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58" r:id="rId6"/>
    <p:sldId id="264" r:id="rId7"/>
    <p:sldId id="259" r:id="rId8"/>
    <p:sldId id="265" r:id="rId9"/>
    <p:sldId id="266" r:id="rId10"/>
    <p:sldId id="267" r:id="rId11"/>
    <p:sldId id="268" r:id="rId12"/>
    <p:sldId id="291" r:id="rId13"/>
    <p:sldId id="292" r:id="rId14"/>
    <p:sldId id="293" r:id="rId15"/>
    <p:sldId id="269" r:id="rId16"/>
    <p:sldId id="261" r:id="rId17"/>
    <p:sldId id="287" r:id="rId18"/>
    <p:sldId id="288" r:id="rId19"/>
    <p:sldId id="289" r:id="rId20"/>
    <p:sldId id="270" r:id="rId21"/>
    <p:sldId id="271" r:id="rId22"/>
    <p:sldId id="272" r:id="rId23"/>
    <p:sldId id="273" r:id="rId24"/>
    <p:sldId id="301" r:id="rId25"/>
    <p:sldId id="302" r:id="rId26"/>
    <p:sldId id="306" r:id="rId27"/>
    <p:sldId id="303" r:id="rId28"/>
    <p:sldId id="304" r:id="rId29"/>
    <p:sldId id="305" r:id="rId30"/>
    <p:sldId id="275" r:id="rId31"/>
    <p:sldId id="276" r:id="rId32"/>
    <p:sldId id="277" r:id="rId33"/>
    <p:sldId id="278" r:id="rId34"/>
    <p:sldId id="294" r:id="rId35"/>
    <p:sldId id="295" r:id="rId36"/>
    <p:sldId id="296" r:id="rId37"/>
    <p:sldId id="279" r:id="rId38"/>
    <p:sldId id="280" r:id="rId39"/>
    <p:sldId id="281" r:id="rId40"/>
    <p:sldId id="297" r:id="rId41"/>
    <p:sldId id="298" r:id="rId42"/>
    <p:sldId id="299" r:id="rId43"/>
    <p:sldId id="300" r:id="rId44"/>
    <p:sldId id="282" r:id="rId45"/>
    <p:sldId id="283" r:id="rId46"/>
    <p:sldId id="284" r:id="rId47"/>
    <p:sldId id="285" r:id="rId48"/>
    <p:sldId id="290" r:id="rId4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2197C4-FCFC-41EB-9FA4-01282B39CB5B}" v="119" dt="2024-02-23T19:31:22.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3" d="100"/>
          <a:sy n="113" d="100"/>
        </p:scale>
        <p:origin x="5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5DF0A-BE2C-49B8-B85C-67059EBA69DE}"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E1610A8-61B7-4826-AB41-1D31A9F6CC91}">
      <dgm:prSet/>
      <dgm:spPr/>
      <dgm:t>
        <a:bodyPr/>
        <a:lstStyle/>
        <a:p>
          <a:r>
            <a:rPr lang="es-MX"/>
            <a:t>La perspectiva teórica reviste de gran importancia para el proyecto de investigación y la construcción del objeto de estudio, pues esta condensa el más alto grado de desarrollo alcanzado por la disciplina en cuestión. </a:t>
          </a:r>
          <a:endParaRPr lang="en-US"/>
        </a:p>
      </dgm:t>
    </dgm:pt>
    <dgm:pt modelId="{8F229D99-6D47-4946-8293-3A10CC65E872}" type="parTrans" cxnId="{753DCC25-35AF-4D8D-B5FF-91CE21B49E6A}">
      <dgm:prSet/>
      <dgm:spPr/>
      <dgm:t>
        <a:bodyPr/>
        <a:lstStyle/>
        <a:p>
          <a:endParaRPr lang="en-US"/>
        </a:p>
      </dgm:t>
    </dgm:pt>
    <dgm:pt modelId="{D3332643-D24B-41DD-8F0E-7F40DF0FA988}" type="sibTrans" cxnId="{753DCC25-35AF-4D8D-B5FF-91CE21B49E6A}">
      <dgm:prSet/>
      <dgm:spPr/>
      <dgm:t>
        <a:bodyPr/>
        <a:lstStyle/>
        <a:p>
          <a:endParaRPr lang="en-US"/>
        </a:p>
      </dgm:t>
    </dgm:pt>
    <dgm:pt modelId="{066DADD3-2BBC-4800-89EC-34780C5AA3C0}">
      <dgm:prSet/>
      <dgm:spPr/>
      <dgm:t>
        <a:bodyPr/>
        <a:lstStyle/>
        <a:p>
          <a:r>
            <a:rPr lang="es-MX"/>
            <a:t>Es imposible pensar el desarrollo de la Ciencias Sociales, Económicas y Políticas y, con estas, sin la base conceptual de dicha ciencia y sus múltiples enfoques. </a:t>
          </a:r>
          <a:endParaRPr lang="en-US"/>
        </a:p>
      </dgm:t>
    </dgm:pt>
    <dgm:pt modelId="{7EA38D88-87B0-4C52-93FA-1AD37CEADBB4}" type="parTrans" cxnId="{0B7631DF-01B2-4F3C-A712-1921F0B7B2F8}">
      <dgm:prSet/>
      <dgm:spPr/>
      <dgm:t>
        <a:bodyPr/>
        <a:lstStyle/>
        <a:p>
          <a:endParaRPr lang="en-US"/>
        </a:p>
      </dgm:t>
    </dgm:pt>
    <dgm:pt modelId="{4CC140FD-4A20-464C-80F3-FA56E2FABF36}" type="sibTrans" cxnId="{0B7631DF-01B2-4F3C-A712-1921F0B7B2F8}">
      <dgm:prSet/>
      <dgm:spPr/>
      <dgm:t>
        <a:bodyPr/>
        <a:lstStyle/>
        <a:p>
          <a:endParaRPr lang="en-US"/>
        </a:p>
      </dgm:t>
    </dgm:pt>
    <dgm:pt modelId="{554CFACA-6383-40BA-A705-25C1B0BE0CFA}" type="pres">
      <dgm:prSet presAssocID="{9AF5DF0A-BE2C-49B8-B85C-67059EBA69DE}" presName="vert0" presStyleCnt="0">
        <dgm:presLayoutVars>
          <dgm:dir/>
          <dgm:animOne val="branch"/>
          <dgm:animLvl val="lvl"/>
        </dgm:presLayoutVars>
      </dgm:prSet>
      <dgm:spPr/>
    </dgm:pt>
    <dgm:pt modelId="{BD82A1CD-2EE8-4942-93E5-597F51D445D3}" type="pres">
      <dgm:prSet presAssocID="{0E1610A8-61B7-4826-AB41-1D31A9F6CC91}" presName="thickLine" presStyleLbl="alignNode1" presStyleIdx="0" presStyleCnt="2"/>
      <dgm:spPr/>
    </dgm:pt>
    <dgm:pt modelId="{864D2091-B824-4AED-8D8F-070FDD239ACE}" type="pres">
      <dgm:prSet presAssocID="{0E1610A8-61B7-4826-AB41-1D31A9F6CC91}" presName="horz1" presStyleCnt="0"/>
      <dgm:spPr/>
    </dgm:pt>
    <dgm:pt modelId="{D8FFCA4C-7C1E-46B1-85CF-5F1970A69EE3}" type="pres">
      <dgm:prSet presAssocID="{0E1610A8-61B7-4826-AB41-1D31A9F6CC91}" presName="tx1" presStyleLbl="revTx" presStyleIdx="0" presStyleCnt="2"/>
      <dgm:spPr/>
    </dgm:pt>
    <dgm:pt modelId="{936C35D5-91E4-406F-9767-B3C5694E0CC9}" type="pres">
      <dgm:prSet presAssocID="{0E1610A8-61B7-4826-AB41-1D31A9F6CC91}" presName="vert1" presStyleCnt="0"/>
      <dgm:spPr/>
    </dgm:pt>
    <dgm:pt modelId="{7580EC86-8E6F-4F12-BAA4-49D08AE789D9}" type="pres">
      <dgm:prSet presAssocID="{066DADD3-2BBC-4800-89EC-34780C5AA3C0}" presName="thickLine" presStyleLbl="alignNode1" presStyleIdx="1" presStyleCnt="2"/>
      <dgm:spPr/>
    </dgm:pt>
    <dgm:pt modelId="{E6FA9D5F-554B-438B-BBDC-CD5DDBEEC998}" type="pres">
      <dgm:prSet presAssocID="{066DADD3-2BBC-4800-89EC-34780C5AA3C0}" presName="horz1" presStyleCnt="0"/>
      <dgm:spPr/>
    </dgm:pt>
    <dgm:pt modelId="{2ECA4F8E-330B-42DA-A3A7-6B39A9E23BF4}" type="pres">
      <dgm:prSet presAssocID="{066DADD3-2BBC-4800-89EC-34780C5AA3C0}" presName="tx1" presStyleLbl="revTx" presStyleIdx="1" presStyleCnt="2"/>
      <dgm:spPr/>
    </dgm:pt>
    <dgm:pt modelId="{A7653208-C9FC-4585-B4A2-D6A431B74ABD}" type="pres">
      <dgm:prSet presAssocID="{066DADD3-2BBC-4800-89EC-34780C5AA3C0}" presName="vert1" presStyleCnt="0"/>
      <dgm:spPr/>
    </dgm:pt>
  </dgm:ptLst>
  <dgm:cxnLst>
    <dgm:cxn modelId="{35BB161C-AE7E-47F1-90D0-A7B9C9F5BA31}" type="presOf" srcId="{066DADD3-2BBC-4800-89EC-34780C5AA3C0}" destId="{2ECA4F8E-330B-42DA-A3A7-6B39A9E23BF4}" srcOrd="0" destOrd="0" presId="urn:microsoft.com/office/officeart/2008/layout/LinedList"/>
    <dgm:cxn modelId="{753DCC25-35AF-4D8D-B5FF-91CE21B49E6A}" srcId="{9AF5DF0A-BE2C-49B8-B85C-67059EBA69DE}" destId="{0E1610A8-61B7-4826-AB41-1D31A9F6CC91}" srcOrd="0" destOrd="0" parTransId="{8F229D99-6D47-4946-8293-3A10CC65E872}" sibTransId="{D3332643-D24B-41DD-8F0E-7F40DF0FA988}"/>
    <dgm:cxn modelId="{BD31C329-8F1D-44FE-AC6E-B5ED2F4DD307}" type="presOf" srcId="{9AF5DF0A-BE2C-49B8-B85C-67059EBA69DE}" destId="{554CFACA-6383-40BA-A705-25C1B0BE0CFA}" srcOrd="0" destOrd="0" presId="urn:microsoft.com/office/officeart/2008/layout/LinedList"/>
    <dgm:cxn modelId="{10FB586F-BC34-4982-9605-D70AD204FE45}" type="presOf" srcId="{0E1610A8-61B7-4826-AB41-1D31A9F6CC91}" destId="{D8FFCA4C-7C1E-46B1-85CF-5F1970A69EE3}" srcOrd="0" destOrd="0" presId="urn:microsoft.com/office/officeart/2008/layout/LinedList"/>
    <dgm:cxn modelId="{0B7631DF-01B2-4F3C-A712-1921F0B7B2F8}" srcId="{9AF5DF0A-BE2C-49B8-B85C-67059EBA69DE}" destId="{066DADD3-2BBC-4800-89EC-34780C5AA3C0}" srcOrd="1" destOrd="0" parTransId="{7EA38D88-87B0-4C52-93FA-1AD37CEADBB4}" sibTransId="{4CC140FD-4A20-464C-80F3-FA56E2FABF36}"/>
    <dgm:cxn modelId="{D8234DF6-0A36-466B-8646-0ACE2A2E3F70}" type="presParOf" srcId="{554CFACA-6383-40BA-A705-25C1B0BE0CFA}" destId="{BD82A1CD-2EE8-4942-93E5-597F51D445D3}" srcOrd="0" destOrd="0" presId="urn:microsoft.com/office/officeart/2008/layout/LinedList"/>
    <dgm:cxn modelId="{ACEC93B7-F0EF-4D74-88A3-C887FBDC6207}" type="presParOf" srcId="{554CFACA-6383-40BA-A705-25C1B0BE0CFA}" destId="{864D2091-B824-4AED-8D8F-070FDD239ACE}" srcOrd="1" destOrd="0" presId="urn:microsoft.com/office/officeart/2008/layout/LinedList"/>
    <dgm:cxn modelId="{D3F0B3DA-46D0-4986-8300-E80F099BD2F1}" type="presParOf" srcId="{864D2091-B824-4AED-8D8F-070FDD239ACE}" destId="{D8FFCA4C-7C1E-46B1-85CF-5F1970A69EE3}" srcOrd="0" destOrd="0" presId="urn:microsoft.com/office/officeart/2008/layout/LinedList"/>
    <dgm:cxn modelId="{F5BF8DED-CD6D-4E00-ADF3-B0AC02FD48E3}" type="presParOf" srcId="{864D2091-B824-4AED-8D8F-070FDD239ACE}" destId="{936C35D5-91E4-406F-9767-B3C5694E0CC9}" srcOrd="1" destOrd="0" presId="urn:microsoft.com/office/officeart/2008/layout/LinedList"/>
    <dgm:cxn modelId="{30C3EFB3-4E82-4A78-B69F-3F12715B0470}" type="presParOf" srcId="{554CFACA-6383-40BA-A705-25C1B0BE0CFA}" destId="{7580EC86-8E6F-4F12-BAA4-49D08AE789D9}" srcOrd="2" destOrd="0" presId="urn:microsoft.com/office/officeart/2008/layout/LinedList"/>
    <dgm:cxn modelId="{63EAD1FB-DFFC-449F-BD77-97B5613900F1}" type="presParOf" srcId="{554CFACA-6383-40BA-A705-25C1B0BE0CFA}" destId="{E6FA9D5F-554B-438B-BBDC-CD5DDBEEC998}" srcOrd="3" destOrd="0" presId="urn:microsoft.com/office/officeart/2008/layout/LinedList"/>
    <dgm:cxn modelId="{2ECC0BA9-0A7E-4A4A-A427-A60487C7DB36}" type="presParOf" srcId="{E6FA9D5F-554B-438B-BBDC-CD5DDBEEC998}" destId="{2ECA4F8E-330B-42DA-A3A7-6B39A9E23BF4}" srcOrd="0" destOrd="0" presId="urn:microsoft.com/office/officeart/2008/layout/LinedList"/>
    <dgm:cxn modelId="{BAEEFD40-6EEB-4BAA-81A4-B401E09AED12}" type="presParOf" srcId="{E6FA9D5F-554B-438B-BBDC-CD5DDBEEC998}" destId="{A7653208-C9FC-4585-B4A2-D6A431B74A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F06B10-4674-45C5-AF41-F9C47F86896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FFAE7D7-2EAD-4292-A1AB-8E341113FFE7}">
      <dgm:prSet/>
      <dgm:spPr/>
      <dgm:t>
        <a:bodyPr/>
        <a:lstStyle/>
        <a:p>
          <a:pPr>
            <a:lnSpc>
              <a:spcPct val="100000"/>
            </a:lnSpc>
          </a:pPr>
          <a:r>
            <a:rPr lang="es-MX" dirty="0"/>
            <a:t>Distingue grandes teorías y teorías de rango medio. Las primeras ofrecen explicaciones bastante abstractas (especulativas y poco apoyadas en evidencia empírica). Sirven de base a la investigación porque guían el proceso de investigación y proporcionan una explicación de los hallazgos.</a:t>
          </a:r>
          <a:endParaRPr lang="en-US" dirty="0"/>
        </a:p>
      </dgm:t>
    </dgm:pt>
    <dgm:pt modelId="{82963AEC-619F-4523-8C37-8886681A67D1}" type="parTrans" cxnId="{48709F5D-D6DD-4B0A-ABA8-3DFB2A90D29A}">
      <dgm:prSet/>
      <dgm:spPr/>
      <dgm:t>
        <a:bodyPr/>
        <a:lstStyle/>
        <a:p>
          <a:endParaRPr lang="en-US"/>
        </a:p>
      </dgm:t>
    </dgm:pt>
    <dgm:pt modelId="{C4990571-DB28-4DA1-B76A-7CBF60E55ABC}" type="sibTrans" cxnId="{48709F5D-D6DD-4B0A-ABA8-3DFB2A90D29A}">
      <dgm:prSet/>
      <dgm:spPr/>
      <dgm:t>
        <a:bodyPr/>
        <a:lstStyle/>
        <a:p>
          <a:endParaRPr lang="en-US"/>
        </a:p>
      </dgm:t>
    </dgm:pt>
    <dgm:pt modelId="{9727EB6F-E281-4037-AD05-2D4E5479BA41}">
      <dgm:prSet/>
      <dgm:spPr/>
      <dgm:t>
        <a:bodyPr/>
        <a:lstStyle/>
        <a:p>
          <a:pPr>
            <a:lnSpc>
              <a:spcPct val="100000"/>
            </a:lnSpc>
          </a:pPr>
          <a:r>
            <a:rPr lang="es-MX" dirty="0"/>
            <a:t>Por ejemplo: la teoría marxista del desarrollo social que proporciona una explicación genérica del desarrollo histórico de la sociedad moderna. La teoría del sistema social de Parsons vincula aspectos psicológicos y sociales, de la conducta humana intentando explicar características definitorias de la sociedad occidental.</a:t>
          </a:r>
          <a:endParaRPr lang="en-US" dirty="0"/>
        </a:p>
      </dgm:t>
    </dgm:pt>
    <dgm:pt modelId="{C7FC3A56-4D4A-491E-8DE4-C9B7313703C2}" type="parTrans" cxnId="{DBDDA7D3-8D4A-4618-A0A9-50E2739EAB4B}">
      <dgm:prSet/>
      <dgm:spPr/>
      <dgm:t>
        <a:bodyPr/>
        <a:lstStyle/>
        <a:p>
          <a:endParaRPr lang="en-US"/>
        </a:p>
      </dgm:t>
    </dgm:pt>
    <dgm:pt modelId="{64F6E584-F758-4747-9652-2EE8F96C7E25}" type="sibTrans" cxnId="{DBDDA7D3-8D4A-4618-A0A9-50E2739EAB4B}">
      <dgm:prSet/>
      <dgm:spPr/>
      <dgm:t>
        <a:bodyPr/>
        <a:lstStyle/>
        <a:p>
          <a:endParaRPr lang="en-US"/>
        </a:p>
      </dgm:t>
    </dgm:pt>
    <dgm:pt modelId="{78A95E2D-87C7-4CDD-ABF2-ECC67C237897}" type="pres">
      <dgm:prSet presAssocID="{41F06B10-4674-45C5-AF41-F9C47F868967}" presName="outerComposite" presStyleCnt="0">
        <dgm:presLayoutVars>
          <dgm:chMax val="5"/>
          <dgm:dir/>
          <dgm:resizeHandles val="exact"/>
        </dgm:presLayoutVars>
      </dgm:prSet>
      <dgm:spPr/>
    </dgm:pt>
    <dgm:pt modelId="{C91DD9EF-8956-4E30-9B20-1B198EC729BF}" type="pres">
      <dgm:prSet presAssocID="{41F06B10-4674-45C5-AF41-F9C47F868967}" presName="dummyMaxCanvas" presStyleCnt="0">
        <dgm:presLayoutVars/>
      </dgm:prSet>
      <dgm:spPr/>
    </dgm:pt>
    <dgm:pt modelId="{4809C393-05E3-46A0-A4F3-9BBEA6E8AD62}" type="pres">
      <dgm:prSet presAssocID="{41F06B10-4674-45C5-AF41-F9C47F868967}" presName="TwoNodes_1" presStyleLbl="node1" presStyleIdx="0" presStyleCnt="2">
        <dgm:presLayoutVars>
          <dgm:bulletEnabled val="1"/>
        </dgm:presLayoutVars>
      </dgm:prSet>
      <dgm:spPr/>
    </dgm:pt>
    <dgm:pt modelId="{0640C6B5-8CF5-4E78-9826-0E0C99BB4017}" type="pres">
      <dgm:prSet presAssocID="{41F06B10-4674-45C5-AF41-F9C47F868967}" presName="TwoNodes_2" presStyleLbl="node1" presStyleIdx="1" presStyleCnt="2">
        <dgm:presLayoutVars>
          <dgm:bulletEnabled val="1"/>
        </dgm:presLayoutVars>
      </dgm:prSet>
      <dgm:spPr/>
    </dgm:pt>
    <dgm:pt modelId="{74F60B5D-64AC-48EE-9EB2-663FB1162DF9}" type="pres">
      <dgm:prSet presAssocID="{41F06B10-4674-45C5-AF41-F9C47F868967}" presName="TwoConn_1-2" presStyleLbl="fgAccFollowNode1" presStyleIdx="0" presStyleCnt="1">
        <dgm:presLayoutVars>
          <dgm:bulletEnabled val="1"/>
        </dgm:presLayoutVars>
      </dgm:prSet>
      <dgm:spPr/>
    </dgm:pt>
    <dgm:pt modelId="{A39D2089-898E-41E1-91AF-7CB612F90595}" type="pres">
      <dgm:prSet presAssocID="{41F06B10-4674-45C5-AF41-F9C47F868967}" presName="TwoNodes_1_text" presStyleLbl="node1" presStyleIdx="1" presStyleCnt="2">
        <dgm:presLayoutVars>
          <dgm:bulletEnabled val="1"/>
        </dgm:presLayoutVars>
      </dgm:prSet>
      <dgm:spPr/>
    </dgm:pt>
    <dgm:pt modelId="{07040CFB-8A5D-4111-9C11-D14D275C9197}" type="pres">
      <dgm:prSet presAssocID="{41F06B10-4674-45C5-AF41-F9C47F868967}" presName="TwoNodes_2_text" presStyleLbl="node1" presStyleIdx="1" presStyleCnt="2">
        <dgm:presLayoutVars>
          <dgm:bulletEnabled val="1"/>
        </dgm:presLayoutVars>
      </dgm:prSet>
      <dgm:spPr/>
    </dgm:pt>
  </dgm:ptLst>
  <dgm:cxnLst>
    <dgm:cxn modelId="{C9E76A16-77F0-4135-B2C3-21F9BAB0A32B}" type="presOf" srcId="{41F06B10-4674-45C5-AF41-F9C47F868967}" destId="{78A95E2D-87C7-4CDD-ABF2-ECC67C237897}" srcOrd="0" destOrd="0" presId="urn:microsoft.com/office/officeart/2005/8/layout/vProcess5"/>
    <dgm:cxn modelId="{D6EE9324-B950-4964-B357-E1A3CE9938FE}" type="presOf" srcId="{9727EB6F-E281-4037-AD05-2D4E5479BA41}" destId="{07040CFB-8A5D-4111-9C11-D14D275C9197}" srcOrd="1" destOrd="0" presId="urn:microsoft.com/office/officeart/2005/8/layout/vProcess5"/>
    <dgm:cxn modelId="{6BB8AB39-5C25-4468-9D26-FFE205400D8D}" type="presOf" srcId="{9727EB6F-E281-4037-AD05-2D4E5479BA41}" destId="{0640C6B5-8CF5-4E78-9826-0E0C99BB4017}" srcOrd="0" destOrd="0" presId="urn:microsoft.com/office/officeart/2005/8/layout/vProcess5"/>
    <dgm:cxn modelId="{DD118641-60C5-40F0-A68D-99AF789E59D4}" type="presOf" srcId="{8FFAE7D7-2EAD-4292-A1AB-8E341113FFE7}" destId="{A39D2089-898E-41E1-91AF-7CB612F90595}" srcOrd="1" destOrd="0" presId="urn:microsoft.com/office/officeart/2005/8/layout/vProcess5"/>
    <dgm:cxn modelId="{48709F5D-D6DD-4B0A-ABA8-3DFB2A90D29A}" srcId="{41F06B10-4674-45C5-AF41-F9C47F868967}" destId="{8FFAE7D7-2EAD-4292-A1AB-8E341113FFE7}" srcOrd="0" destOrd="0" parTransId="{82963AEC-619F-4523-8C37-8886681A67D1}" sibTransId="{C4990571-DB28-4DA1-B76A-7CBF60E55ABC}"/>
    <dgm:cxn modelId="{FFFD3076-BA18-4DE5-A5A7-F3EF48F2771A}" type="presOf" srcId="{C4990571-DB28-4DA1-B76A-7CBF60E55ABC}" destId="{74F60B5D-64AC-48EE-9EB2-663FB1162DF9}" srcOrd="0" destOrd="0" presId="urn:microsoft.com/office/officeart/2005/8/layout/vProcess5"/>
    <dgm:cxn modelId="{DBDDA7D3-8D4A-4618-A0A9-50E2739EAB4B}" srcId="{41F06B10-4674-45C5-AF41-F9C47F868967}" destId="{9727EB6F-E281-4037-AD05-2D4E5479BA41}" srcOrd="1" destOrd="0" parTransId="{C7FC3A56-4D4A-491E-8DE4-C9B7313703C2}" sibTransId="{64F6E584-F758-4747-9652-2EE8F96C7E25}"/>
    <dgm:cxn modelId="{3D02E3F9-9CCF-47F2-9C37-ADD4D0557DBA}" type="presOf" srcId="{8FFAE7D7-2EAD-4292-A1AB-8E341113FFE7}" destId="{4809C393-05E3-46A0-A4F3-9BBEA6E8AD62}" srcOrd="0" destOrd="0" presId="urn:microsoft.com/office/officeart/2005/8/layout/vProcess5"/>
    <dgm:cxn modelId="{817F7506-EA7D-4D05-91CC-B854FF0B09A8}" type="presParOf" srcId="{78A95E2D-87C7-4CDD-ABF2-ECC67C237897}" destId="{C91DD9EF-8956-4E30-9B20-1B198EC729BF}" srcOrd="0" destOrd="0" presId="urn:microsoft.com/office/officeart/2005/8/layout/vProcess5"/>
    <dgm:cxn modelId="{4F5CDBCD-0AC1-472C-AA16-A528E5AA9F89}" type="presParOf" srcId="{78A95E2D-87C7-4CDD-ABF2-ECC67C237897}" destId="{4809C393-05E3-46A0-A4F3-9BBEA6E8AD62}" srcOrd="1" destOrd="0" presId="urn:microsoft.com/office/officeart/2005/8/layout/vProcess5"/>
    <dgm:cxn modelId="{4EBD5B8B-9768-45A8-88E7-C30F4540A115}" type="presParOf" srcId="{78A95E2D-87C7-4CDD-ABF2-ECC67C237897}" destId="{0640C6B5-8CF5-4E78-9826-0E0C99BB4017}" srcOrd="2" destOrd="0" presId="urn:microsoft.com/office/officeart/2005/8/layout/vProcess5"/>
    <dgm:cxn modelId="{CC106D27-AD1F-44E3-A941-5C8F2AFA69D7}" type="presParOf" srcId="{78A95E2D-87C7-4CDD-ABF2-ECC67C237897}" destId="{74F60B5D-64AC-48EE-9EB2-663FB1162DF9}" srcOrd="3" destOrd="0" presId="urn:microsoft.com/office/officeart/2005/8/layout/vProcess5"/>
    <dgm:cxn modelId="{3FD2C2B9-3F47-4130-B1B1-CC5B5D73FC84}" type="presParOf" srcId="{78A95E2D-87C7-4CDD-ABF2-ECC67C237897}" destId="{A39D2089-898E-41E1-91AF-7CB612F90595}" srcOrd="4" destOrd="0" presId="urn:microsoft.com/office/officeart/2005/8/layout/vProcess5"/>
    <dgm:cxn modelId="{2EF777E2-2705-4F0A-AA6B-35057A83580B}" type="presParOf" srcId="{78A95E2D-87C7-4CDD-ABF2-ECC67C237897}" destId="{07040CFB-8A5D-4111-9C11-D14D275C9197}"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98BDCD-9CEC-44EF-AC6F-12106DF9893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D36FDAC-D170-40A5-9D9C-1A1F7719BD36}">
      <dgm:prSet/>
      <dgm:spPr/>
      <dgm:t>
        <a:bodyPr/>
        <a:lstStyle/>
        <a:p>
          <a:r>
            <a:rPr lang="es-MX"/>
            <a:t>Es importante enfatizar las categorías que directamente involucran el objeto de estudio, de tal manera que no se termine realizando una descripción-resumen general de la(s) teoría(s) utilizada(s), sino que se aborde desde la perspectiva del planteamiento del problema. </a:t>
          </a:r>
          <a:endParaRPr lang="en-US"/>
        </a:p>
      </dgm:t>
    </dgm:pt>
    <dgm:pt modelId="{14DA10FE-4073-4F11-8FC9-7FE8166D5857}" type="parTrans" cxnId="{AF800DA1-553B-4C83-98F1-3E480DB376CB}">
      <dgm:prSet/>
      <dgm:spPr/>
      <dgm:t>
        <a:bodyPr/>
        <a:lstStyle/>
        <a:p>
          <a:endParaRPr lang="en-US"/>
        </a:p>
      </dgm:t>
    </dgm:pt>
    <dgm:pt modelId="{D7D51D10-4579-479A-AE13-47E258D84EE1}" type="sibTrans" cxnId="{AF800DA1-553B-4C83-98F1-3E480DB376CB}">
      <dgm:prSet/>
      <dgm:spPr/>
      <dgm:t>
        <a:bodyPr/>
        <a:lstStyle/>
        <a:p>
          <a:endParaRPr lang="en-US"/>
        </a:p>
      </dgm:t>
    </dgm:pt>
    <dgm:pt modelId="{EE605BF2-385C-4D54-BCC0-F0B56EF79E11}">
      <dgm:prSet/>
      <dgm:spPr/>
      <dgm:t>
        <a:bodyPr/>
        <a:lstStyle/>
        <a:p>
          <a:r>
            <a:rPr lang="es-MX"/>
            <a:t>En este ejercicio debe tenerse en claro que existen teorías generales de ámbito global, pues pretenden entender la vida social, política y económica como un todo [teoría sistémica, teoría estructural-funcionalista o teoría de la acción, por ejemplo], y</a:t>
          </a:r>
          <a:endParaRPr lang="en-US"/>
        </a:p>
      </dgm:t>
    </dgm:pt>
    <dgm:pt modelId="{65DA5741-6D4C-4CA9-8F6C-E03469282528}" type="parTrans" cxnId="{A1127A03-FB87-42D5-A971-3D9D8074C04A}">
      <dgm:prSet/>
      <dgm:spPr/>
      <dgm:t>
        <a:bodyPr/>
        <a:lstStyle/>
        <a:p>
          <a:endParaRPr lang="en-US"/>
        </a:p>
      </dgm:t>
    </dgm:pt>
    <dgm:pt modelId="{2DB1465A-8EA8-4E36-94B3-0F35C60CFA4A}" type="sibTrans" cxnId="{A1127A03-FB87-42D5-A971-3D9D8074C04A}">
      <dgm:prSet/>
      <dgm:spPr/>
      <dgm:t>
        <a:bodyPr/>
        <a:lstStyle/>
        <a:p>
          <a:endParaRPr lang="en-US"/>
        </a:p>
      </dgm:t>
    </dgm:pt>
    <dgm:pt modelId="{594962B0-7D27-4977-A85F-4D92D598AC04}">
      <dgm:prSet/>
      <dgm:spPr/>
      <dgm:t>
        <a:bodyPr/>
        <a:lstStyle/>
        <a:p>
          <a:r>
            <a:rPr lang="es-MX"/>
            <a:t>Teorías generales de carácter especial, que pretenden entender un fenómeno particular de la realidad, pero siempre desde la perspectiva general [teorías del Estado, teorías del desarrollo, teorías de la democracia, o teorías de mercadotecnia, entre otras] (Rodríguez, 1995b, pág. 96). </a:t>
          </a:r>
          <a:endParaRPr lang="en-US"/>
        </a:p>
      </dgm:t>
    </dgm:pt>
    <dgm:pt modelId="{C762CDF7-B632-4F4A-9B2B-048390E0F185}" type="parTrans" cxnId="{44290552-82C1-4630-871D-C80A2FB328E1}">
      <dgm:prSet/>
      <dgm:spPr/>
      <dgm:t>
        <a:bodyPr/>
        <a:lstStyle/>
        <a:p>
          <a:endParaRPr lang="en-US"/>
        </a:p>
      </dgm:t>
    </dgm:pt>
    <dgm:pt modelId="{87C8D2E2-1959-429D-852F-895DF2E3A6DE}" type="sibTrans" cxnId="{44290552-82C1-4630-871D-C80A2FB328E1}">
      <dgm:prSet/>
      <dgm:spPr/>
      <dgm:t>
        <a:bodyPr/>
        <a:lstStyle/>
        <a:p>
          <a:endParaRPr lang="en-US"/>
        </a:p>
      </dgm:t>
    </dgm:pt>
    <dgm:pt modelId="{D63B71B8-D052-4B7D-BA8F-3A83B8ADC1D2}" type="pres">
      <dgm:prSet presAssocID="{1998BDCD-9CEC-44EF-AC6F-12106DF9893C}" presName="vert0" presStyleCnt="0">
        <dgm:presLayoutVars>
          <dgm:dir/>
          <dgm:animOne val="branch"/>
          <dgm:animLvl val="lvl"/>
        </dgm:presLayoutVars>
      </dgm:prSet>
      <dgm:spPr/>
    </dgm:pt>
    <dgm:pt modelId="{C3EA19E3-921C-4410-AA6A-A39A1A72895E}" type="pres">
      <dgm:prSet presAssocID="{BD36FDAC-D170-40A5-9D9C-1A1F7719BD36}" presName="thickLine" presStyleLbl="alignNode1" presStyleIdx="0" presStyleCnt="3"/>
      <dgm:spPr/>
    </dgm:pt>
    <dgm:pt modelId="{A4D30D6D-B581-40DD-B26B-56238E2B68DE}" type="pres">
      <dgm:prSet presAssocID="{BD36FDAC-D170-40A5-9D9C-1A1F7719BD36}" presName="horz1" presStyleCnt="0"/>
      <dgm:spPr/>
    </dgm:pt>
    <dgm:pt modelId="{15563DEF-E037-4E57-BF74-90388BB916C2}" type="pres">
      <dgm:prSet presAssocID="{BD36FDAC-D170-40A5-9D9C-1A1F7719BD36}" presName="tx1" presStyleLbl="revTx" presStyleIdx="0" presStyleCnt="3"/>
      <dgm:spPr/>
    </dgm:pt>
    <dgm:pt modelId="{E1D80C6A-74FA-4A52-A757-453D3E6827D4}" type="pres">
      <dgm:prSet presAssocID="{BD36FDAC-D170-40A5-9D9C-1A1F7719BD36}" presName="vert1" presStyleCnt="0"/>
      <dgm:spPr/>
    </dgm:pt>
    <dgm:pt modelId="{E5C84F63-B54A-4C50-A81B-233D80DF6E71}" type="pres">
      <dgm:prSet presAssocID="{EE605BF2-385C-4D54-BCC0-F0B56EF79E11}" presName="thickLine" presStyleLbl="alignNode1" presStyleIdx="1" presStyleCnt="3"/>
      <dgm:spPr/>
    </dgm:pt>
    <dgm:pt modelId="{B5A9F650-6C29-4C68-8E66-C3F61531BA9A}" type="pres">
      <dgm:prSet presAssocID="{EE605BF2-385C-4D54-BCC0-F0B56EF79E11}" presName="horz1" presStyleCnt="0"/>
      <dgm:spPr/>
    </dgm:pt>
    <dgm:pt modelId="{1DF87784-6B2D-409C-91C1-966F68C6A9F3}" type="pres">
      <dgm:prSet presAssocID="{EE605BF2-385C-4D54-BCC0-F0B56EF79E11}" presName="tx1" presStyleLbl="revTx" presStyleIdx="1" presStyleCnt="3"/>
      <dgm:spPr/>
    </dgm:pt>
    <dgm:pt modelId="{CA65E67C-FB96-4960-9332-FEADD5FE7D32}" type="pres">
      <dgm:prSet presAssocID="{EE605BF2-385C-4D54-BCC0-F0B56EF79E11}" presName="vert1" presStyleCnt="0"/>
      <dgm:spPr/>
    </dgm:pt>
    <dgm:pt modelId="{095C029A-5B4C-41B8-96C9-70E70C8761F9}" type="pres">
      <dgm:prSet presAssocID="{594962B0-7D27-4977-A85F-4D92D598AC04}" presName="thickLine" presStyleLbl="alignNode1" presStyleIdx="2" presStyleCnt="3"/>
      <dgm:spPr/>
    </dgm:pt>
    <dgm:pt modelId="{410B7AAF-CEA3-4113-816F-76DADCD27DF4}" type="pres">
      <dgm:prSet presAssocID="{594962B0-7D27-4977-A85F-4D92D598AC04}" presName="horz1" presStyleCnt="0"/>
      <dgm:spPr/>
    </dgm:pt>
    <dgm:pt modelId="{A40407F9-A931-4BF4-895F-E0B9C01896C4}" type="pres">
      <dgm:prSet presAssocID="{594962B0-7D27-4977-A85F-4D92D598AC04}" presName="tx1" presStyleLbl="revTx" presStyleIdx="2" presStyleCnt="3"/>
      <dgm:spPr/>
    </dgm:pt>
    <dgm:pt modelId="{10BF0278-2200-4E1A-A963-50D64DB01B1D}" type="pres">
      <dgm:prSet presAssocID="{594962B0-7D27-4977-A85F-4D92D598AC04}" presName="vert1" presStyleCnt="0"/>
      <dgm:spPr/>
    </dgm:pt>
  </dgm:ptLst>
  <dgm:cxnLst>
    <dgm:cxn modelId="{A1127A03-FB87-42D5-A971-3D9D8074C04A}" srcId="{1998BDCD-9CEC-44EF-AC6F-12106DF9893C}" destId="{EE605BF2-385C-4D54-BCC0-F0B56EF79E11}" srcOrd="1" destOrd="0" parTransId="{65DA5741-6D4C-4CA9-8F6C-E03469282528}" sibTransId="{2DB1465A-8EA8-4E36-94B3-0F35C60CFA4A}"/>
    <dgm:cxn modelId="{28BE8132-51D1-47C4-AA7C-0817D801DD4B}" type="presOf" srcId="{EE605BF2-385C-4D54-BCC0-F0B56EF79E11}" destId="{1DF87784-6B2D-409C-91C1-966F68C6A9F3}" srcOrd="0" destOrd="0" presId="urn:microsoft.com/office/officeart/2008/layout/LinedList"/>
    <dgm:cxn modelId="{44290552-82C1-4630-871D-C80A2FB328E1}" srcId="{1998BDCD-9CEC-44EF-AC6F-12106DF9893C}" destId="{594962B0-7D27-4977-A85F-4D92D598AC04}" srcOrd="2" destOrd="0" parTransId="{C762CDF7-B632-4F4A-9B2B-048390E0F185}" sibTransId="{87C8D2E2-1959-429D-852F-895DF2E3A6DE}"/>
    <dgm:cxn modelId="{2C77F956-23A3-4C1F-8D62-C45EF14D16CC}" type="presOf" srcId="{594962B0-7D27-4977-A85F-4D92D598AC04}" destId="{A40407F9-A931-4BF4-895F-E0B9C01896C4}" srcOrd="0" destOrd="0" presId="urn:microsoft.com/office/officeart/2008/layout/LinedList"/>
    <dgm:cxn modelId="{D825E763-5E3E-4E40-82B1-B376B113DB97}" type="presOf" srcId="{BD36FDAC-D170-40A5-9D9C-1A1F7719BD36}" destId="{15563DEF-E037-4E57-BF74-90388BB916C2}" srcOrd="0" destOrd="0" presId="urn:microsoft.com/office/officeart/2008/layout/LinedList"/>
    <dgm:cxn modelId="{AF800DA1-553B-4C83-98F1-3E480DB376CB}" srcId="{1998BDCD-9CEC-44EF-AC6F-12106DF9893C}" destId="{BD36FDAC-D170-40A5-9D9C-1A1F7719BD36}" srcOrd="0" destOrd="0" parTransId="{14DA10FE-4073-4F11-8FC9-7FE8166D5857}" sibTransId="{D7D51D10-4579-479A-AE13-47E258D84EE1}"/>
    <dgm:cxn modelId="{9AD494AA-2E12-4FE9-BA16-36952F92D703}" type="presOf" srcId="{1998BDCD-9CEC-44EF-AC6F-12106DF9893C}" destId="{D63B71B8-D052-4B7D-BA8F-3A83B8ADC1D2}" srcOrd="0" destOrd="0" presId="urn:microsoft.com/office/officeart/2008/layout/LinedList"/>
    <dgm:cxn modelId="{8F5195CC-9F04-4BF8-8B90-20D58D039094}" type="presParOf" srcId="{D63B71B8-D052-4B7D-BA8F-3A83B8ADC1D2}" destId="{C3EA19E3-921C-4410-AA6A-A39A1A72895E}" srcOrd="0" destOrd="0" presId="urn:microsoft.com/office/officeart/2008/layout/LinedList"/>
    <dgm:cxn modelId="{BC2CADC4-6572-4F61-96C8-9982664B5B05}" type="presParOf" srcId="{D63B71B8-D052-4B7D-BA8F-3A83B8ADC1D2}" destId="{A4D30D6D-B581-40DD-B26B-56238E2B68DE}" srcOrd="1" destOrd="0" presId="urn:microsoft.com/office/officeart/2008/layout/LinedList"/>
    <dgm:cxn modelId="{8013735B-CF81-4BD6-84C8-7EC369DCE6F6}" type="presParOf" srcId="{A4D30D6D-B581-40DD-B26B-56238E2B68DE}" destId="{15563DEF-E037-4E57-BF74-90388BB916C2}" srcOrd="0" destOrd="0" presId="urn:microsoft.com/office/officeart/2008/layout/LinedList"/>
    <dgm:cxn modelId="{47D2B57C-B9AF-43F1-82D3-596843344FD6}" type="presParOf" srcId="{A4D30D6D-B581-40DD-B26B-56238E2B68DE}" destId="{E1D80C6A-74FA-4A52-A757-453D3E6827D4}" srcOrd="1" destOrd="0" presId="urn:microsoft.com/office/officeart/2008/layout/LinedList"/>
    <dgm:cxn modelId="{B4C1814E-85B2-40F9-A591-FB2C76620000}" type="presParOf" srcId="{D63B71B8-D052-4B7D-BA8F-3A83B8ADC1D2}" destId="{E5C84F63-B54A-4C50-A81B-233D80DF6E71}" srcOrd="2" destOrd="0" presId="urn:microsoft.com/office/officeart/2008/layout/LinedList"/>
    <dgm:cxn modelId="{ECC00545-6974-460C-81C2-6773A9A3CE93}" type="presParOf" srcId="{D63B71B8-D052-4B7D-BA8F-3A83B8ADC1D2}" destId="{B5A9F650-6C29-4C68-8E66-C3F61531BA9A}" srcOrd="3" destOrd="0" presId="urn:microsoft.com/office/officeart/2008/layout/LinedList"/>
    <dgm:cxn modelId="{198B3911-EB82-4F8D-BDF4-6F1BEE6E78EC}" type="presParOf" srcId="{B5A9F650-6C29-4C68-8E66-C3F61531BA9A}" destId="{1DF87784-6B2D-409C-91C1-966F68C6A9F3}" srcOrd="0" destOrd="0" presId="urn:microsoft.com/office/officeart/2008/layout/LinedList"/>
    <dgm:cxn modelId="{0DF0A0B7-CB1E-4E02-A2D0-B34FAC427035}" type="presParOf" srcId="{B5A9F650-6C29-4C68-8E66-C3F61531BA9A}" destId="{CA65E67C-FB96-4960-9332-FEADD5FE7D32}" srcOrd="1" destOrd="0" presId="urn:microsoft.com/office/officeart/2008/layout/LinedList"/>
    <dgm:cxn modelId="{A38AFE62-2CB5-4512-8BAB-FCE59A5B1D80}" type="presParOf" srcId="{D63B71B8-D052-4B7D-BA8F-3A83B8ADC1D2}" destId="{095C029A-5B4C-41B8-96C9-70E70C8761F9}" srcOrd="4" destOrd="0" presId="urn:microsoft.com/office/officeart/2008/layout/LinedList"/>
    <dgm:cxn modelId="{633DFAA9-6FFD-4FF2-8F95-D542F54AB6CD}" type="presParOf" srcId="{D63B71B8-D052-4B7D-BA8F-3A83B8ADC1D2}" destId="{410B7AAF-CEA3-4113-816F-76DADCD27DF4}" srcOrd="5" destOrd="0" presId="urn:microsoft.com/office/officeart/2008/layout/LinedList"/>
    <dgm:cxn modelId="{01F32A0B-4109-4F2E-A7C5-2C2549F2B61F}" type="presParOf" srcId="{410B7AAF-CEA3-4113-816F-76DADCD27DF4}" destId="{A40407F9-A931-4BF4-895F-E0B9C01896C4}" srcOrd="0" destOrd="0" presId="urn:microsoft.com/office/officeart/2008/layout/LinedList"/>
    <dgm:cxn modelId="{D58DF38E-1BD9-42AE-B50D-F8E6F47850A8}" type="presParOf" srcId="{410B7AAF-CEA3-4113-816F-76DADCD27DF4}" destId="{10BF0278-2200-4E1A-A963-50D64DB01B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63EA97-F3A4-4D67-976C-B2AF97DFB989}"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03B9392A-7493-4F3D-BDDE-3E64D899F142}">
      <dgm:prSet/>
      <dgm:spPr/>
      <dgm:t>
        <a:bodyPr/>
        <a:lstStyle/>
        <a:p>
          <a:r>
            <a:rPr lang="es-MX"/>
            <a:t>En la construcción de la perspectiva teórica, es de primera importancia hacer un esfuerzo por usar ambos tipos de teorías, según la problematización planteada.</a:t>
          </a:r>
          <a:endParaRPr lang="en-US"/>
        </a:p>
      </dgm:t>
    </dgm:pt>
    <dgm:pt modelId="{E0CD9B9F-BEE0-4454-B903-65778CAF805E}" type="parTrans" cxnId="{994D88C3-7A98-4A0D-9811-113090A4E311}">
      <dgm:prSet/>
      <dgm:spPr/>
      <dgm:t>
        <a:bodyPr/>
        <a:lstStyle/>
        <a:p>
          <a:endParaRPr lang="en-US"/>
        </a:p>
      </dgm:t>
    </dgm:pt>
    <dgm:pt modelId="{705263D5-EB6F-49C3-9A0A-B80B7B5595BB}" type="sibTrans" cxnId="{994D88C3-7A98-4A0D-9811-113090A4E311}">
      <dgm:prSet/>
      <dgm:spPr/>
      <dgm:t>
        <a:bodyPr/>
        <a:lstStyle/>
        <a:p>
          <a:endParaRPr lang="en-US"/>
        </a:p>
      </dgm:t>
    </dgm:pt>
    <dgm:pt modelId="{326CDDCF-1ADD-43BD-821E-4A0EFAC0813E}">
      <dgm:prSet/>
      <dgm:spPr/>
      <dgm:t>
        <a:bodyPr/>
        <a:lstStyle/>
        <a:p>
          <a:r>
            <a:rPr lang="es-MX"/>
            <a:t>Una vez que se contextualiza teóricamente el problema, el investigador empieza a hilar más delgado sobre categorías particulares que permitan una mejor operacionalización del recurso teórico (Rodríguez D. , 1995a, pág. X). </a:t>
          </a:r>
          <a:endParaRPr lang="en-US"/>
        </a:p>
      </dgm:t>
    </dgm:pt>
    <dgm:pt modelId="{2336F427-CD61-4BC4-964A-7D98C8CD4D5F}" type="parTrans" cxnId="{3A891FBE-59EE-4D79-B04F-C156F5A525DD}">
      <dgm:prSet/>
      <dgm:spPr/>
      <dgm:t>
        <a:bodyPr/>
        <a:lstStyle/>
        <a:p>
          <a:endParaRPr lang="en-US"/>
        </a:p>
      </dgm:t>
    </dgm:pt>
    <dgm:pt modelId="{B71E6CFC-FD98-445C-8165-08D089E1C316}" type="sibTrans" cxnId="{3A891FBE-59EE-4D79-B04F-C156F5A525DD}">
      <dgm:prSet/>
      <dgm:spPr/>
      <dgm:t>
        <a:bodyPr/>
        <a:lstStyle/>
        <a:p>
          <a:endParaRPr lang="en-US"/>
        </a:p>
      </dgm:t>
    </dgm:pt>
    <dgm:pt modelId="{63841764-4C4A-4E73-A4DA-AB725263AB99}">
      <dgm:prSet/>
      <dgm:spPr/>
      <dgm:t>
        <a:bodyPr/>
        <a:lstStyle/>
        <a:p>
          <a:r>
            <a:rPr lang="es-MX"/>
            <a:t>En este momento, se requiere utilizar teorías de alcance medio como instrumentos teóricos operacionales para avanzar deductivamente en la construcción de la perspectiva teórica, pero el investigador debe asegurarse que estos instrumentos queden completamente conectados con la teoría general que está utilizando.</a:t>
          </a:r>
          <a:endParaRPr lang="en-US"/>
        </a:p>
      </dgm:t>
    </dgm:pt>
    <dgm:pt modelId="{8161971F-84C6-4966-85DA-C2E2FB492482}" type="parTrans" cxnId="{F4C44361-79EF-4DEB-8536-C7F1281BCC39}">
      <dgm:prSet/>
      <dgm:spPr/>
      <dgm:t>
        <a:bodyPr/>
        <a:lstStyle/>
        <a:p>
          <a:endParaRPr lang="en-US"/>
        </a:p>
      </dgm:t>
    </dgm:pt>
    <dgm:pt modelId="{DC595E9E-5E55-4667-BEE8-B9CCC143A87C}" type="sibTrans" cxnId="{F4C44361-79EF-4DEB-8536-C7F1281BCC39}">
      <dgm:prSet/>
      <dgm:spPr/>
      <dgm:t>
        <a:bodyPr/>
        <a:lstStyle/>
        <a:p>
          <a:endParaRPr lang="en-US"/>
        </a:p>
      </dgm:t>
    </dgm:pt>
    <dgm:pt modelId="{664B64F8-C477-48BB-AAA2-7A6AF806CF97}" type="pres">
      <dgm:prSet presAssocID="{C963EA97-F3A4-4D67-976C-B2AF97DFB989}" presName="Name0" presStyleCnt="0">
        <dgm:presLayoutVars>
          <dgm:dir/>
          <dgm:resizeHandles val="exact"/>
        </dgm:presLayoutVars>
      </dgm:prSet>
      <dgm:spPr/>
    </dgm:pt>
    <dgm:pt modelId="{4DCFF08B-F17A-4FF6-B386-F27CFC7D8546}" type="pres">
      <dgm:prSet presAssocID="{03B9392A-7493-4F3D-BDDE-3E64D899F142}" presName="node" presStyleLbl="node1" presStyleIdx="0" presStyleCnt="3">
        <dgm:presLayoutVars>
          <dgm:bulletEnabled val="1"/>
        </dgm:presLayoutVars>
      </dgm:prSet>
      <dgm:spPr/>
    </dgm:pt>
    <dgm:pt modelId="{162F0FEA-4056-4BE5-AFA9-73007D42AB00}" type="pres">
      <dgm:prSet presAssocID="{705263D5-EB6F-49C3-9A0A-B80B7B5595BB}" presName="sibTrans" presStyleLbl="sibTrans2D1" presStyleIdx="0" presStyleCnt="2"/>
      <dgm:spPr/>
    </dgm:pt>
    <dgm:pt modelId="{E6F9AB10-10DF-4CFA-BDC6-5DFB1C5100A4}" type="pres">
      <dgm:prSet presAssocID="{705263D5-EB6F-49C3-9A0A-B80B7B5595BB}" presName="connectorText" presStyleLbl="sibTrans2D1" presStyleIdx="0" presStyleCnt="2"/>
      <dgm:spPr/>
    </dgm:pt>
    <dgm:pt modelId="{B7D13AC1-36A0-466D-988D-663AADD31737}" type="pres">
      <dgm:prSet presAssocID="{326CDDCF-1ADD-43BD-821E-4A0EFAC0813E}" presName="node" presStyleLbl="node1" presStyleIdx="1" presStyleCnt="3">
        <dgm:presLayoutVars>
          <dgm:bulletEnabled val="1"/>
        </dgm:presLayoutVars>
      </dgm:prSet>
      <dgm:spPr/>
    </dgm:pt>
    <dgm:pt modelId="{35754299-8F74-4EA6-B8AA-3DB3CA6EC7CC}" type="pres">
      <dgm:prSet presAssocID="{B71E6CFC-FD98-445C-8165-08D089E1C316}" presName="sibTrans" presStyleLbl="sibTrans2D1" presStyleIdx="1" presStyleCnt="2"/>
      <dgm:spPr/>
    </dgm:pt>
    <dgm:pt modelId="{9E8E69AA-5DAF-4BEB-93AC-A8BF854E2E4E}" type="pres">
      <dgm:prSet presAssocID="{B71E6CFC-FD98-445C-8165-08D089E1C316}" presName="connectorText" presStyleLbl="sibTrans2D1" presStyleIdx="1" presStyleCnt="2"/>
      <dgm:spPr/>
    </dgm:pt>
    <dgm:pt modelId="{9486800A-10D8-4633-9281-CB0897FBDE3D}" type="pres">
      <dgm:prSet presAssocID="{63841764-4C4A-4E73-A4DA-AB725263AB99}" presName="node" presStyleLbl="node1" presStyleIdx="2" presStyleCnt="3">
        <dgm:presLayoutVars>
          <dgm:bulletEnabled val="1"/>
        </dgm:presLayoutVars>
      </dgm:prSet>
      <dgm:spPr/>
    </dgm:pt>
  </dgm:ptLst>
  <dgm:cxnLst>
    <dgm:cxn modelId="{D5DB6B09-5385-4538-89D4-04949068BD0E}" type="presOf" srcId="{B71E6CFC-FD98-445C-8165-08D089E1C316}" destId="{35754299-8F74-4EA6-B8AA-3DB3CA6EC7CC}" srcOrd="0" destOrd="0" presId="urn:microsoft.com/office/officeart/2005/8/layout/process1"/>
    <dgm:cxn modelId="{F4C44361-79EF-4DEB-8536-C7F1281BCC39}" srcId="{C963EA97-F3A4-4D67-976C-B2AF97DFB989}" destId="{63841764-4C4A-4E73-A4DA-AB725263AB99}" srcOrd="2" destOrd="0" parTransId="{8161971F-84C6-4966-85DA-C2E2FB492482}" sibTransId="{DC595E9E-5E55-4667-BEE8-B9CCC143A87C}"/>
    <dgm:cxn modelId="{B748FA6F-1358-41A9-9916-CEFDB0ED2795}" type="presOf" srcId="{B71E6CFC-FD98-445C-8165-08D089E1C316}" destId="{9E8E69AA-5DAF-4BEB-93AC-A8BF854E2E4E}" srcOrd="1" destOrd="0" presId="urn:microsoft.com/office/officeart/2005/8/layout/process1"/>
    <dgm:cxn modelId="{EE571886-1572-4096-8B0A-1129746C9669}" type="presOf" srcId="{63841764-4C4A-4E73-A4DA-AB725263AB99}" destId="{9486800A-10D8-4633-9281-CB0897FBDE3D}" srcOrd="0" destOrd="0" presId="urn:microsoft.com/office/officeart/2005/8/layout/process1"/>
    <dgm:cxn modelId="{A3B1788B-6B34-48C2-B9C0-A6E5C4D12C42}" type="presOf" srcId="{705263D5-EB6F-49C3-9A0A-B80B7B5595BB}" destId="{162F0FEA-4056-4BE5-AFA9-73007D42AB00}" srcOrd="0" destOrd="0" presId="urn:microsoft.com/office/officeart/2005/8/layout/process1"/>
    <dgm:cxn modelId="{D444E7A9-4F6F-40DB-A659-2AC486101C0E}" type="presOf" srcId="{03B9392A-7493-4F3D-BDDE-3E64D899F142}" destId="{4DCFF08B-F17A-4FF6-B386-F27CFC7D8546}" srcOrd="0" destOrd="0" presId="urn:microsoft.com/office/officeart/2005/8/layout/process1"/>
    <dgm:cxn modelId="{3A891FBE-59EE-4D79-B04F-C156F5A525DD}" srcId="{C963EA97-F3A4-4D67-976C-B2AF97DFB989}" destId="{326CDDCF-1ADD-43BD-821E-4A0EFAC0813E}" srcOrd="1" destOrd="0" parTransId="{2336F427-CD61-4BC4-964A-7D98C8CD4D5F}" sibTransId="{B71E6CFC-FD98-445C-8165-08D089E1C316}"/>
    <dgm:cxn modelId="{994D88C3-7A98-4A0D-9811-113090A4E311}" srcId="{C963EA97-F3A4-4D67-976C-B2AF97DFB989}" destId="{03B9392A-7493-4F3D-BDDE-3E64D899F142}" srcOrd="0" destOrd="0" parTransId="{E0CD9B9F-BEE0-4454-B903-65778CAF805E}" sibTransId="{705263D5-EB6F-49C3-9A0A-B80B7B5595BB}"/>
    <dgm:cxn modelId="{D99FEADC-595B-4AB9-9E70-4858C27C3052}" type="presOf" srcId="{326CDDCF-1ADD-43BD-821E-4A0EFAC0813E}" destId="{B7D13AC1-36A0-466D-988D-663AADD31737}" srcOrd="0" destOrd="0" presId="urn:microsoft.com/office/officeart/2005/8/layout/process1"/>
    <dgm:cxn modelId="{095A7EE5-0D9D-4F3A-AE99-82E37FB2FF5A}" type="presOf" srcId="{705263D5-EB6F-49C3-9A0A-B80B7B5595BB}" destId="{E6F9AB10-10DF-4CFA-BDC6-5DFB1C5100A4}" srcOrd="1" destOrd="0" presId="urn:microsoft.com/office/officeart/2005/8/layout/process1"/>
    <dgm:cxn modelId="{EA3D8DFE-3FDA-4F50-B0BF-1B9505B35D93}" type="presOf" srcId="{C963EA97-F3A4-4D67-976C-B2AF97DFB989}" destId="{664B64F8-C477-48BB-AAA2-7A6AF806CF97}" srcOrd="0" destOrd="0" presId="urn:microsoft.com/office/officeart/2005/8/layout/process1"/>
    <dgm:cxn modelId="{5897C4D3-78C9-4517-A068-ECFB9698256F}" type="presParOf" srcId="{664B64F8-C477-48BB-AAA2-7A6AF806CF97}" destId="{4DCFF08B-F17A-4FF6-B386-F27CFC7D8546}" srcOrd="0" destOrd="0" presId="urn:microsoft.com/office/officeart/2005/8/layout/process1"/>
    <dgm:cxn modelId="{334EAE20-C8B8-4209-97AD-CAAD99447D11}" type="presParOf" srcId="{664B64F8-C477-48BB-AAA2-7A6AF806CF97}" destId="{162F0FEA-4056-4BE5-AFA9-73007D42AB00}" srcOrd="1" destOrd="0" presId="urn:microsoft.com/office/officeart/2005/8/layout/process1"/>
    <dgm:cxn modelId="{4CD2A79A-D880-402E-BE55-739D8DB12B87}" type="presParOf" srcId="{162F0FEA-4056-4BE5-AFA9-73007D42AB00}" destId="{E6F9AB10-10DF-4CFA-BDC6-5DFB1C5100A4}" srcOrd="0" destOrd="0" presId="urn:microsoft.com/office/officeart/2005/8/layout/process1"/>
    <dgm:cxn modelId="{A488C4ED-EB3D-49A1-BF35-4B99A1483AEA}" type="presParOf" srcId="{664B64F8-C477-48BB-AAA2-7A6AF806CF97}" destId="{B7D13AC1-36A0-466D-988D-663AADD31737}" srcOrd="2" destOrd="0" presId="urn:microsoft.com/office/officeart/2005/8/layout/process1"/>
    <dgm:cxn modelId="{7338FD0A-923C-450F-8409-3DDF434E6E91}" type="presParOf" srcId="{664B64F8-C477-48BB-AAA2-7A6AF806CF97}" destId="{35754299-8F74-4EA6-B8AA-3DB3CA6EC7CC}" srcOrd="3" destOrd="0" presId="urn:microsoft.com/office/officeart/2005/8/layout/process1"/>
    <dgm:cxn modelId="{CEBEBC62-D1D9-45EB-8AD8-E7843CD172BB}" type="presParOf" srcId="{35754299-8F74-4EA6-B8AA-3DB3CA6EC7CC}" destId="{9E8E69AA-5DAF-4BEB-93AC-A8BF854E2E4E}" srcOrd="0" destOrd="0" presId="urn:microsoft.com/office/officeart/2005/8/layout/process1"/>
    <dgm:cxn modelId="{BD09CD6B-7174-4BD3-B5A7-2940B71B04AD}" type="presParOf" srcId="{664B64F8-C477-48BB-AAA2-7A6AF806CF97}" destId="{9486800A-10D8-4633-9281-CB0897FBDE3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BE4DBC-3966-4267-A4AE-A6FE9D0D2AD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2DE61E3-362B-4D21-9839-1842B37799F1}">
      <dgm:prSet/>
      <dgm:spPr/>
      <dgm:t>
        <a:bodyPr/>
        <a:lstStyle/>
        <a:p>
          <a:r>
            <a:rPr lang="es-MX"/>
            <a:t>Inicie la redacción con el análisis pertinente de las teorías generales que haya escogido. </a:t>
          </a:r>
          <a:endParaRPr lang="en-US"/>
        </a:p>
      </dgm:t>
    </dgm:pt>
    <dgm:pt modelId="{571F5104-31E9-42B3-A9CB-687243F59B1D}" type="parTrans" cxnId="{BD959857-29BC-45A5-BB60-FC6B510E688F}">
      <dgm:prSet/>
      <dgm:spPr/>
      <dgm:t>
        <a:bodyPr/>
        <a:lstStyle/>
        <a:p>
          <a:endParaRPr lang="en-US"/>
        </a:p>
      </dgm:t>
    </dgm:pt>
    <dgm:pt modelId="{1C68FAC9-5D5B-44BF-A853-FDA2EAE379F0}" type="sibTrans" cxnId="{BD959857-29BC-45A5-BB60-FC6B510E688F}">
      <dgm:prSet/>
      <dgm:spPr/>
      <dgm:t>
        <a:bodyPr/>
        <a:lstStyle/>
        <a:p>
          <a:endParaRPr lang="en-US"/>
        </a:p>
      </dgm:t>
    </dgm:pt>
    <dgm:pt modelId="{C82B430E-065A-4EBB-B4A4-5F4B284FFE6F}">
      <dgm:prSet/>
      <dgm:spPr/>
      <dgm:t>
        <a:bodyPr/>
        <a:lstStyle/>
        <a:p>
          <a:r>
            <a:rPr lang="es-MX"/>
            <a:t>Recuerde que la escogencia de estas teorías depende de cuán útiles son para explicar el telón de fondo que subyace a su problema de investigación.</a:t>
          </a:r>
          <a:endParaRPr lang="en-US"/>
        </a:p>
      </dgm:t>
    </dgm:pt>
    <dgm:pt modelId="{BB866DBB-4B2F-47BD-AC46-59024DEDC2C7}" type="parTrans" cxnId="{F8B104D7-22EA-4624-A7A7-BF67E0439CBE}">
      <dgm:prSet/>
      <dgm:spPr/>
      <dgm:t>
        <a:bodyPr/>
        <a:lstStyle/>
        <a:p>
          <a:endParaRPr lang="en-US"/>
        </a:p>
      </dgm:t>
    </dgm:pt>
    <dgm:pt modelId="{995EC414-B75A-414F-A873-D18B16093047}" type="sibTrans" cxnId="{F8B104D7-22EA-4624-A7A7-BF67E0439CBE}">
      <dgm:prSet/>
      <dgm:spPr/>
      <dgm:t>
        <a:bodyPr/>
        <a:lstStyle/>
        <a:p>
          <a:endParaRPr lang="en-US"/>
        </a:p>
      </dgm:t>
    </dgm:pt>
    <dgm:pt modelId="{CE9D4622-760A-4289-AE22-14ABFA7C15DA}">
      <dgm:prSet/>
      <dgm:spPr/>
      <dgm:t>
        <a:bodyPr/>
        <a:lstStyle/>
        <a:p>
          <a:r>
            <a:rPr lang="es-MX"/>
            <a:t>Si es necesario, introduzca teorías especiales en la relación de ideas que está elaborando. Estas teorías son muy útiles para conectar las teorías generales con los conceptos fundamentales de su objeto de estudio.</a:t>
          </a:r>
          <a:endParaRPr lang="en-US"/>
        </a:p>
      </dgm:t>
    </dgm:pt>
    <dgm:pt modelId="{A54502B3-F61D-4552-855E-ECEDD467D6B5}" type="parTrans" cxnId="{9391F16F-6FA3-41F6-BA79-344F6757CF46}">
      <dgm:prSet/>
      <dgm:spPr/>
      <dgm:t>
        <a:bodyPr/>
        <a:lstStyle/>
        <a:p>
          <a:endParaRPr lang="en-US"/>
        </a:p>
      </dgm:t>
    </dgm:pt>
    <dgm:pt modelId="{B1FE37A2-59DC-4F26-BC37-A37A09894769}" type="sibTrans" cxnId="{9391F16F-6FA3-41F6-BA79-344F6757CF46}">
      <dgm:prSet/>
      <dgm:spPr/>
      <dgm:t>
        <a:bodyPr/>
        <a:lstStyle/>
        <a:p>
          <a:endParaRPr lang="en-US"/>
        </a:p>
      </dgm:t>
    </dgm:pt>
    <dgm:pt modelId="{D26E0A34-C65D-4CC9-9C21-56F4AD6CA3AB}" type="pres">
      <dgm:prSet presAssocID="{22BE4DBC-3966-4267-A4AE-A6FE9D0D2AD0}" presName="linear" presStyleCnt="0">
        <dgm:presLayoutVars>
          <dgm:animLvl val="lvl"/>
          <dgm:resizeHandles val="exact"/>
        </dgm:presLayoutVars>
      </dgm:prSet>
      <dgm:spPr/>
    </dgm:pt>
    <dgm:pt modelId="{614D7609-7699-4685-B495-1DA74A5783B8}" type="pres">
      <dgm:prSet presAssocID="{D2DE61E3-362B-4D21-9839-1842B37799F1}" presName="parentText" presStyleLbl="node1" presStyleIdx="0" presStyleCnt="3">
        <dgm:presLayoutVars>
          <dgm:chMax val="0"/>
          <dgm:bulletEnabled val="1"/>
        </dgm:presLayoutVars>
      </dgm:prSet>
      <dgm:spPr/>
    </dgm:pt>
    <dgm:pt modelId="{EF0A1F64-EC3F-4741-B8EA-3CC94B2E20F3}" type="pres">
      <dgm:prSet presAssocID="{1C68FAC9-5D5B-44BF-A853-FDA2EAE379F0}" presName="spacer" presStyleCnt="0"/>
      <dgm:spPr/>
    </dgm:pt>
    <dgm:pt modelId="{F8AB6E50-9F57-4555-AC38-4A1734C055F4}" type="pres">
      <dgm:prSet presAssocID="{C82B430E-065A-4EBB-B4A4-5F4B284FFE6F}" presName="parentText" presStyleLbl="node1" presStyleIdx="1" presStyleCnt="3">
        <dgm:presLayoutVars>
          <dgm:chMax val="0"/>
          <dgm:bulletEnabled val="1"/>
        </dgm:presLayoutVars>
      </dgm:prSet>
      <dgm:spPr/>
    </dgm:pt>
    <dgm:pt modelId="{D0778AFD-2DC7-4EB7-A62C-28DFFC564539}" type="pres">
      <dgm:prSet presAssocID="{995EC414-B75A-414F-A873-D18B16093047}" presName="spacer" presStyleCnt="0"/>
      <dgm:spPr/>
    </dgm:pt>
    <dgm:pt modelId="{FE4FB434-9565-4A83-A225-0805B07B2B82}" type="pres">
      <dgm:prSet presAssocID="{CE9D4622-760A-4289-AE22-14ABFA7C15DA}" presName="parentText" presStyleLbl="node1" presStyleIdx="2" presStyleCnt="3">
        <dgm:presLayoutVars>
          <dgm:chMax val="0"/>
          <dgm:bulletEnabled val="1"/>
        </dgm:presLayoutVars>
      </dgm:prSet>
      <dgm:spPr/>
    </dgm:pt>
  </dgm:ptLst>
  <dgm:cxnLst>
    <dgm:cxn modelId="{0953D428-5854-4402-A5ED-B6140B4A0DE1}" type="presOf" srcId="{22BE4DBC-3966-4267-A4AE-A6FE9D0D2AD0}" destId="{D26E0A34-C65D-4CC9-9C21-56F4AD6CA3AB}" srcOrd="0" destOrd="0" presId="urn:microsoft.com/office/officeart/2005/8/layout/vList2"/>
    <dgm:cxn modelId="{BD959857-29BC-45A5-BB60-FC6B510E688F}" srcId="{22BE4DBC-3966-4267-A4AE-A6FE9D0D2AD0}" destId="{D2DE61E3-362B-4D21-9839-1842B37799F1}" srcOrd="0" destOrd="0" parTransId="{571F5104-31E9-42B3-A9CB-687243F59B1D}" sibTransId="{1C68FAC9-5D5B-44BF-A853-FDA2EAE379F0}"/>
    <dgm:cxn modelId="{9391F16F-6FA3-41F6-BA79-344F6757CF46}" srcId="{22BE4DBC-3966-4267-A4AE-A6FE9D0D2AD0}" destId="{CE9D4622-760A-4289-AE22-14ABFA7C15DA}" srcOrd="2" destOrd="0" parTransId="{A54502B3-F61D-4552-855E-ECEDD467D6B5}" sibTransId="{B1FE37A2-59DC-4F26-BC37-A37A09894769}"/>
    <dgm:cxn modelId="{6F7AC9B3-F7AD-475C-8227-9B53C61501D0}" type="presOf" srcId="{CE9D4622-760A-4289-AE22-14ABFA7C15DA}" destId="{FE4FB434-9565-4A83-A225-0805B07B2B82}" srcOrd="0" destOrd="0" presId="urn:microsoft.com/office/officeart/2005/8/layout/vList2"/>
    <dgm:cxn modelId="{F8B104D7-22EA-4624-A7A7-BF67E0439CBE}" srcId="{22BE4DBC-3966-4267-A4AE-A6FE9D0D2AD0}" destId="{C82B430E-065A-4EBB-B4A4-5F4B284FFE6F}" srcOrd="1" destOrd="0" parTransId="{BB866DBB-4B2F-47BD-AC46-59024DEDC2C7}" sibTransId="{995EC414-B75A-414F-A873-D18B16093047}"/>
    <dgm:cxn modelId="{9BF107DF-D5F6-40E1-9312-CAC7BBF4ADDA}" type="presOf" srcId="{D2DE61E3-362B-4D21-9839-1842B37799F1}" destId="{614D7609-7699-4685-B495-1DA74A5783B8}" srcOrd="0" destOrd="0" presId="urn:microsoft.com/office/officeart/2005/8/layout/vList2"/>
    <dgm:cxn modelId="{A9A98BF4-EF18-409C-A769-6FD9718CEBA8}" type="presOf" srcId="{C82B430E-065A-4EBB-B4A4-5F4B284FFE6F}" destId="{F8AB6E50-9F57-4555-AC38-4A1734C055F4}" srcOrd="0" destOrd="0" presId="urn:microsoft.com/office/officeart/2005/8/layout/vList2"/>
    <dgm:cxn modelId="{6EE2CB71-06F6-46AB-B037-6E978F12B0DF}" type="presParOf" srcId="{D26E0A34-C65D-4CC9-9C21-56F4AD6CA3AB}" destId="{614D7609-7699-4685-B495-1DA74A5783B8}" srcOrd="0" destOrd="0" presId="urn:microsoft.com/office/officeart/2005/8/layout/vList2"/>
    <dgm:cxn modelId="{B3246652-DBA3-4118-B2C6-CBE65CF9A2D4}" type="presParOf" srcId="{D26E0A34-C65D-4CC9-9C21-56F4AD6CA3AB}" destId="{EF0A1F64-EC3F-4741-B8EA-3CC94B2E20F3}" srcOrd="1" destOrd="0" presId="urn:microsoft.com/office/officeart/2005/8/layout/vList2"/>
    <dgm:cxn modelId="{5DAA7E92-F9FA-4F8D-BFD7-D3CF3FFAE45E}" type="presParOf" srcId="{D26E0A34-C65D-4CC9-9C21-56F4AD6CA3AB}" destId="{F8AB6E50-9F57-4555-AC38-4A1734C055F4}" srcOrd="2" destOrd="0" presId="urn:microsoft.com/office/officeart/2005/8/layout/vList2"/>
    <dgm:cxn modelId="{E042AE60-C4ED-4CF4-A75C-C90C04C63665}" type="presParOf" srcId="{D26E0A34-C65D-4CC9-9C21-56F4AD6CA3AB}" destId="{D0778AFD-2DC7-4EB7-A62C-28DFFC564539}" srcOrd="3" destOrd="0" presId="urn:microsoft.com/office/officeart/2005/8/layout/vList2"/>
    <dgm:cxn modelId="{57E22139-1D48-44E1-8E85-91CFAC4DCA83}" type="presParOf" srcId="{D26E0A34-C65D-4CC9-9C21-56F4AD6CA3AB}" destId="{FE4FB434-9565-4A83-A225-0805B07B2B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863811-8E63-47A0-A476-F351D69FD7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474460C-6981-4E63-A2AB-BA7E87189495}">
      <dgm:prSet/>
      <dgm:spPr/>
      <dgm:t>
        <a:bodyPr/>
        <a:lstStyle/>
        <a:p>
          <a:pPr>
            <a:lnSpc>
              <a:spcPct val="100000"/>
            </a:lnSpc>
          </a:pPr>
          <a:r>
            <a:rPr lang="es-MX"/>
            <a:t>Desarrolle las que necesite, en caso de requerirlo, según su problema de investigación. Por ejemplo, políticas públicas y toma de decisiones.</a:t>
          </a:r>
          <a:endParaRPr lang="en-US"/>
        </a:p>
      </dgm:t>
    </dgm:pt>
    <dgm:pt modelId="{4C53200D-48F8-4B9F-A09B-048893443E4F}" type="parTrans" cxnId="{745FA342-B8C4-497B-9847-EF7D3EE06418}">
      <dgm:prSet/>
      <dgm:spPr/>
      <dgm:t>
        <a:bodyPr/>
        <a:lstStyle/>
        <a:p>
          <a:endParaRPr lang="en-US"/>
        </a:p>
      </dgm:t>
    </dgm:pt>
    <dgm:pt modelId="{8E88A3D1-B8F7-4D84-B79C-8750908D3963}" type="sibTrans" cxnId="{745FA342-B8C4-497B-9847-EF7D3EE06418}">
      <dgm:prSet/>
      <dgm:spPr/>
      <dgm:t>
        <a:bodyPr/>
        <a:lstStyle/>
        <a:p>
          <a:endParaRPr lang="en-US"/>
        </a:p>
      </dgm:t>
    </dgm:pt>
    <dgm:pt modelId="{3DF0F8F4-8019-4CEA-99C2-0F1335EEDF29}">
      <dgm:prSet/>
      <dgm:spPr/>
      <dgm:t>
        <a:bodyPr/>
        <a:lstStyle/>
        <a:p>
          <a:pPr>
            <a:lnSpc>
              <a:spcPct val="100000"/>
            </a:lnSpc>
          </a:pPr>
          <a:r>
            <a:rPr lang="es-MX"/>
            <a:t>Elabore una relación de ideas sobre los conceptos gerenciales que requiera, en función de la propuesta operativa que subyace a su objetivo específico externo operativo, si el estudio tiene una vocación aplicada.</a:t>
          </a:r>
          <a:endParaRPr lang="en-US"/>
        </a:p>
      </dgm:t>
    </dgm:pt>
    <dgm:pt modelId="{AD510217-A2A4-4396-8F61-147D898336CE}" type="parTrans" cxnId="{7ECC15FD-117E-4B4F-A0BF-CB3D46FEA93C}">
      <dgm:prSet/>
      <dgm:spPr/>
      <dgm:t>
        <a:bodyPr/>
        <a:lstStyle/>
        <a:p>
          <a:endParaRPr lang="en-US"/>
        </a:p>
      </dgm:t>
    </dgm:pt>
    <dgm:pt modelId="{E56DC016-FBCB-4061-9ADF-50E1FEEA6478}" type="sibTrans" cxnId="{7ECC15FD-117E-4B4F-A0BF-CB3D46FEA93C}">
      <dgm:prSet/>
      <dgm:spPr/>
      <dgm:t>
        <a:bodyPr/>
        <a:lstStyle/>
        <a:p>
          <a:endParaRPr lang="en-US"/>
        </a:p>
      </dgm:t>
    </dgm:pt>
    <dgm:pt modelId="{2F42F933-241E-4BB8-BAA0-666F017CDAF4}" type="pres">
      <dgm:prSet presAssocID="{F2863811-8E63-47A0-A476-F351D69FD7C4}" presName="root" presStyleCnt="0">
        <dgm:presLayoutVars>
          <dgm:dir/>
          <dgm:resizeHandles val="exact"/>
        </dgm:presLayoutVars>
      </dgm:prSet>
      <dgm:spPr/>
    </dgm:pt>
    <dgm:pt modelId="{4732E6EE-36D5-4F0F-A57D-5C26CA5BD5ED}" type="pres">
      <dgm:prSet presAssocID="{A474460C-6981-4E63-A2AB-BA7E87189495}" presName="compNode" presStyleCnt="0"/>
      <dgm:spPr/>
    </dgm:pt>
    <dgm:pt modelId="{91034610-AD56-400D-8B63-FD5E3FB8A6FA}" type="pres">
      <dgm:prSet presAssocID="{A474460C-6981-4E63-A2AB-BA7E87189495}" presName="bgRect" presStyleLbl="bgShp" presStyleIdx="0" presStyleCnt="2"/>
      <dgm:spPr/>
    </dgm:pt>
    <dgm:pt modelId="{A8331E2B-D920-448D-97CB-EA40883A38B9}" type="pres">
      <dgm:prSet presAssocID="{A474460C-6981-4E63-A2AB-BA7E8718949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8F7A5E96-9EC6-4509-8BB9-C2EF672001AF}" type="pres">
      <dgm:prSet presAssocID="{A474460C-6981-4E63-A2AB-BA7E87189495}" presName="spaceRect" presStyleCnt="0"/>
      <dgm:spPr/>
    </dgm:pt>
    <dgm:pt modelId="{F2482AEB-FB62-4756-8DC9-91FB39331AB8}" type="pres">
      <dgm:prSet presAssocID="{A474460C-6981-4E63-A2AB-BA7E87189495}" presName="parTx" presStyleLbl="revTx" presStyleIdx="0" presStyleCnt="2">
        <dgm:presLayoutVars>
          <dgm:chMax val="0"/>
          <dgm:chPref val="0"/>
        </dgm:presLayoutVars>
      </dgm:prSet>
      <dgm:spPr/>
    </dgm:pt>
    <dgm:pt modelId="{D30C325D-859A-47FF-B476-F9B89F29AC2F}" type="pres">
      <dgm:prSet presAssocID="{8E88A3D1-B8F7-4D84-B79C-8750908D3963}" presName="sibTrans" presStyleCnt="0"/>
      <dgm:spPr/>
    </dgm:pt>
    <dgm:pt modelId="{F39FD5F8-0151-4F90-88CF-AD261BD605CE}" type="pres">
      <dgm:prSet presAssocID="{3DF0F8F4-8019-4CEA-99C2-0F1335EEDF29}" presName="compNode" presStyleCnt="0"/>
      <dgm:spPr/>
    </dgm:pt>
    <dgm:pt modelId="{EA60A3BD-38DF-4F03-A5BA-43B0209F3608}" type="pres">
      <dgm:prSet presAssocID="{3DF0F8F4-8019-4CEA-99C2-0F1335EEDF29}" presName="bgRect" presStyleLbl="bgShp" presStyleIdx="1" presStyleCnt="2"/>
      <dgm:spPr/>
    </dgm:pt>
    <dgm:pt modelId="{6A9EEA5C-68B0-4FC4-B360-D6A5A30DD883}" type="pres">
      <dgm:prSet presAssocID="{3DF0F8F4-8019-4CEA-99C2-0F1335EEDF2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illas"/>
        </a:ext>
      </dgm:extLst>
    </dgm:pt>
    <dgm:pt modelId="{FF9C330F-AAE0-43E8-9ED1-BA6B79EE22C9}" type="pres">
      <dgm:prSet presAssocID="{3DF0F8F4-8019-4CEA-99C2-0F1335EEDF29}" presName="spaceRect" presStyleCnt="0"/>
      <dgm:spPr/>
    </dgm:pt>
    <dgm:pt modelId="{C806759F-9C4D-4133-95DA-FC9F10431AE8}" type="pres">
      <dgm:prSet presAssocID="{3DF0F8F4-8019-4CEA-99C2-0F1335EEDF29}" presName="parTx" presStyleLbl="revTx" presStyleIdx="1" presStyleCnt="2">
        <dgm:presLayoutVars>
          <dgm:chMax val="0"/>
          <dgm:chPref val="0"/>
        </dgm:presLayoutVars>
      </dgm:prSet>
      <dgm:spPr/>
    </dgm:pt>
  </dgm:ptLst>
  <dgm:cxnLst>
    <dgm:cxn modelId="{745FA342-B8C4-497B-9847-EF7D3EE06418}" srcId="{F2863811-8E63-47A0-A476-F351D69FD7C4}" destId="{A474460C-6981-4E63-A2AB-BA7E87189495}" srcOrd="0" destOrd="0" parTransId="{4C53200D-48F8-4B9F-A09B-048893443E4F}" sibTransId="{8E88A3D1-B8F7-4D84-B79C-8750908D3963}"/>
    <dgm:cxn modelId="{D3F5047A-85C7-418E-9615-F34CB45CF944}" type="presOf" srcId="{3DF0F8F4-8019-4CEA-99C2-0F1335EEDF29}" destId="{C806759F-9C4D-4133-95DA-FC9F10431AE8}" srcOrd="0" destOrd="0" presId="urn:microsoft.com/office/officeart/2018/2/layout/IconVerticalSolidList"/>
    <dgm:cxn modelId="{905DF585-1275-4278-A008-B7C1B2E19A6B}" type="presOf" srcId="{F2863811-8E63-47A0-A476-F351D69FD7C4}" destId="{2F42F933-241E-4BB8-BAA0-666F017CDAF4}" srcOrd="0" destOrd="0" presId="urn:microsoft.com/office/officeart/2018/2/layout/IconVerticalSolidList"/>
    <dgm:cxn modelId="{C64AD2A6-DE44-44ED-B605-F66AE157AB4D}" type="presOf" srcId="{A474460C-6981-4E63-A2AB-BA7E87189495}" destId="{F2482AEB-FB62-4756-8DC9-91FB39331AB8}" srcOrd="0" destOrd="0" presId="urn:microsoft.com/office/officeart/2018/2/layout/IconVerticalSolidList"/>
    <dgm:cxn modelId="{7ECC15FD-117E-4B4F-A0BF-CB3D46FEA93C}" srcId="{F2863811-8E63-47A0-A476-F351D69FD7C4}" destId="{3DF0F8F4-8019-4CEA-99C2-0F1335EEDF29}" srcOrd="1" destOrd="0" parTransId="{AD510217-A2A4-4396-8F61-147D898336CE}" sibTransId="{E56DC016-FBCB-4061-9ADF-50E1FEEA6478}"/>
    <dgm:cxn modelId="{FF8D21CB-5576-460F-8474-EB568F034FAC}" type="presParOf" srcId="{2F42F933-241E-4BB8-BAA0-666F017CDAF4}" destId="{4732E6EE-36D5-4F0F-A57D-5C26CA5BD5ED}" srcOrd="0" destOrd="0" presId="urn:microsoft.com/office/officeart/2018/2/layout/IconVerticalSolidList"/>
    <dgm:cxn modelId="{313E3F85-B895-40EC-8ED7-773CF7F934F0}" type="presParOf" srcId="{4732E6EE-36D5-4F0F-A57D-5C26CA5BD5ED}" destId="{91034610-AD56-400D-8B63-FD5E3FB8A6FA}" srcOrd="0" destOrd="0" presId="urn:microsoft.com/office/officeart/2018/2/layout/IconVerticalSolidList"/>
    <dgm:cxn modelId="{59815F45-DC21-4FFB-AF5C-2CE64DDB0628}" type="presParOf" srcId="{4732E6EE-36D5-4F0F-A57D-5C26CA5BD5ED}" destId="{A8331E2B-D920-448D-97CB-EA40883A38B9}" srcOrd="1" destOrd="0" presId="urn:microsoft.com/office/officeart/2018/2/layout/IconVerticalSolidList"/>
    <dgm:cxn modelId="{99EC7BE9-0B6D-4374-964D-32A51AD43604}" type="presParOf" srcId="{4732E6EE-36D5-4F0F-A57D-5C26CA5BD5ED}" destId="{8F7A5E96-9EC6-4509-8BB9-C2EF672001AF}" srcOrd="2" destOrd="0" presId="urn:microsoft.com/office/officeart/2018/2/layout/IconVerticalSolidList"/>
    <dgm:cxn modelId="{A18EDD89-4AC4-4C3F-AFD2-03957A398112}" type="presParOf" srcId="{4732E6EE-36D5-4F0F-A57D-5C26CA5BD5ED}" destId="{F2482AEB-FB62-4756-8DC9-91FB39331AB8}" srcOrd="3" destOrd="0" presId="urn:microsoft.com/office/officeart/2018/2/layout/IconVerticalSolidList"/>
    <dgm:cxn modelId="{B8988DF9-831B-4D2A-AECB-E4DA77C053F7}" type="presParOf" srcId="{2F42F933-241E-4BB8-BAA0-666F017CDAF4}" destId="{D30C325D-859A-47FF-B476-F9B89F29AC2F}" srcOrd="1" destOrd="0" presId="urn:microsoft.com/office/officeart/2018/2/layout/IconVerticalSolidList"/>
    <dgm:cxn modelId="{BFB0D1E5-A3FB-43B4-92A0-7B14088B7F40}" type="presParOf" srcId="{2F42F933-241E-4BB8-BAA0-666F017CDAF4}" destId="{F39FD5F8-0151-4F90-88CF-AD261BD605CE}" srcOrd="2" destOrd="0" presId="urn:microsoft.com/office/officeart/2018/2/layout/IconVerticalSolidList"/>
    <dgm:cxn modelId="{6B93EF6A-06A3-4AA9-960E-30C2F4D240DA}" type="presParOf" srcId="{F39FD5F8-0151-4F90-88CF-AD261BD605CE}" destId="{EA60A3BD-38DF-4F03-A5BA-43B0209F3608}" srcOrd="0" destOrd="0" presId="urn:microsoft.com/office/officeart/2018/2/layout/IconVerticalSolidList"/>
    <dgm:cxn modelId="{457C148E-14A4-406B-A8E2-FD7273469854}" type="presParOf" srcId="{F39FD5F8-0151-4F90-88CF-AD261BD605CE}" destId="{6A9EEA5C-68B0-4FC4-B360-D6A5A30DD883}" srcOrd="1" destOrd="0" presId="urn:microsoft.com/office/officeart/2018/2/layout/IconVerticalSolidList"/>
    <dgm:cxn modelId="{7B05C1ED-6E97-4F8F-9367-60FA09E9962B}" type="presParOf" srcId="{F39FD5F8-0151-4F90-88CF-AD261BD605CE}" destId="{FF9C330F-AAE0-43E8-9ED1-BA6B79EE22C9}" srcOrd="2" destOrd="0" presId="urn:microsoft.com/office/officeart/2018/2/layout/IconVerticalSolidList"/>
    <dgm:cxn modelId="{C97AF8AB-355D-4D8A-A6E6-D86E05ECAFE5}" type="presParOf" srcId="{F39FD5F8-0151-4F90-88CF-AD261BD605CE}" destId="{C806759F-9C4D-4133-95DA-FC9F10431A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C291D9-9150-407A-9C1E-CE8B383805C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ED73436-C48E-4337-A0EC-14203BA208E9}">
      <dgm:prSet/>
      <dgm:spPr/>
      <dgm:t>
        <a:bodyPr/>
        <a:lstStyle/>
        <a:p>
          <a:r>
            <a:rPr lang="es-MX"/>
            <a:t>Realice la “prueba de ácido”: Imprima o lea en la computadora todo el documento y haga control de calidad en cuanto a redacción, ortografía, aspectos formales, sistema de citación y contenidos metodológicos requeridos. </a:t>
          </a:r>
          <a:endParaRPr lang="en-US"/>
        </a:p>
      </dgm:t>
    </dgm:pt>
    <dgm:pt modelId="{9E4A062F-F047-4F1F-A54C-4F470837D961}" type="parTrans" cxnId="{C57CECF1-1F10-4B55-B82B-6E5639EA9141}">
      <dgm:prSet/>
      <dgm:spPr/>
      <dgm:t>
        <a:bodyPr/>
        <a:lstStyle/>
        <a:p>
          <a:endParaRPr lang="en-US"/>
        </a:p>
      </dgm:t>
    </dgm:pt>
    <dgm:pt modelId="{79C16D1F-DD19-419E-9B9B-D3E749773760}" type="sibTrans" cxnId="{C57CECF1-1F10-4B55-B82B-6E5639EA9141}">
      <dgm:prSet/>
      <dgm:spPr/>
      <dgm:t>
        <a:bodyPr/>
        <a:lstStyle/>
        <a:p>
          <a:endParaRPr lang="en-US"/>
        </a:p>
      </dgm:t>
    </dgm:pt>
    <dgm:pt modelId="{173C6063-9BBC-471F-88CF-F689DA22A36D}">
      <dgm:prSet/>
      <dgm:spPr/>
      <dgm:t>
        <a:bodyPr/>
        <a:lstStyle/>
        <a:p>
          <a:r>
            <a:rPr lang="es-MX"/>
            <a:t>Este ejercicio es la clave para que su proyecto se vaya construyendo sólida y consistentemente.</a:t>
          </a:r>
          <a:endParaRPr lang="en-US"/>
        </a:p>
      </dgm:t>
    </dgm:pt>
    <dgm:pt modelId="{B5B03D20-2128-4BCE-832F-CA9C20CD7326}" type="parTrans" cxnId="{90B2B931-25AD-4926-B489-D95BC763743A}">
      <dgm:prSet/>
      <dgm:spPr/>
      <dgm:t>
        <a:bodyPr/>
        <a:lstStyle/>
        <a:p>
          <a:endParaRPr lang="en-US"/>
        </a:p>
      </dgm:t>
    </dgm:pt>
    <dgm:pt modelId="{42B0B64F-210E-48D1-B5EF-1AF1E9EC5EDA}" type="sibTrans" cxnId="{90B2B931-25AD-4926-B489-D95BC763743A}">
      <dgm:prSet/>
      <dgm:spPr/>
      <dgm:t>
        <a:bodyPr/>
        <a:lstStyle/>
        <a:p>
          <a:endParaRPr lang="en-US"/>
        </a:p>
      </dgm:t>
    </dgm:pt>
    <dgm:pt modelId="{E8A3A4C9-54DD-4E05-A558-729C3176D876}" type="pres">
      <dgm:prSet presAssocID="{39C291D9-9150-407A-9C1E-CE8B383805C7}" presName="root" presStyleCnt="0">
        <dgm:presLayoutVars>
          <dgm:dir/>
          <dgm:resizeHandles val="exact"/>
        </dgm:presLayoutVars>
      </dgm:prSet>
      <dgm:spPr/>
    </dgm:pt>
    <dgm:pt modelId="{21A2403F-A7E1-47E2-888B-352308FA98E2}" type="pres">
      <dgm:prSet presAssocID="{6ED73436-C48E-4337-A0EC-14203BA208E9}" presName="compNode" presStyleCnt="0"/>
      <dgm:spPr/>
    </dgm:pt>
    <dgm:pt modelId="{F3690BF2-5F91-4133-9198-04F63776BD2D}" type="pres">
      <dgm:prSet presAssocID="{6ED73436-C48E-4337-A0EC-14203BA208E9}" presName="bgRect" presStyleLbl="bgShp" presStyleIdx="0" presStyleCnt="2"/>
      <dgm:spPr/>
    </dgm:pt>
    <dgm:pt modelId="{0CA5D3ED-0EFB-44CC-866E-E9377CCA91D3}" type="pres">
      <dgm:prSet presAssocID="{6ED73436-C48E-4337-A0EC-14203BA208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F54DB179-DD4C-464A-A9A6-E05621EE8BD4}" type="pres">
      <dgm:prSet presAssocID="{6ED73436-C48E-4337-A0EC-14203BA208E9}" presName="spaceRect" presStyleCnt="0"/>
      <dgm:spPr/>
    </dgm:pt>
    <dgm:pt modelId="{6E682642-A688-4D1A-889E-897C27569A5A}" type="pres">
      <dgm:prSet presAssocID="{6ED73436-C48E-4337-A0EC-14203BA208E9}" presName="parTx" presStyleLbl="revTx" presStyleIdx="0" presStyleCnt="2">
        <dgm:presLayoutVars>
          <dgm:chMax val="0"/>
          <dgm:chPref val="0"/>
        </dgm:presLayoutVars>
      </dgm:prSet>
      <dgm:spPr/>
    </dgm:pt>
    <dgm:pt modelId="{53C13557-BCC6-4B14-8421-4F0B29B7B616}" type="pres">
      <dgm:prSet presAssocID="{79C16D1F-DD19-419E-9B9B-D3E749773760}" presName="sibTrans" presStyleCnt="0"/>
      <dgm:spPr/>
    </dgm:pt>
    <dgm:pt modelId="{F1DE9854-2590-4CAC-BD22-342446BA9264}" type="pres">
      <dgm:prSet presAssocID="{173C6063-9BBC-471F-88CF-F689DA22A36D}" presName="compNode" presStyleCnt="0"/>
      <dgm:spPr/>
    </dgm:pt>
    <dgm:pt modelId="{38BEDBBA-2648-41DE-B6CA-8B422431B453}" type="pres">
      <dgm:prSet presAssocID="{173C6063-9BBC-471F-88CF-F689DA22A36D}" presName="bgRect" presStyleLbl="bgShp" presStyleIdx="1" presStyleCnt="2"/>
      <dgm:spPr/>
    </dgm:pt>
    <dgm:pt modelId="{55935462-A0A1-4E49-859E-41967104D4B0}" type="pres">
      <dgm:prSet presAssocID="{173C6063-9BBC-471F-88CF-F689DA22A36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cador"/>
        </a:ext>
      </dgm:extLst>
    </dgm:pt>
    <dgm:pt modelId="{9E62ACD8-5B09-4275-9B96-B4F3406056CE}" type="pres">
      <dgm:prSet presAssocID="{173C6063-9BBC-471F-88CF-F689DA22A36D}" presName="spaceRect" presStyleCnt="0"/>
      <dgm:spPr/>
    </dgm:pt>
    <dgm:pt modelId="{FB905E27-979E-4014-86D9-CC2A3655628E}" type="pres">
      <dgm:prSet presAssocID="{173C6063-9BBC-471F-88CF-F689DA22A36D}" presName="parTx" presStyleLbl="revTx" presStyleIdx="1" presStyleCnt="2">
        <dgm:presLayoutVars>
          <dgm:chMax val="0"/>
          <dgm:chPref val="0"/>
        </dgm:presLayoutVars>
      </dgm:prSet>
      <dgm:spPr/>
    </dgm:pt>
  </dgm:ptLst>
  <dgm:cxnLst>
    <dgm:cxn modelId="{90B2B931-25AD-4926-B489-D95BC763743A}" srcId="{39C291D9-9150-407A-9C1E-CE8B383805C7}" destId="{173C6063-9BBC-471F-88CF-F689DA22A36D}" srcOrd="1" destOrd="0" parTransId="{B5B03D20-2128-4BCE-832F-CA9C20CD7326}" sibTransId="{42B0B64F-210E-48D1-B5EF-1AF1E9EC5EDA}"/>
    <dgm:cxn modelId="{0646DD84-43BD-478B-AB45-5D8D22094ED6}" type="presOf" srcId="{6ED73436-C48E-4337-A0EC-14203BA208E9}" destId="{6E682642-A688-4D1A-889E-897C27569A5A}" srcOrd="0" destOrd="0" presId="urn:microsoft.com/office/officeart/2018/2/layout/IconVerticalSolidList"/>
    <dgm:cxn modelId="{125B0B96-6AE7-453F-B5CB-01A5FBCE386D}" type="presOf" srcId="{39C291D9-9150-407A-9C1E-CE8B383805C7}" destId="{E8A3A4C9-54DD-4E05-A558-729C3176D876}" srcOrd="0" destOrd="0" presId="urn:microsoft.com/office/officeart/2018/2/layout/IconVerticalSolidList"/>
    <dgm:cxn modelId="{611216DB-57BB-4793-8180-8080166BCE74}" type="presOf" srcId="{173C6063-9BBC-471F-88CF-F689DA22A36D}" destId="{FB905E27-979E-4014-86D9-CC2A3655628E}" srcOrd="0" destOrd="0" presId="urn:microsoft.com/office/officeart/2018/2/layout/IconVerticalSolidList"/>
    <dgm:cxn modelId="{C57CECF1-1F10-4B55-B82B-6E5639EA9141}" srcId="{39C291D9-9150-407A-9C1E-CE8B383805C7}" destId="{6ED73436-C48E-4337-A0EC-14203BA208E9}" srcOrd="0" destOrd="0" parTransId="{9E4A062F-F047-4F1F-A54C-4F470837D961}" sibTransId="{79C16D1F-DD19-419E-9B9B-D3E749773760}"/>
    <dgm:cxn modelId="{68BAC671-1FB1-415E-9130-B317B70A32A2}" type="presParOf" srcId="{E8A3A4C9-54DD-4E05-A558-729C3176D876}" destId="{21A2403F-A7E1-47E2-888B-352308FA98E2}" srcOrd="0" destOrd="0" presId="urn:microsoft.com/office/officeart/2018/2/layout/IconVerticalSolidList"/>
    <dgm:cxn modelId="{CD11A2A6-C720-485F-BB60-775C25370040}" type="presParOf" srcId="{21A2403F-A7E1-47E2-888B-352308FA98E2}" destId="{F3690BF2-5F91-4133-9198-04F63776BD2D}" srcOrd="0" destOrd="0" presId="urn:microsoft.com/office/officeart/2018/2/layout/IconVerticalSolidList"/>
    <dgm:cxn modelId="{9352323E-C7EB-4C77-9C68-D87F8DE71C93}" type="presParOf" srcId="{21A2403F-A7E1-47E2-888B-352308FA98E2}" destId="{0CA5D3ED-0EFB-44CC-866E-E9377CCA91D3}" srcOrd="1" destOrd="0" presId="urn:microsoft.com/office/officeart/2018/2/layout/IconVerticalSolidList"/>
    <dgm:cxn modelId="{5963C7A0-FCCB-4379-95B4-59AC1497728B}" type="presParOf" srcId="{21A2403F-A7E1-47E2-888B-352308FA98E2}" destId="{F54DB179-DD4C-464A-A9A6-E05621EE8BD4}" srcOrd="2" destOrd="0" presId="urn:microsoft.com/office/officeart/2018/2/layout/IconVerticalSolidList"/>
    <dgm:cxn modelId="{736FFE93-77AE-4BAC-A912-5543DF938BEB}" type="presParOf" srcId="{21A2403F-A7E1-47E2-888B-352308FA98E2}" destId="{6E682642-A688-4D1A-889E-897C27569A5A}" srcOrd="3" destOrd="0" presId="urn:microsoft.com/office/officeart/2018/2/layout/IconVerticalSolidList"/>
    <dgm:cxn modelId="{9BA0B116-DDF6-4C86-9BDF-CD6FE755C177}" type="presParOf" srcId="{E8A3A4C9-54DD-4E05-A558-729C3176D876}" destId="{53C13557-BCC6-4B14-8421-4F0B29B7B616}" srcOrd="1" destOrd="0" presId="urn:microsoft.com/office/officeart/2018/2/layout/IconVerticalSolidList"/>
    <dgm:cxn modelId="{F61192E7-40F9-4232-BEEE-9BE1F66B410A}" type="presParOf" srcId="{E8A3A4C9-54DD-4E05-A558-729C3176D876}" destId="{F1DE9854-2590-4CAC-BD22-342446BA9264}" srcOrd="2" destOrd="0" presId="urn:microsoft.com/office/officeart/2018/2/layout/IconVerticalSolidList"/>
    <dgm:cxn modelId="{199C4281-41C2-47E9-9BB9-84B1D619931A}" type="presParOf" srcId="{F1DE9854-2590-4CAC-BD22-342446BA9264}" destId="{38BEDBBA-2648-41DE-B6CA-8B422431B453}" srcOrd="0" destOrd="0" presId="urn:microsoft.com/office/officeart/2018/2/layout/IconVerticalSolidList"/>
    <dgm:cxn modelId="{AAAA2963-BCCD-4FDE-B46A-1BD3191FADFA}" type="presParOf" srcId="{F1DE9854-2590-4CAC-BD22-342446BA9264}" destId="{55935462-A0A1-4E49-859E-41967104D4B0}" srcOrd="1" destOrd="0" presId="urn:microsoft.com/office/officeart/2018/2/layout/IconVerticalSolidList"/>
    <dgm:cxn modelId="{018159F4-4146-445B-A634-8DC4712E070B}" type="presParOf" srcId="{F1DE9854-2590-4CAC-BD22-342446BA9264}" destId="{9E62ACD8-5B09-4275-9B96-B4F3406056CE}" srcOrd="2" destOrd="0" presId="urn:microsoft.com/office/officeart/2018/2/layout/IconVerticalSolidList"/>
    <dgm:cxn modelId="{54689EB2-7291-4459-B2F4-2757C1BF4661}" type="presParOf" srcId="{F1DE9854-2590-4CAC-BD22-342446BA9264}" destId="{FB905E27-979E-4014-86D9-CC2A365562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1B12D00-667B-4D64-8CB7-E671358EB34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70FDC56-94FC-4419-BED2-7762D7CA8E29}">
      <dgm:prSet/>
      <dgm:spPr/>
      <dgm:t>
        <a:bodyPr/>
        <a:lstStyle/>
        <a:p>
          <a:r>
            <a:rPr lang="es-MX"/>
            <a:t>Cuando se construye la perspectiva teórica, es importante crear un hilo conductor con el problema de investigación, de tal manera que, se apliquen los conceptos que se van hilando, con el problema concreto que se está trabajando, pero siempre de manera muy sintética y tangencial. </a:t>
          </a:r>
          <a:endParaRPr lang="en-US"/>
        </a:p>
      </dgm:t>
    </dgm:pt>
    <dgm:pt modelId="{C95BD997-D856-49E9-8B67-AA86270D3775}" type="parTrans" cxnId="{C0B14F20-669C-4B64-A60B-F6136CBA17AB}">
      <dgm:prSet/>
      <dgm:spPr/>
      <dgm:t>
        <a:bodyPr/>
        <a:lstStyle/>
        <a:p>
          <a:endParaRPr lang="en-US"/>
        </a:p>
      </dgm:t>
    </dgm:pt>
    <dgm:pt modelId="{9C51F4F4-80AC-48FF-922C-3600E790319D}" type="sibTrans" cxnId="{C0B14F20-669C-4B64-A60B-F6136CBA17AB}">
      <dgm:prSet/>
      <dgm:spPr/>
      <dgm:t>
        <a:bodyPr/>
        <a:lstStyle/>
        <a:p>
          <a:endParaRPr lang="en-US"/>
        </a:p>
      </dgm:t>
    </dgm:pt>
    <dgm:pt modelId="{B017D3A2-8199-4445-B3AD-17026440814A}">
      <dgm:prSet/>
      <dgm:spPr/>
      <dgm:t>
        <a:bodyPr/>
        <a:lstStyle/>
        <a:p>
          <a:r>
            <a:rPr lang="es-MX"/>
            <a:t>Esto permite estructurar la perspectiva teórica con base en la realidad estudiada, y para evitar caer en la redundancia, es importante que el investigador no presente citas y referencias bibliográficas que correspondan con el planteamiento del problema propiamente dicho. </a:t>
          </a:r>
          <a:endParaRPr lang="en-US"/>
        </a:p>
      </dgm:t>
    </dgm:pt>
    <dgm:pt modelId="{EB8F3FB2-7BFB-44B3-9CC3-47D79E9D7984}" type="parTrans" cxnId="{E71B5FF4-D860-4663-B879-E72CBA0ECF27}">
      <dgm:prSet/>
      <dgm:spPr/>
      <dgm:t>
        <a:bodyPr/>
        <a:lstStyle/>
        <a:p>
          <a:endParaRPr lang="en-US"/>
        </a:p>
      </dgm:t>
    </dgm:pt>
    <dgm:pt modelId="{9DDC331F-A3A9-4EB5-BE77-33D1E1DF4EF4}" type="sibTrans" cxnId="{E71B5FF4-D860-4663-B879-E72CBA0ECF27}">
      <dgm:prSet/>
      <dgm:spPr/>
      <dgm:t>
        <a:bodyPr/>
        <a:lstStyle/>
        <a:p>
          <a:endParaRPr lang="en-US"/>
        </a:p>
      </dgm:t>
    </dgm:pt>
    <dgm:pt modelId="{5299E952-791F-4AE8-9692-39884D2ADA83}" type="pres">
      <dgm:prSet presAssocID="{A1B12D00-667B-4D64-8CB7-E671358EB34B}" presName="hierChild1" presStyleCnt="0">
        <dgm:presLayoutVars>
          <dgm:chPref val="1"/>
          <dgm:dir/>
          <dgm:animOne val="branch"/>
          <dgm:animLvl val="lvl"/>
          <dgm:resizeHandles/>
        </dgm:presLayoutVars>
      </dgm:prSet>
      <dgm:spPr/>
    </dgm:pt>
    <dgm:pt modelId="{93F17F02-828B-4EF4-82E4-1D6A71E65F0B}" type="pres">
      <dgm:prSet presAssocID="{670FDC56-94FC-4419-BED2-7762D7CA8E29}" presName="hierRoot1" presStyleCnt="0"/>
      <dgm:spPr/>
    </dgm:pt>
    <dgm:pt modelId="{56B519A4-BE6C-431D-A40A-71C4F05E5415}" type="pres">
      <dgm:prSet presAssocID="{670FDC56-94FC-4419-BED2-7762D7CA8E29}" presName="composite" presStyleCnt="0"/>
      <dgm:spPr/>
    </dgm:pt>
    <dgm:pt modelId="{0B44FBD5-DEE6-4A1A-BE14-18ECBE812706}" type="pres">
      <dgm:prSet presAssocID="{670FDC56-94FC-4419-BED2-7762D7CA8E29}" presName="background" presStyleLbl="node0" presStyleIdx="0" presStyleCnt="2"/>
      <dgm:spPr/>
    </dgm:pt>
    <dgm:pt modelId="{E0BBDFF0-61BE-418B-830C-9C6291FA8B07}" type="pres">
      <dgm:prSet presAssocID="{670FDC56-94FC-4419-BED2-7762D7CA8E29}" presName="text" presStyleLbl="fgAcc0" presStyleIdx="0" presStyleCnt="2">
        <dgm:presLayoutVars>
          <dgm:chPref val="3"/>
        </dgm:presLayoutVars>
      </dgm:prSet>
      <dgm:spPr/>
    </dgm:pt>
    <dgm:pt modelId="{859A8BAA-EE64-4E14-A58E-93C936ACDFDD}" type="pres">
      <dgm:prSet presAssocID="{670FDC56-94FC-4419-BED2-7762D7CA8E29}" presName="hierChild2" presStyleCnt="0"/>
      <dgm:spPr/>
    </dgm:pt>
    <dgm:pt modelId="{E746AC32-5CAC-4F69-9E05-D55FCEF94F59}" type="pres">
      <dgm:prSet presAssocID="{B017D3A2-8199-4445-B3AD-17026440814A}" presName="hierRoot1" presStyleCnt="0"/>
      <dgm:spPr/>
    </dgm:pt>
    <dgm:pt modelId="{E1B6F16A-B897-4C91-BC2D-FAFECB08BBFF}" type="pres">
      <dgm:prSet presAssocID="{B017D3A2-8199-4445-B3AD-17026440814A}" presName="composite" presStyleCnt="0"/>
      <dgm:spPr/>
    </dgm:pt>
    <dgm:pt modelId="{773A414A-F101-4661-AAC2-FA0C88A4F4F2}" type="pres">
      <dgm:prSet presAssocID="{B017D3A2-8199-4445-B3AD-17026440814A}" presName="background" presStyleLbl="node0" presStyleIdx="1" presStyleCnt="2"/>
      <dgm:spPr/>
    </dgm:pt>
    <dgm:pt modelId="{CF42FBEE-92B5-4EE2-8765-1DFB6334E111}" type="pres">
      <dgm:prSet presAssocID="{B017D3A2-8199-4445-B3AD-17026440814A}" presName="text" presStyleLbl="fgAcc0" presStyleIdx="1" presStyleCnt="2">
        <dgm:presLayoutVars>
          <dgm:chPref val="3"/>
        </dgm:presLayoutVars>
      </dgm:prSet>
      <dgm:spPr/>
    </dgm:pt>
    <dgm:pt modelId="{AF747641-8A2E-490F-BB58-FA98C4E50CD1}" type="pres">
      <dgm:prSet presAssocID="{B017D3A2-8199-4445-B3AD-17026440814A}" presName="hierChild2" presStyleCnt="0"/>
      <dgm:spPr/>
    </dgm:pt>
  </dgm:ptLst>
  <dgm:cxnLst>
    <dgm:cxn modelId="{E5B3F00F-100A-4E8C-9775-3023EB9F98FE}" type="presOf" srcId="{670FDC56-94FC-4419-BED2-7762D7CA8E29}" destId="{E0BBDFF0-61BE-418B-830C-9C6291FA8B07}" srcOrd="0" destOrd="0" presId="urn:microsoft.com/office/officeart/2005/8/layout/hierarchy1"/>
    <dgm:cxn modelId="{C0B14F20-669C-4B64-A60B-F6136CBA17AB}" srcId="{A1B12D00-667B-4D64-8CB7-E671358EB34B}" destId="{670FDC56-94FC-4419-BED2-7762D7CA8E29}" srcOrd="0" destOrd="0" parTransId="{C95BD997-D856-49E9-8B67-AA86270D3775}" sibTransId="{9C51F4F4-80AC-48FF-922C-3600E790319D}"/>
    <dgm:cxn modelId="{F63AF294-38B8-40C9-ABA0-5065874EA25F}" type="presOf" srcId="{A1B12D00-667B-4D64-8CB7-E671358EB34B}" destId="{5299E952-791F-4AE8-9692-39884D2ADA83}" srcOrd="0" destOrd="0" presId="urn:microsoft.com/office/officeart/2005/8/layout/hierarchy1"/>
    <dgm:cxn modelId="{16EA28E5-85F0-46BE-8CC7-AA94185AE071}" type="presOf" srcId="{B017D3A2-8199-4445-B3AD-17026440814A}" destId="{CF42FBEE-92B5-4EE2-8765-1DFB6334E111}" srcOrd="0" destOrd="0" presId="urn:microsoft.com/office/officeart/2005/8/layout/hierarchy1"/>
    <dgm:cxn modelId="{E71B5FF4-D860-4663-B879-E72CBA0ECF27}" srcId="{A1B12D00-667B-4D64-8CB7-E671358EB34B}" destId="{B017D3A2-8199-4445-B3AD-17026440814A}" srcOrd="1" destOrd="0" parTransId="{EB8F3FB2-7BFB-44B3-9CC3-47D79E9D7984}" sibTransId="{9DDC331F-A3A9-4EB5-BE77-33D1E1DF4EF4}"/>
    <dgm:cxn modelId="{EEEBCECD-3924-430E-970E-070B38382D2B}" type="presParOf" srcId="{5299E952-791F-4AE8-9692-39884D2ADA83}" destId="{93F17F02-828B-4EF4-82E4-1D6A71E65F0B}" srcOrd="0" destOrd="0" presId="urn:microsoft.com/office/officeart/2005/8/layout/hierarchy1"/>
    <dgm:cxn modelId="{8999FD85-C335-4C37-A188-75BB69517247}" type="presParOf" srcId="{93F17F02-828B-4EF4-82E4-1D6A71E65F0B}" destId="{56B519A4-BE6C-431D-A40A-71C4F05E5415}" srcOrd="0" destOrd="0" presId="urn:microsoft.com/office/officeart/2005/8/layout/hierarchy1"/>
    <dgm:cxn modelId="{F7DEDB58-8D2B-4975-9E95-A8C1A337D2CE}" type="presParOf" srcId="{56B519A4-BE6C-431D-A40A-71C4F05E5415}" destId="{0B44FBD5-DEE6-4A1A-BE14-18ECBE812706}" srcOrd="0" destOrd="0" presId="urn:microsoft.com/office/officeart/2005/8/layout/hierarchy1"/>
    <dgm:cxn modelId="{A1BDEFD2-18D9-4922-BBD3-249DE66BC594}" type="presParOf" srcId="{56B519A4-BE6C-431D-A40A-71C4F05E5415}" destId="{E0BBDFF0-61BE-418B-830C-9C6291FA8B07}" srcOrd="1" destOrd="0" presId="urn:microsoft.com/office/officeart/2005/8/layout/hierarchy1"/>
    <dgm:cxn modelId="{5B4AEC17-5346-48AF-A8C6-19698AC1B5AF}" type="presParOf" srcId="{93F17F02-828B-4EF4-82E4-1D6A71E65F0B}" destId="{859A8BAA-EE64-4E14-A58E-93C936ACDFDD}" srcOrd="1" destOrd="0" presId="urn:microsoft.com/office/officeart/2005/8/layout/hierarchy1"/>
    <dgm:cxn modelId="{14DF416B-55F0-487A-B09E-0791496A9815}" type="presParOf" srcId="{5299E952-791F-4AE8-9692-39884D2ADA83}" destId="{E746AC32-5CAC-4F69-9E05-D55FCEF94F59}" srcOrd="1" destOrd="0" presId="urn:microsoft.com/office/officeart/2005/8/layout/hierarchy1"/>
    <dgm:cxn modelId="{A4AECECC-6CB3-40DB-B1F2-8DE535BE6D05}" type="presParOf" srcId="{E746AC32-5CAC-4F69-9E05-D55FCEF94F59}" destId="{E1B6F16A-B897-4C91-BC2D-FAFECB08BBFF}" srcOrd="0" destOrd="0" presId="urn:microsoft.com/office/officeart/2005/8/layout/hierarchy1"/>
    <dgm:cxn modelId="{A3BD99A4-AB36-47D8-9FA1-4955DCAE8BD8}" type="presParOf" srcId="{E1B6F16A-B897-4C91-BC2D-FAFECB08BBFF}" destId="{773A414A-F101-4661-AAC2-FA0C88A4F4F2}" srcOrd="0" destOrd="0" presId="urn:microsoft.com/office/officeart/2005/8/layout/hierarchy1"/>
    <dgm:cxn modelId="{61F2B25B-3E7D-495A-9268-483BF04D5345}" type="presParOf" srcId="{E1B6F16A-B897-4C91-BC2D-FAFECB08BBFF}" destId="{CF42FBEE-92B5-4EE2-8765-1DFB6334E111}" srcOrd="1" destOrd="0" presId="urn:microsoft.com/office/officeart/2005/8/layout/hierarchy1"/>
    <dgm:cxn modelId="{84C75CAE-3F04-435A-AD63-DE591039A873}" type="presParOf" srcId="{E746AC32-5CAC-4F69-9E05-D55FCEF94F59}" destId="{AF747641-8A2E-490F-BB58-FA98C4E50CD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8C6D9E4-16C4-4298-BD1C-E5514753DD09}"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CEF8D927-74B2-457F-8091-8AC011C65AA0}">
      <dgm:prSet/>
      <dgm:spPr/>
      <dgm:t>
        <a:bodyPr/>
        <a:lstStyle/>
        <a:p>
          <a:r>
            <a:rPr lang="es-MX"/>
            <a:t>La(s) hipótesis constituye(n) la reunión entre la perspectiva teórica y el objeto de estudio, pues a través de esta(s), bajo el prisma teórico, se propone una respuesta tentativa al planteamiento del problema: </a:t>
          </a:r>
          <a:endParaRPr lang="en-US"/>
        </a:p>
      </dgm:t>
    </dgm:pt>
    <dgm:pt modelId="{BBFBF550-77AE-4A07-ACF7-4D1A0529A8FE}" type="parTrans" cxnId="{66A87F6C-931A-4D02-9E22-9908A538B47B}">
      <dgm:prSet/>
      <dgm:spPr/>
      <dgm:t>
        <a:bodyPr/>
        <a:lstStyle/>
        <a:p>
          <a:endParaRPr lang="en-US"/>
        </a:p>
      </dgm:t>
    </dgm:pt>
    <dgm:pt modelId="{0C22D445-0EF2-4DFE-A39A-D6E8AEBC3B1C}" type="sibTrans" cxnId="{66A87F6C-931A-4D02-9E22-9908A538B47B}">
      <dgm:prSet/>
      <dgm:spPr/>
      <dgm:t>
        <a:bodyPr/>
        <a:lstStyle/>
        <a:p>
          <a:endParaRPr lang="en-US"/>
        </a:p>
      </dgm:t>
    </dgm:pt>
    <dgm:pt modelId="{5DC46EA4-5464-43C5-8D7A-C9339A9ECA80}">
      <dgm:prSet/>
      <dgm:spPr/>
      <dgm:t>
        <a:bodyPr/>
        <a:lstStyle/>
        <a:p>
          <a:r>
            <a:rPr lang="es-MX" dirty="0"/>
            <a:t>la hipótesis es una afirmación que expresa una respuesta provisional al interrogante problema; “La concatenación lógica de los aspectos teóricos y conceptuales permitirá fundamentar las hipótesis que den respuesta a las preguntas formuladas o, en otras palabras, que expliquen el problema…” (Rojas R. , 1994, pág. 59)</a:t>
          </a:r>
          <a:endParaRPr lang="en-US" dirty="0"/>
        </a:p>
      </dgm:t>
    </dgm:pt>
    <dgm:pt modelId="{5DCAF89D-AAEC-42BD-B00A-CD8C6209F16A}" type="parTrans" cxnId="{F88B49F9-0FBC-4648-91AA-686F7C5BB6A5}">
      <dgm:prSet/>
      <dgm:spPr/>
      <dgm:t>
        <a:bodyPr/>
        <a:lstStyle/>
        <a:p>
          <a:endParaRPr lang="en-US"/>
        </a:p>
      </dgm:t>
    </dgm:pt>
    <dgm:pt modelId="{CD418743-DB6B-4239-9859-30A595570B16}" type="sibTrans" cxnId="{F88B49F9-0FBC-4648-91AA-686F7C5BB6A5}">
      <dgm:prSet/>
      <dgm:spPr/>
      <dgm:t>
        <a:bodyPr/>
        <a:lstStyle/>
        <a:p>
          <a:endParaRPr lang="en-US"/>
        </a:p>
      </dgm:t>
    </dgm:pt>
    <dgm:pt modelId="{E27ACAEB-71E3-408E-9FBC-6B5612B5E5C0}" type="pres">
      <dgm:prSet presAssocID="{48C6D9E4-16C4-4298-BD1C-E5514753DD09}" presName="vert0" presStyleCnt="0">
        <dgm:presLayoutVars>
          <dgm:dir/>
          <dgm:animOne val="branch"/>
          <dgm:animLvl val="lvl"/>
        </dgm:presLayoutVars>
      </dgm:prSet>
      <dgm:spPr/>
    </dgm:pt>
    <dgm:pt modelId="{ED157F77-A0C0-4266-9AFA-7520659F7014}" type="pres">
      <dgm:prSet presAssocID="{CEF8D927-74B2-457F-8091-8AC011C65AA0}" presName="thickLine" presStyleLbl="alignNode1" presStyleIdx="0" presStyleCnt="2"/>
      <dgm:spPr/>
    </dgm:pt>
    <dgm:pt modelId="{57E1C814-93B4-4B6D-93BD-917C58E0541A}" type="pres">
      <dgm:prSet presAssocID="{CEF8D927-74B2-457F-8091-8AC011C65AA0}" presName="horz1" presStyleCnt="0"/>
      <dgm:spPr/>
    </dgm:pt>
    <dgm:pt modelId="{384BC4A8-EDCC-455C-A404-A3270677A17B}" type="pres">
      <dgm:prSet presAssocID="{CEF8D927-74B2-457F-8091-8AC011C65AA0}" presName="tx1" presStyleLbl="revTx" presStyleIdx="0" presStyleCnt="2"/>
      <dgm:spPr/>
    </dgm:pt>
    <dgm:pt modelId="{13A5A5B7-2D95-4BF0-B54B-CFF7D5746A46}" type="pres">
      <dgm:prSet presAssocID="{CEF8D927-74B2-457F-8091-8AC011C65AA0}" presName="vert1" presStyleCnt="0"/>
      <dgm:spPr/>
    </dgm:pt>
    <dgm:pt modelId="{0A8BC5D8-6187-46EC-80CD-C34C26E977D1}" type="pres">
      <dgm:prSet presAssocID="{5DC46EA4-5464-43C5-8D7A-C9339A9ECA80}" presName="thickLine" presStyleLbl="alignNode1" presStyleIdx="1" presStyleCnt="2"/>
      <dgm:spPr/>
    </dgm:pt>
    <dgm:pt modelId="{96EF68EF-85FF-41B9-8223-2316CF07380C}" type="pres">
      <dgm:prSet presAssocID="{5DC46EA4-5464-43C5-8D7A-C9339A9ECA80}" presName="horz1" presStyleCnt="0"/>
      <dgm:spPr/>
    </dgm:pt>
    <dgm:pt modelId="{845037E7-6CFB-41F5-B670-5C072BF6F482}" type="pres">
      <dgm:prSet presAssocID="{5DC46EA4-5464-43C5-8D7A-C9339A9ECA80}" presName="tx1" presStyleLbl="revTx" presStyleIdx="1" presStyleCnt="2"/>
      <dgm:spPr/>
    </dgm:pt>
    <dgm:pt modelId="{A75E091C-6408-4B07-A2C2-F9383A2E689B}" type="pres">
      <dgm:prSet presAssocID="{5DC46EA4-5464-43C5-8D7A-C9339A9ECA80}" presName="vert1" presStyleCnt="0"/>
      <dgm:spPr/>
    </dgm:pt>
  </dgm:ptLst>
  <dgm:cxnLst>
    <dgm:cxn modelId="{66A87F6C-931A-4D02-9E22-9908A538B47B}" srcId="{48C6D9E4-16C4-4298-BD1C-E5514753DD09}" destId="{CEF8D927-74B2-457F-8091-8AC011C65AA0}" srcOrd="0" destOrd="0" parTransId="{BBFBF550-77AE-4A07-ACF7-4D1A0529A8FE}" sibTransId="{0C22D445-0EF2-4DFE-A39A-D6E8AEBC3B1C}"/>
    <dgm:cxn modelId="{BA03C976-2E69-4CB4-8704-F9B6A5B240B2}" type="presOf" srcId="{5DC46EA4-5464-43C5-8D7A-C9339A9ECA80}" destId="{845037E7-6CFB-41F5-B670-5C072BF6F482}" srcOrd="0" destOrd="0" presId="urn:microsoft.com/office/officeart/2008/layout/LinedList"/>
    <dgm:cxn modelId="{2D2D6E89-029D-418B-AEDD-D88DAA396378}" type="presOf" srcId="{CEF8D927-74B2-457F-8091-8AC011C65AA0}" destId="{384BC4A8-EDCC-455C-A404-A3270677A17B}" srcOrd="0" destOrd="0" presId="urn:microsoft.com/office/officeart/2008/layout/LinedList"/>
    <dgm:cxn modelId="{F88B49F9-0FBC-4648-91AA-686F7C5BB6A5}" srcId="{48C6D9E4-16C4-4298-BD1C-E5514753DD09}" destId="{5DC46EA4-5464-43C5-8D7A-C9339A9ECA80}" srcOrd="1" destOrd="0" parTransId="{5DCAF89D-AAEC-42BD-B00A-CD8C6209F16A}" sibTransId="{CD418743-DB6B-4239-9859-30A595570B16}"/>
    <dgm:cxn modelId="{BA2CE9FF-8153-42F3-A278-20E07224702B}" type="presOf" srcId="{48C6D9E4-16C4-4298-BD1C-E5514753DD09}" destId="{E27ACAEB-71E3-408E-9FBC-6B5612B5E5C0}" srcOrd="0" destOrd="0" presId="urn:microsoft.com/office/officeart/2008/layout/LinedList"/>
    <dgm:cxn modelId="{437F2480-02D9-42CA-9BB8-832B87DF5FCE}" type="presParOf" srcId="{E27ACAEB-71E3-408E-9FBC-6B5612B5E5C0}" destId="{ED157F77-A0C0-4266-9AFA-7520659F7014}" srcOrd="0" destOrd="0" presId="urn:microsoft.com/office/officeart/2008/layout/LinedList"/>
    <dgm:cxn modelId="{2DC8F4E5-289F-4F53-B4F6-1C21BCFAAD93}" type="presParOf" srcId="{E27ACAEB-71E3-408E-9FBC-6B5612B5E5C0}" destId="{57E1C814-93B4-4B6D-93BD-917C58E0541A}" srcOrd="1" destOrd="0" presId="urn:microsoft.com/office/officeart/2008/layout/LinedList"/>
    <dgm:cxn modelId="{6EC07DA0-19F0-4949-B01E-2C53E7B605F5}" type="presParOf" srcId="{57E1C814-93B4-4B6D-93BD-917C58E0541A}" destId="{384BC4A8-EDCC-455C-A404-A3270677A17B}" srcOrd="0" destOrd="0" presId="urn:microsoft.com/office/officeart/2008/layout/LinedList"/>
    <dgm:cxn modelId="{939F80E4-B196-43C2-9501-01BA7747307B}" type="presParOf" srcId="{57E1C814-93B4-4B6D-93BD-917C58E0541A}" destId="{13A5A5B7-2D95-4BF0-B54B-CFF7D5746A46}" srcOrd="1" destOrd="0" presId="urn:microsoft.com/office/officeart/2008/layout/LinedList"/>
    <dgm:cxn modelId="{6163D353-2D88-472A-8470-85D5218DA25A}" type="presParOf" srcId="{E27ACAEB-71E3-408E-9FBC-6B5612B5E5C0}" destId="{0A8BC5D8-6187-46EC-80CD-C34C26E977D1}" srcOrd="2" destOrd="0" presId="urn:microsoft.com/office/officeart/2008/layout/LinedList"/>
    <dgm:cxn modelId="{4E8A9034-2F91-4F6F-9EB6-BDFA925D1853}" type="presParOf" srcId="{E27ACAEB-71E3-408E-9FBC-6B5612B5E5C0}" destId="{96EF68EF-85FF-41B9-8223-2316CF07380C}" srcOrd="3" destOrd="0" presId="urn:microsoft.com/office/officeart/2008/layout/LinedList"/>
    <dgm:cxn modelId="{EAF91508-B252-4372-B56B-6C2A21B16F3E}" type="presParOf" srcId="{96EF68EF-85FF-41B9-8223-2316CF07380C}" destId="{845037E7-6CFB-41F5-B670-5C072BF6F482}" srcOrd="0" destOrd="0" presId="urn:microsoft.com/office/officeart/2008/layout/LinedList"/>
    <dgm:cxn modelId="{402950DA-F167-400B-AEFE-F51B26B8DFBF}" type="presParOf" srcId="{96EF68EF-85FF-41B9-8223-2316CF07380C}" destId="{A75E091C-6408-4B07-A2C2-F9383A2E68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1825B26-3508-40CD-B82A-8CB51FAF301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00868C3-B194-4C20-847D-80E4EF4C693A}">
      <dgm:prSet/>
      <dgm:spPr/>
      <dgm:t>
        <a:bodyPr/>
        <a:lstStyle/>
        <a:p>
          <a:r>
            <a:rPr lang="es-MX" dirty="0"/>
            <a:t>El ejercicio que realiza el investigador, a la luz del proceso científico, consiste en proponer una propuesta provisional que explique la existencia del problema construido, desde el metadiscurso teórico, y así,, “bajar” a la realidad empírica para verificar si su intuición o sospecha de investigación, científicamente sustentada, es cierta o no. </a:t>
          </a:r>
          <a:endParaRPr lang="en-US" dirty="0"/>
        </a:p>
      </dgm:t>
    </dgm:pt>
    <dgm:pt modelId="{9A84EE4D-5D5E-47C8-A88F-8131DF870156}" type="parTrans" cxnId="{6A60E411-3779-430E-B385-C5A3F597E995}">
      <dgm:prSet/>
      <dgm:spPr/>
      <dgm:t>
        <a:bodyPr/>
        <a:lstStyle/>
        <a:p>
          <a:endParaRPr lang="en-US"/>
        </a:p>
      </dgm:t>
    </dgm:pt>
    <dgm:pt modelId="{777EE6E7-4A69-4EE0-8EBE-1A0A7F0816E7}" type="sibTrans" cxnId="{6A60E411-3779-430E-B385-C5A3F597E995}">
      <dgm:prSet/>
      <dgm:spPr/>
      <dgm:t>
        <a:bodyPr/>
        <a:lstStyle/>
        <a:p>
          <a:endParaRPr lang="en-US"/>
        </a:p>
      </dgm:t>
    </dgm:pt>
    <dgm:pt modelId="{32C029DE-43B4-43B1-BC0C-D52DCD57E5D7}">
      <dgm:prSet/>
      <dgm:spPr/>
      <dgm:t>
        <a:bodyPr/>
        <a:lstStyle/>
        <a:p>
          <a:r>
            <a:rPr lang="es-MX" b="0" i="0" baseline="0"/>
            <a:t>“La hipótesis se define como una suposición o conjetura que pretende constituirse como posible respuesta o explicación tentativa del fenómeno que se investiga… Su importancia radica en que orienta la investigación al establecer vínculos entre la teoría y la realidad de los hechos, señala caminos para buscar los datos que se </a:t>
          </a:r>
          <a:r>
            <a:rPr lang="es-MX"/>
            <a:t>necesitan para su confirmación” (Alonso, 2008, pág. 241).</a:t>
          </a:r>
          <a:endParaRPr lang="en-US"/>
        </a:p>
      </dgm:t>
    </dgm:pt>
    <dgm:pt modelId="{CED3700E-7784-4C1D-BCD1-3453B19F2D19}" type="parTrans" cxnId="{023892DB-1E6C-4850-99E2-350B014E40DC}">
      <dgm:prSet/>
      <dgm:spPr/>
      <dgm:t>
        <a:bodyPr/>
        <a:lstStyle/>
        <a:p>
          <a:endParaRPr lang="en-US"/>
        </a:p>
      </dgm:t>
    </dgm:pt>
    <dgm:pt modelId="{778074F6-1344-4D75-A945-859E67D5ACA6}" type="sibTrans" cxnId="{023892DB-1E6C-4850-99E2-350B014E40DC}">
      <dgm:prSet/>
      <dgm:spPr/>
      <dgm:t>
        <a:bodyPr/>
        <a:lstStyle/>
        <a:p>
          <a:endParaRPr lang="en-US"/>
        </a:p>
      </dgm:t>
    </dgm:pt>
    <dgm:pt modelId="{B3DCEF19-4BAA-4A65-8D8F-6B50655802F4}" type="pres">
      <dgm:prSet presAssocID="{41825B26-3508-40CD-B82A-8CB51FAF301D}" presName="outerComposite" presStyleCnt="0">
        <dgm:presLayoutVars>
          <dgm:chMax val="5"/>
          <dgm:dir/>
          <dgm:resizeHandles val="exact"/>
        </dgm:presLayoutVars>
      </dgm:prSet>
      <dgm:spPr/>
    </dgm:pt>
    <dgm:pt modelId="{8D84B38F-0CFA-48A1-8A73-5C53B6FA4A1F}" type="pres">
      <dgm:prSet presAssocID="{41825B26-3508-40CD-B82A-8CB51FAF301D}" presName="dummyMaxCanvas" presStyleCnt="0">
        <dgm:presLayoutVars/>
      </dgm:prSet>
      <dgm:spPr/>
    </dgm:pt>
    <dgm:pt modelId="{EDE019AF-57FC-4D8D-8504-E29B7C6409B6}" type="pres">
      <dgm:prSet presAssocID="{41825B26-3508-40CD-B82A-8CB51FAF301D}" presName="TwoNodes_1" presStyleLbl="node1" presStyleIdx="0" presStyleCnt="2">
        <dgm:presLayoutVars>
          <dgm:bulletEnabled val="1"/>
        </dgm:presLayoutVars>
      </dgm:prSet>
      <dgm:spPr/>
    </dgm:pt>
    <dgm:pt modelId="{EF1580B2-01ED-4B2C-8101-D0F3A204E27A}" type="pres">
      <dgm:prSet presAssocID="{41825B26-3508-40CD-B82A-8CB51FAF301D}" presName="TwoNodes_2" presStyleLbl="node1" presStyleIdx="1" presStyleCnt="2">
        <dgm:presLayoutVars>
          <dgm:bulletEnabled val="1"/>
        </dgm:presLayoutVars>
      </dgm:prSet>
      <dgm:spPr/>
    </dgm:pt>
    <dgm:pt modelId="{CE18CCD2-3865-472F-983D-52A6B954B163}" type="pres">
      <dgm:prSet presAssocID="{41825B26-3508-40CD-B82A-8CB51FAF301D}" presName="TwoConn_1-2" presStyleLbl="fgAccFollowNode1" presStyleIdx="0" presStyleCnt="1">
        <dgm:presLayoutVars>
          <dgm:bulletEnabled val="1"/>
        </dgm:presLayoutVars>
      </dgm:prSet>
      <dgm:spPr/>
    </dgm:pt>
    <dgm:pt modelId="{AB88813C-68D7-404E-BB5A-16B7EB153125}" type="pres">
      <dgm:prSet presAssocID="{41825B26-3508-40CD-B82A-8CB51FAF301D}" presName="TwoNodes_1_text" presStyleLbl="node1" presStyleIdx="1" presStyleCnt="2">
        <dgm:presLayoutVars>
          <dgm:bulletEnabled val="1"/>
        </dgm:presLayoutVars>
      </dgm:prSet>
      <dgm:spPr/>
    </dgm:pt>
    <dgm:pt modelId="{0C7DA002-EC69-40EE-970E-E3CC0B3D0001}" type="pres">
      <dgm:prSet presAssocID="{41825B26-3508-40CD-B82A-8CB51FAF301D}" presName="TwoNodes_2_text" presStyleLbl="node1" presStyleIdx="1" presStyleCnt="2">
        <dgm:presLayoutVars>
          <dgm:bulletEnabled val="1"/>
        </dgm:presLayoutVars>
      </dgm:prSet>
      <dgm:spPr/>
    </dgm:pt>
  </dgm:ptLst>
  <dgm:cxnLst>
    <dgm:cxn modelId="{325AD906-472D-4952-B59B-27F3DDA0DF61}" type="presOf" srcId="{41825B26-3508-40CD-B82A-8CB51FAF301D}" destId="{B3DCEF19-4BAA-4A65-8D8F-6B50655802F4}" srcOrd="0" destOrd="0" presId="urn:microsoft.com/office/officeart/2005/8/layout/vProcess5"/>
    <dgm:cxn modelId="{F8F00A07-8DA6-4985-A98D-6260988DA5A2}" type="presOf" srcId="{A00868C3-B194-4C20-847D-80E4EF4C693A}" destId="{EDE019AF-57FC-4D8D-8504-E29B7C6409B6}" srcOrd="0" destOrd="0" presId="urn:microsoft.com/office/officeart/2005/8/layout/vProcess5"/>
    <dgm:cxn modelId="{6A60E411-3779-430E-B385-C5A3F597E995}" srcId="{41825B26-3508-40CD-B82A-8CB51FAF301D}" destId="{A00868C3-B194-4C20-847D-80E4EF4C693A}" srcOrd="0" destOrd="0" parTransId="{9A84EE4D-5D5E-47C8-A88F-8131DF870156}" sibTransId="{777EE6E7-4A69-4EE0-8EBE-1A0A7F0816E7}"/>
    <dgm:cxn modelId="{3350C836-8B12-4E1C-A1DB-94C0CD4F9640}" type="presOf" srcId="{777EE6E7-4A69-4EE0-8EBE-1A0A7F0816E7}" destId="{CE18CCD2-3865-472F-983D-52A6B954B163}" srcOrd="0" destOrd="0" presId="urn:microsoft.com/office/officeart/2005/8/layout/vProcess5"/>
    <dgm:cxn modelId="{5643D236-DB54-40AD-AB7C-B73938321EE2}" type="presOf" srcId="{32C029DE-43B4-43B1-BC0C-D52DCD57E5D7}" destId="{EF1580B2-01ED-4B2C-8101-D0F3A204E27A}" srcOrd="0" destOrd="0" presId="urn:microsoft.com/office/officeart/2005/8/layout/vProcess5"/>
    <dgm:cxn modelId="{F6BE7E92-60FD-4F78-AAE1-A3A844011D83}" type="presOf" srcId="{A00868C3-B194-4C20-847D-80E4EF4C693A}" destId="{AB88813C-68D7-404E-BB5A-16B7EB153125}" srcOrd="1" destOrd="0" presId="urn:microsoft.com/office/officeart/2005/8/layout/vProcess5"/>
    <dgm:cxn modelId="{2BB020AF-FFA3-4635-BD8C-1EB00044C92F}" type="presOf" srcId="{32C029DE-43B4-43B1-BC0C-D52DCD57E5D7}" destId="{0C7DA002-EC69-40EE-970E-E3CC0B3D0001}" srcOrd="1" destOrd="0" presId="urn:microsoft.com/office/officeart/2005/8/layout/vProcess5"/>
    <dgm:cxn modelId="{023892DB-1E6C-4850-99E2-350B014E40DC}" srcId="{41825B26-3508-40CD-B82A-8CB51FAF301D}" destId="{32C029DE-43B4-43B1-BC0C-D52DCD57E5D7}" srcOrd="1" destOrd="0" parTransId="{CED3700E-7784-4C1D-BCD1-3453B19F2D19}" sibTransId="{778074F6-1344-4D75-A945-859E67D5ACA6}"/>
    <dgm:cxn modelId="{3335A18E-2DE2-48AB-9B5B-5C5B346BDDE6}" type="presParOf" srcId="{B3DCEF19-4BAA-4A65-8D8F-6B50655802F4}" destId="{8D84B38F-0CFA-48A1-8A73-5C53B6FA4A1F}" srcOrd="0" destOrd="0" presId="urn:microsoft.com/office/officeart/2005/8/layout/vProcess5"/>
    <dgm:cxn modelId="{0082479C-1D9E-417D-9BBF-6773C695CF09}" type="presParOf" srcId="{B3DCEF19-4BAA-4A65-8D8F-6B50655802F4}" destId="{EDE019AF-57FC-4D8D-8504-E29B7C6409B6}" srcOrd="1" destOrd="0" presId="urn:microsoft.com/office/officeart/2005/8/layout/vProcess5"/>
    <dgm:cxn modelId="{792A3BAB-A136-4797-8D02-B6464FE69A8F}" type="presParOf" srcId="{B3DCEF19-4BAA-4A65-8D8F-6B50655802F4}" destId="{EF1580B2-01ED-4B2C-8101-D0F3A204E27A}" srcOrd="2" destOrd="0" presId="urn:microsoft.com/office/officeart/2005/8/layout/vProcess5"/>
    <dgm:cxn modelId="{F0C10907-2703-4E25-84E5-4F61FDD36C11}" type="presParOf" srcId="{B3DCEF19-4BAA-4A65-8D8F-6B50655802F4}" destId="{CE18CCD2-3865-472F-983D-52A6B954B163}" srcOrd="3" destOrd="0" presId="urn:microsoft.com/office/officeart/2005/8/layout/vProcess5"/>
    <dgm:cxn modelId="{3831F237-4B43-4435-B40D-D4F24AAE76DB}" type="presParOf" srcId="{B3DCEF19-4BAA-4A65-8D8F-6B50655802F4}" destId="{AB88813C-68D7-404E-BB5A-16B7EB153125}" srcOrd="4" destOrd="0" presId="urn:microsoft.com/office/officeart/2005/8/layout/vProcess5"/>
    <dgm:cxn modelId="{6855FBE7-CBB1-4AC3-B9C6-55D65A868F7F}" type="presParOf" srcId="{B3DCEF19-4BAA-4A65-8D8F-6B50655802F4}" destId="{0C7DA002-EC69-40EE-970E-E3CC0B3D000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12C40C6-49DB-4122-AB21-5931A3E5F0B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A06F372-384B-4219-B642-4E421A004920}">
      <dgm:prSet/>
      <dgm:spPr/>
      <dgm:t>
        <a:bodyPr/>
        <a:lstStyle/>
        <a:p>
          <a:r>
            <a:rPr lang="es-MX"/>
            <a:t>como una suposición o conjetura que pretende constituirse como posible respuesta o explicación tentativa del fenómeno que se investiga. </a:t>
          </a:r>
          <a:endParaRPr lang="en-US"/>
        </a:p>
      </dgm:t>
    </dgm:pt>
    <dgm:pt modelId="{6DCB73AD-11E7-4CA4-9341-B4510B506172}" type="parTrans" cxnId="{51835AA3-34E6-49E0-A52B-F7ADA98ADBBB}">
      <dgm:prSet/>
      <dgm:spPr/>
      <dgm:t>
        <a:bodyPr/>
        <a:lstStyle/>
        <a:p>
          <a:endParaRPr lang="en-US"/>
        </a:p>
      </dgm:t>
    </dgm:pt>
    <dgm:pt modelId="{9BA31B6D-A68C-4B88-A512-EA7E77EA77CA}" type="sibTrans" cxnId="{51835AA3-34E6-49E0-A52B-F7ADA98ADBBB}">
      <dgm:prSet/>
      <dgm:spPr/>
      <dgm:t>
        <a:bodyPr/>
        <a:lstStyle/>
        <a:p>
          <a:endParaRPr lang="en-US"/>
        </a:p>
      </dgm:t>
    </dgm:pt>
    <dgm:pt modelId="{D5EC8237-6E60-4D8D-A450-93BBB59CFDF8}">
      <dgm:prSet/>
      <dgm:spPr/>
      <dgm:t>
        <a:bodyPr/>
        <a:lstStyle/>
        <a:p>
          <a:r>
            <a:rPr lang="es-MX"/>
            <a:t>Es muy valiosa para la investigación, pues permite relacionar la teoría con la observación y viceversa. </a:t>
          </a:r>
          <a:endParaRPr lang="en-US"/>
        </a:p>
      </dgm:t>
    </dgm:pt>
    <dgm:pt modelId="{74C0B5F2-A88B-45E9-8F70-4C9093D8AE98}" type="parTrans" cxnId="{56878458-9D44-4B0F-AD37-E1711CD56E82}">
      <dgm:prSet/>
      <dgm:spPr/>
      <dgm:t>
        <a:bodyPr/>
        <a:lstStyle/>
        <a:p>
          <a:endParaRPr lang="en-US"/>
        </a:p>
      </dgm:t>
    </dgm:pt>
    <dgm:pt modelId="{4F13C782-4C17-43AA-87A6-1045EF647594}" type="sibTrans" cxnId="{56878458-9D44-4B0F-AD37-E1711CD56E82}">
      <dgm:prSet/>
      <dgm:spPr/>
      <dgm:t>
        <a:bodyPr/>
        <a:lstStyle/>
        <a:p>
          <a:endParaRPr lang="en-US"/>
        </a:p>
      </dgm:t>
    </dgm:pt>
    <dgm:pt modelId="{C5B52EC9-9888-4453-863D-4FEDEA7F5DAC}">
      <dgm:prSet/>
      <dgm:spPr/>
      <dgm:t>
        <a:bodyPr/>
        <a:lstStyle/>
        <a:p>
          <a:r>
            <a:rPr lang="es-MX"/>
            <a:t>Su importancia radica en que orienta la investigación al establecer vínculos entre la teoría y la realidad de los hechos, señala caminos para buscar los datos que se necesitan para su confirmación.</a:t>
          </a:r>
          <a:endParaRPr lang="en-US"/>
        </a:p>
      </dgm:t>
    </dgm:pt>
    <dgm:pt modelId="{C4B43790-B4C8-4242-B182-3F30BB156FE7}" type="parTrans" cxnId="{9DEB7A8D-7D91-4B11-A264-8E78B4DACA00}">
      <dgm:prSet/>
      <dgm:spPr/>
      <dgm:t>
        <a:bodyPr/>
        <a:lstStyle/>
        <a:p>
          <a:endParaRPr lang="en-US"/>
        </a:p>
      </dgm:t>
    </dgm:pt>
    <dgm:pt modelId="{C56F6007-BC5E-4BA4-A5B7-20D1A8C42416}" type="sibTrans" cxnId="{9DEB7A8D-7D91-4B11-A264-8E78B4DACA00}">
      <dgm:prSet/>
      <dgm:spPr/>
      <dgm:t>
        <a:bodyPr/>
        <a:lstStyle/>
        <a:p>
          <a:endParaRPr lang="en-US"/>
        </a:p>
      </dgm:t>
    </dgm:pt>
    <dgm:pt modelId="{4501EA24-D848-4E41-AF15-03BA4549A543}" type="pres">
      <dgm:prSet presAssocID="{C12C40C6-49DB-4122-AB21-5931A3E5F0BA}" presName="linear" presStyleCnt="0">
        <dgm:presLayoutVars>
          <dgm:animLvl val="lvl"/>
          <dgm:resizeHandles val="exact"/>
        </dgm:presLayoutVars>
      </dgm:prSet>
      <dgm:spPr/>
    </dgm:pt>
    <dgm:pt modelId="{0B13FE24-5836-4877-A023-AFCEC2883E27}" type="pres">
      <dgm:prSet presAssocID="{9A06F372-384B-4219-B642-4E421A004920}" presName="parentText" presStyleLbl="node1" presStyleIdx="0" presStyleCnt="3">
        <dgm:presLayoutVars>
          <dgm:chMax val="0"/>
          <dgm:bulletEnabled val="1"/>
        </dgm:presLayoutVars>
      </dgm:prSet>
      <dgm:spPr/>
    </dgm:pt>
    <dgm:pt modelId="{F90DA252-8E6F-4BA9-96F3-2201C5DF9B59}" type="pres">
      <dgm:prSet presAssocID="{9BA31B6D-A68C-4B88-A512-EA7E77EA77CA}" presName="spacer" presStyleCnt="0"/>
      <dgm:spPr/>
    </dgm:pt>
    <dgm:pt modelId="{D00EB765-84A0-499E-A0FF-A83DFB2C239C}" type="pres">
      <dgm:prSet presAssocID="{D5EC8237-6E60-4D8D-A450-93BBB59CFDF8}" presName="parentText" presStyleLbl="node1" presStyleIdx="1" presStyleCnt="3">
        <dgm:presLayoutVars>
          <dgm:chMax val="0"/>
          <dgm:bulletEnabled val="1"/>
        </dgm:presLayoutVars>
      </dgm:prSet>
      <dgm:spPr/>
    </dgm:pt>
    <dgm:pt modelId="{705EB1BD-0776-49F1-BFDE-77ACC32B4F45}" type="pres">
      <dgm:prSet presAssocID="{4F13C782-4C17-43AA-87A6-1045EF647594}" presName="spacer" presStyleCnt="0"/>
      <dgm:spPr/>
    </dgm:pt>
    <dgm:pt modelId="{50269D59-1535-4D48-B175-BA61203C15C7}" type="pres">
      <dgm:prSet presAssocID="{C5B52EC9-9888-4453-863D-4FEDEA7F5DAC}" presName="parentText" presStyleLbl="node1" presStyleIdx="2" presStyleCnt="3">
        <dgm:presLayoutVars>
          <dgm:chMax val="0"/>
          <dgm:bulletEnabled val="1"/>
        </dgm:presLayoutVars>
      </dgm:prSet>
      <dgm:spPr/>
    </dgm:pt>
  </dgm:ptLst>
  <dgm:cxnLst>
    <dgm:cxn modelId="{C11F7443-4B99-49E5-9A49-951B300EAE9B}" type="presOf" srcId="{C12C40C6-49DB-4122-AB21-5931A3E5F0BA}" destId="{4501EA24-D848-4E41-AF15-03BA4549A543}" srcOrd="0" destOrd="0" presId="urn:microsoft.com/office/officeart/2005/8/layout/vList2"/>
    <dgm:cxn modelId="{56878458-9D44-4B0F-AD37-E1711CD56E82}" srcId="{C12C40C6-49DB-4122-AB21-5931A3E5F0BA}" destId="{D5EC8237-6E60-4D8D-A450-93BBB59CFDF8}" srcOrd="1" destOrd="0" parTransId="{74C0B5F2-A88B-45E9-8F70-4C9093D8AE98}" sibTransId="{4F13C782-4C17-43AA-87A6-1045EF647594}"/>
    <dgm:cxn modelId="{9DEB7A8D-7D91-4B11-A264-8E78B4DACA00}" srcId="{C12C40C6-49DB-4122-AB21-5931A3E5F0BA}" destId="{C5B52EC9-9888-4453-863D-4FEDEA7F5DAC}" srcOrd="2" destOrd="0" parTransId="{C4B43790-B4C8-4242-B182-3F30BB156FE7}" sibTransId="{C56F6007-BC5E-4BA4-A5B7-20D1A8C42416}"/>
    <dgm:cxn modelId="{51835AA3-34E6-49E0-A52B-F7ADA98ADBBB}" srcId="{C12C40C6-49DB-4122-AB21-5931A3E5F0BA}" destId="{9A06F372-384B-4219-B642-4E421A004920}" srcOrd="0" destOrd="0" parTransId="{6DCB73AD-11E7-4CA4-9341-B4510B506172}" sibTransId="{9BA31B6D-A68C-4B88-A512-EA7E77EA77CA}"/>
    <dgm:cxn modelId="{5CA2A2B0-810F-4C0D-BEC7-5601D8A7F660}" type="presOf" srcId="{C5B52EC9-9888-4453-863D-4FEDEA7F5DAC}" destId="{50269D59-1535-4D48-B175-BA61203C15C7}" srcOrd="0" destOrd="0" presId="urn:microsoft.com/office/officeart/2005/8/layout/vList2"/>
    <dgm:cxn modelId="{86A3AABB-669B-4D08-8819-4042242FB0FB}" type="presOf" srcId="{D5EC8237-6E60-4D8D-A450-93BBB59CFDF8}" destId="{D00EB765-84A0-499E-A0FF-A83DFB2C239C}" srcOrd="0" destOrd="0" presId="urn:microsoft.com/office/officeart/2005/8/layout/vList2"/>
    <dgm:cxn modelId="{125A0BFF-4260-483B-9FE5-03584CD1A453}" type="presOf" srcId="{9A06F372-384B-4219-B642-4E421A004920}" destId="{0B13FE24-5836-4877-A023-AFCEC2883E27}" srcOrd="0" destOrd="0" presId="urn:microsoft.com/office/officeart/2005/8/layout/vList2"/>
    <dgm:cxn modelId="{5B58FEA9-0569-4FE9-8ABB-9B2F4D44A915}" type="presParOf" srcId="{4501EA24-D848-4E41-AF15-03BA4549A543}" destId="{0B13FE24-5836-4877-A023-AFCEC2883E27}" srcOrd="0" destOrd="0" presId="urn:microsoft.com/office/officeart/2005/8/layout/vList2"/>
    <dgm:cxn modelId="{9D4979F9-7AE6-4A18-A0ED-AF7F6A44362D}" type="presParOf" srcId="{4501EA24-D848-4E41-AF15-03BA4549A543}" destId="{F90DA252-8E6F-4BA9-96F3-2201C5DF9B59}" srcOrd="1" destOrd="0" presId="urn:microsoft.com/office/officeart/2005/8/layout/vList2"/>
    <dgm:cxn modelId="{EC764797-7679-4247-B0FA-0A668EA5CE0D}" type="presParOf" srcId="{4501EA24-D848-4E41-AF15-03BA4549A543}" destId="{D00EB765-84A0-499E-A0FF-A83DFB2C239C}" srcOrd="2" destOrd="0" presId="urn:microsoft.com/office/officeart/2005/8/layout/vList2"/>
    <dgm:cxn modelId="{EEB6E84E-C622-4C93-8471-80EE7C41DB00}" type="presParOf" srcId="{4501EA24-D848-4E41-AF15-03BA4549A543}" destId="{705EB1BD-0776-49F1-BFDE-77ACC32B4F45}" srcOrd="3" destOrd="0" presId="urn:microsoft.com/office/officeart/2005/8/layout/vList2"/>
    <dgm:cxn modelId="{FCECDF00-0E6F-4E4E-B65D-7F2BB82E36CF}" type="presParOf" srcId="{4501EA24-D848-4E41-AF15-03BA4549A543}" destId="{50269D59-1535-4D48-B175-BA61203C15C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99713B-FB6C-4ECA-BFC1-884159A0423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4A4DD2B-29F7-4D91-BD4B-334D99A52247}">
      <dgm:prSet/>
      <dgm:spPr/>
      <dgm:t>
        <a:bodyPr/>
        <a:lstStyle/>
        <a:p>
          <a:r>
            <a:rPr lang="es-MX"/>
            <a:t>Es la cúspide de la ciencia</a:t>
          </a:r>
          <a:endParaRPr lang="en-US"/>
        </a:p>
      </dgm:t>
    </dgm:pt>
    <dgm:pt modelId="{CC51007B-F700-4D75-AC9B-2033A3D8A5EE}" type="parTrans" cxnId="{BE81F0AC-DE5B-4431-BB9B-7642873F9C0D}">
      <dgm:prSet/>
      <dgm:spPr/>
      <dgm:t>
        <a:bodyPr/>
        <a:lstStyle/>
        <a:p>
          <a:endParaRPr lang="en-US"/>
        </a:p>
      </dgm:t>
    </dgm:pt>
    <dgm:pt modelId="{32A1BC88-50CF-47F7-88A0-416797DFB0AE}" type="sibTrans" cxnId="{BE81F0AC-DE5B-4431-BB9B-7642873F9C0D}">
      <dgm:prSet/>
      <dgm:spPr/>
      <dgm:t>
        <a:bodyPr/>
        <a:lstStyle/>
        <a:p>
          <a:endParaRPr lang="en-US"/>
        </a:p>
      </dgm:t>
    </dgm:pt>
    <dgm:pt modelId="{55953E36-C04E-46FF-A2BB-ACA5902FD815}">
      <dgm:prSet/>
      <dgm:spPr/>
      <dgm:t>
        <a:bodyPr/>
        <a:lstStyle/>
        <a:p>
          <a:r>
            <a:rPr lang="es-MX"/>
            <a:t>La validez de esta depende de los hechos empíricos. A pesar de su innegable importancia, la construcción del objeto de estudio y su verificación sigue teniendo como centro de gravedad a la problematización como construcción fáctica. </a:t>
          </a:r>
          <a:endParaRPr lang="en-US"/>
        </a:p>
      </dgm:t>
    </dgm:pt>
    <dgm:pt modelId="{842472E9-187F-4C95-B222-2EEF91D93C6E}" type="parTrans" cxnId="{0BEBB720-1444-4E24-A114-8EEE44ABCE13}">
      <dgm:prSet/>
      <dgm:spPr/>
      <dgm:t>
        <a:bodyPr/>
        <a:lstStyle/>
        <a:p>
          <a:endParaRPr lang="en-US"/>
        </a:p>
      </dgm:t>
    </dgm:pt>
    <dgm:pt modelId="{E3ABC6C9-6219-48EC-B527-CCA95D702DEC}" type="sibTrans" cxnId="{0BEBB720-1444-4E24-A114-8EEE44ABCE13}">
      <dgm:prSet/>
      <dgm:spPr/>
      <dgm:t>
        <a:bodyPr/>
        <a:lstStyle/>
        <a:p>
          <a:endParaRPr lang="en-US"/>
        </a:p>
      </dgm:t>
    </dgm:pt>
    <dgm:pt modelId="{3970A847-AB85-40DF-8D04-6823B83CB777}">
      <dgm:prSet/>
      <dgm:spPr/>
      <dgm:t>
        <a:bodyPr/>
        <a:lstStyle/>
        <a:p>
          <a:r>
            <a:rPr lang="es-MX"/>
            <a:t>Esto es de gran importancia, muchos investigadores tienden a construir su problema de investigación sobre la base teórica. No es la perspectiva teórica la que determina el planteamiento del problema, sino lo contrario, es la problematización la que determina la teoría.</a:t>
          </a:r>
          <a:endParaRPr lang="en-US"/>
        </a:p>
      </dgm:t>
    </dgm:pt>
    <dgm:pt modelId="{4AF7E3FE-500E-48D1-B5DC-EF95CA671EE1}" type="parTrans" cxnId="{610DBCF4-8038-4A54-BB95-AB7B0C2EFA12}">
      <dgm:prSet/>
      <dgm:spPr/>
      <dgm:t>
        <a:bodyPr/>
        <a:lstStyle/>
        <a:p>
          <a:endParaRPr lang="en-US"/>
        </a:p>
      </dgm:t>
    </dgm:pt>
    <dgm:pt modelId="{42B43205-6098-4D98-9C3C-0741BC7F3D5A}" type="sibTrans" cxnId="{610DBCF4-8038-4A54-BB95-AB7B0C2EFA12}">
      <dgm:prSet/>
      <dgm:spPr/>
      <dgm:t>
        <a:bodyPr/>
        <a:lstStyle/>
        <a:p>
          <a:endParaRPr lang="en-US"/>
        </a:p>
      </dgm:t>
    </dgm:pt>
    <dgm:pt modelId="{A393B1D6-8574-4F11-B14C-5F724AC19C13}" type="pres">
      <dgm:prSet presAssocID="{6099713B-FB6C-4ECA-BFC1-884159A04231}" presName="linear" presStyleCnt="0">
        <dgm:presLayoutVars>
          <dgm:animLvl val="lvl"/>
          <dgm:resizeHandles val="exact"/>
        </dgm:presLayoutVars>
      </dgm:prSet>
      <dgm:spPr/>
    </dgm:pt>
    <dgm:pt modelId="{B65CF480-2862-4AB8-A986-CC926682D74E}" type="pres">
      <dgm:prSet presAssocID="{34A4DD2B-29F7-4D91-BD4B-334D99A52247}" presName="parentText" presStyleLbl="node1" presStyleIdx="0" presStyleCnt="3">
        <dgm:presLayoutVars>
          <dgm:chMax val="0"/>
          <dgm:bulletEnabled val="1"/>
        </dgm:presLayoutVars>
      </dgm:prSet>
      <dgm:spPr/>
    </dgm:pt>
    <dgm:pt modelId="{F2648FD5-B632-4DBA-9995-658F7369FB95}" type="pres">
      <dgm:prSet presAssocID="{32A1BC88-50CF-47F7-88A0-416797DFB0AE}" presName="spacer" presStyleCnt="0"/>
      <dgm:spPr/>
    </dgm:pt>
    <dgm:pt modelId="{9B335FFE-8F78-4FF2-B1FC-E233E0DFAA02}" type="pres">
      <dgm:prSet presAssocID="{55953E36-C04E-46FF-A2BB-ACA5902FD815}" presName="parentText" presStyleLbl="node1" presStyleIdx="1" presStyleCnt="3">
        <dgm:presLayoutVars>
          <dgm:chMax val="0"/>
          <dgm:bulletEnabled val="1"/>
        </dgm:presLayoutVars>
      </dgm:prSet>
      <dgm:spPr/>
    </dgm:pt>
    <dgm:pt modelId="{9648AB3A-02EA-4DE5-B9C3-2A9366F45CCA}" type="pres">
      <dgm:prSet presAssocID="{E3ABC6C9-6219-48EC-B527-CCA95D702DEC}" presName="spacer" presStyleCnt="0"/>
      <dgm:spPr/>
    </dgm:pt>
    <dgm:pt modelId="{2526EAA1-F1B8-4DEF-B03D-532A7F6693CC}" type="pres">
      <dgm:prSet presAssocID="{3970A847-AB85-40DF-8D04-6823B83CB777}" presName="parentText" presStyleLbl="node1" presStyleIdx="2" presStyleCnt="3">
        <dgm:presLayoutVars>
          <dgm:chMax val="0"/>
          <dgm:bulletEnabled val="1"/>
        </dgm:presLayoutVars>
      </dgm:prSet>
      <dgm:spPr/>
    </dgm:pt>
  </dgm:ptLst>
  <dgm:cxnLst>
    <dgm:cxn modelId="{0BEBB720-1444-4E24-A114-8EEE44ABCE13}" srcId="{6099713B-FB6C-4ECA-BFC1-884159A04231}" destId="{55953E36-C04E-46FF-A2BB-ACA5902FD815}" srcOrd="1" destOrd="0" parTransId="{842472E9-187F-4C95-B222-2EEF91D93C6E}" sibTransId="{E3ABC6C9-6219-48EC-B527-CCA95D702DEC}"/>
    <dgm:cxn modelId="{CA856C35-AC02-4154-803B-D705B6EF744E}" type="presOf" srcId="{3970A847-AB85-40DF-8D04-6823B83CB777}" destId="{2526EAA1-F1B8-4DEF-B03D-532A7F6693CC}" srcOrd="0" destOrd="0" presId="urn:microsoft.com/office/officeart/2005/8/layout/vList2"/>
    <dgm:cxn modelId="{44453282-DD99-4F07-AC7F-97C78CAC62BB}" type="presOf" srcId="{6099713B-FB6C-4ECA-BFC1-884159A04231}" destId="{A393B1D6-8574-4F11-B14C-5F724AC19C13}" srcOrd="0" destOrd="0" presId="urn:microsoft.com/office/officeart/2005/8/layout/vList2"/>
    <dgm:cxn modelId="{BE81F0AC-DE5B-4431-BB9B-7642873F9C0D}" srcId="{6099713B-FB6C-4ECA-BFC1-884159A04231}" destId="{34A4DD2B-29F7-4D91-BD4B-334D99A52247}" srcOrd="0" destOrd="0" parTransId="{CC51007B-F700-4D75-AC9B-2033A3D8A5EE}" sibTransId="{32A1BC88-50CF-47F7-88A0-416797DFB0AE}"/>
    <dgm:cxn modelId="{3994D2EF-591F-44EC-B44F-5799E3EB6CB1}" type="presOf" srcId="{34A4DD2B-29F7-4D91-BD4B-334D99A52247}" destId="{B65CF480-2862-4AB8-A986-CC926682D74E}" srcOrd="0" destOrd="0" presId="urn:microsoft.com/office/officeart/2005/8/layout/vList2"/>
    <dgm:cxn modelId="{610DBCF4-8038-4A54-BB95-AB7B0C2EFA12}" srcId="{6099713B-FB6C-4ECA-BFC1-884159A04231}" destId="{3970A847-AB85-40DF-8D04-6823B83CB777}" srcOrd="2" destOrd="0" parTransId="{4AF7E3FE-500E-48D1-B5DC-EF95CA671EE1}" sibTransId="{42B43205-6098-4D98-9C3C-0741BC7F3D5A}"/>
    <dgm:cxn modelId="{75B845FC-5368-4367-BFEB-8C9B00ED28EB}" type="presOf" srcId="{55953E36-C04E-46FF-A2BB-ACA5902FD815}" destId="{9B335FFE-8F78-4FF2-B1FC-E233E0DFAA02}" srcOrd="0" destOrd="0" presId="urn:microsoft.com/office/officeart/2005/8/layout/vList2"/>
    <dgm:cxn modelId="{668693CB-8DAA-4045-B16A-B8D8C62E4C98}" type="presParOf" srcId="{A393B1D6-8574-4F11-B14C-5F724AC19C13}" destId="{B65CF480-2862-4AB8-A986-CC926682D74E}" srcOrd="0" destOrd="0" presId="urn:microsoft.com/office/officeart/2005/8/layout/vList2"/>
    <dgm:cxn modelId="{1B07C77F-0192-4B98-AB38-C5C2CB36C5F9}" type="presParOf" srcId="{A393B1D6-8574-4F11-B14C-5F724AC19C13}" destId="{F2648FD5-B632-4DBA-9995-658F7369FB95}" srcOrd="1" destOrd="0" presId="urn:microsoft.com/office/officeart/2005/8/layout/vList2"/>
    <dgm:cxn modelId="{B6D97C9F-1E59-49C8-BB26-610D64D7C0B5}" type="presParOf" srcId="{A393B1D6-8574-4F11-B14C-5F724AC19C13}" destId="{9B335FFE-8F78-4FF2-B1FC-E233E0DFAA02}" srcOrd="2" destOrd="0" presId="urn:microsoft.com/office/officeart/2005/8/layout/vList2"/>
    <dgm:cxn modelId="{C83C7A6A-6311-49DB-977E-AB2CD8CE5544}" type="presParOf" srcId="{A393B1D6-8574-4F11-B14C-5F724AC19C13}" destId="{9648AB3A-02EA-4DE5-B9C3-2A9366F45CCA}" srcOrd="3" destOrd="0" presId="urn:microsoft.com/office/officeart/2005/8/layout/vList2"/>
    <dgm:cxn modelId="{0D558CC7-4FDD-4F31-A36E-470688B51E50}" type="presParOf" srcId="{A393B1D6-8574-4F11-B14C-5F724AC19C13}" destId="{2526EAA1-F1B8-4DEF-B03D-532A7F6693C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3C7AE7E-8948-4AC1-9254-B28AEC310A5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B51220-A25F-463A-A34D-A8716E1193B8}">
      <dgm:prSet/>
      <dgm:spPr/>
      <dgm:t>
        <a:bodyPr/>
        <a:lstStyle/>
        <a:p>
          <a:r>
            <a:rPr lang="es-MX"/>
            <a:t>1) una base objetiva apoyada en la ciencia o en conocimientos previos y, </a:t>
          </a:r>
          <a:endParaRPr lang="en-US"/>
        </a:p>
      </dgm:t>
    </dgm:pt>
    <dgm:pt modelId="{8FDCA670-B8C5-4E3C-9229-2A70F5057466}" type="parTrans" cxnId="{F428AF40-5615-469F-8BA7-9B70C069754B}">
      <dgm:prSet/>
      <dgm:spPr/>
      <dgm:t>
        <a:bodyPr/>
        <a:lstStyle/>
        <a:p>
          <a:endParaRPr lang="en-US"/>
        </a:p>
      </dgm:t>
    </dgm:pt>
    <dgm:pt modelId="{436A1696-D15A-44A7-808B-A0920237B64D}" type="sibTrans" cxnId="{F428AF40-5615-469F-8BA7-9B70C069754B}">
      <dgm:prSet/>
      <dgm:spPr/>
      <dgm:t>
        <a:bodyPr/>
        <a:lstStyle/>
        <a:p>
          <a:endParaRPr lang="en-US"/>
        </a:p>
      </dgm:t>
    </dgm:pt>
    <dgm:pt modelId="{874E3E25-F398-469F-BC13-600E0351C577}">
      <dgm:prSet/>
      <dgm:spPr/>
      <dgm:t>
        <a:bodyPr/>
        <a:lstStyle/>
        <a:p>
          <a:r>
            <a:rPr lang="es-MX"/>
            <a:t>2) en la realidad socio-política. Esta segunda parte se refiere al aspecto conjetural que corresponde a la argumentación explicativa y que debe ser empíricamente contrastable mediante los procedimientos objetivos de la ciencia (uso de métodos, técnicas y teorías).</a:t>
          </a:r>
          <a:endParaRPr lang="en-US"/>
        </a:p>
      </dgm:t>
    </dgm:pt>
    <dgm:pt modelId="{402976F3-75AE-408F-A9D8-17602DE48257}" type="parTrans" cxnId="{75426127-404C-45E5-83AD-9A244DE039A9}">
      <dgm:prSet/>
      <dgm:spPr/>
      <dgm:t>
        <a:bodyPr/>
        <a:lstStyle/>
        <a:p>
          <a:endParaRPr lang="en-US"/>
        </a:p>
      </dgm:t>
    </dgm:pt>
    <dgm:pt modelId="{1492F1E1-B35B-4956-BFEF-59CCD87206BD}" type="sibTrans" cxnId="{75426127-404C-45E5-83AD-9A244DE039A9}">
      <dgm:prSet/>
      <dgm:spPr/>
      <dgm:t>
        <a:bodyPr/>
        <a:lstStyle/>
        <a:p>
          <a:endParaRPr lang="en-US"/>
        </a:p>
      </dgm:t>
    </dgm:pt>
    <dgm:pt modelId="{E4207C31-6F04-4E1F-BF05-6298C4C2CDAB}" type="pres">
      <dgm:prSet presAssocID="{43C7AE7E-8948-4AC1-9254-B28AEC310A50}" presName="root" presStyleCnt="0">
        <dgm:presLayoutVars>
          <dgm:dir/>
          <dgm:resizeHandles val="exact"/>
        </dgm:presLayoutVars>
      </dgm:prSet>
      <dgm:spPr/>
    </dgm:pt>
    <dgm:pt modelId="{89787FC7-FAB5-4490-9BF5-F30EA7ACA3F3}" type="pres">
      <dgm:prSet presAssocID="{FCB51220-A25F-463A-A34D-A8716E1193B8}" presName="compNode" presStyleCnt="0"/>
      <dgm:spPr/>
    </dgm:pt>
    <dgm:pt modelId="{B325204C-AA96-42BF-9ED3-39578E8B8D8B}" type="pres">
      <dgm:prSet presAssocID="{FCB51220-A25F-463A-A34D-A8716E1193B8}" presName="bgRect" presStyleLbl="bgShp" presStyleIdx="0" presStyleCnt="2"/>
      <dgm:spPr/>
    </dgm:pt>
    <dgm:pt modelId="{79D86524-F11E-4E1B-8FD6-56B7F063944E}" type="pres">
      <dgm:prSet presAssocID="{FCB51220-A25F-463A-A34D-A8716E1193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2217BA9-70A4-4F88-AA20-B456BCE6ABFC}" type="pres">
      <dgm:prSet presAssocID="{FCB51220-A25F-463A-A34D-A8716E1193B8}" presName="spaceRect" presStyleCnt="0"/>
      <dgm:spPr/>
    </dgm:pt>
    <dgm:pt modelId="{38FD67D6-A877-4B04-92A3-A2BA739E6B02}" type="pres">
      <dgm:prSet presAssocID="{FCB51220-A25F-463A-A34D-A8716E1193B8}" presName="parTx" presStyleLbl="revTx" presStyleIdx="0" presStyleCnt="2">
        <dgm:presLayoutVars>
          <dgm:chMax val="0"/>
          <dgm:chPref val="0"/>
        </dgm:presLayoutVars>
      </dgm:prSet>
      <dgm:spPr/>
    </dgm:pt>
    <dgm:pt modelId="{EE3CFD6C-9AB9-41BB-B710-7A755D240507}" type="pres">
      <dgm:prSet presAssocID="{436A1696-D15A-44A7-808B-A0920237B64D}" presName="sibTrans" presStyleCnt="0"/>
      <dgm:spPr/>
    </dgm:pt>
    <dgm:pt modelId="{37C3D3D7-2988-46E4-952F-DD1A6F00B361}" type="pres">
      <dgm:prSet presAssocID="{874E3E25-F398-469F-BC13-600E0351C577}" presName="compNode" presStyleCnt="0"/>
      <dgm:spPr/>
    </dgm:pt>
    <dgm:pt modelId="{A03A2F37-D98F-4E12-8008-0F9A0BC3CC0D}" type="pres">
      <dgm:prSet presAssocID="{874E3E25-F398-469F-BC13-600E0351C577}" presName="bgRect" presStyleLbl="bgShp" presStyleIdx="1" presStyleCnt="2"/>
      <dgm:spPr/>
    </dgm:pt>
    <dgm:pt modelId="{232602E0-B5F9-4C10-8925-E830D16755F8}" type="pres">
      <dgm:prSet presAssocID="{874E3E25-F398-469F-BC13-600E0351C57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co"/>
        </a:ext>
      </dgm:extLst>
    </dgm:pt>
    <dgm:pt modelId="{A163554F-7324-48C3-AD37-1A84EDA17685}" type="pres">
      <dgm:prSet presAssocID="{874E3E25-F398-469F-BC13-600E0351C577}" presName="spaceRect" presStyleCnt="0"/>
      <dgm:spPr/>
    </dgm:pt>
    <dgm:pt modelId="{FC21DA14-42D2-4BCC-9799-81163C179236}" type="pres">
      <dgm:prSet presAssocID="{874E3E25-F398-469F-BC13-600E0351C577}" presName="parTx" presStyleLbl="revTx" presStyleIdx="1" presStyleCnt="2">
        <dgm:presLayoutVars>
          <dgm:chMax val="0"/>
          <dgm:chPref val="0"/>
        </dgm:presLayoutVars>
      </dgm:prSet>
      <dgm:spPr/>
    </dgm:pt>
  </dgm:ptLst>
  <dgm:cxnLst>
    <dgm:cxn modelId="{75426127-404C-45E5-83AD-9A244DE039A9}" srcId="{43C7AE7E-8948-4AC1-9254-B28AEC310A50}" destId="{874E3E25-F398-469F-BC13-600E0351C577}" srcOrd="1" destOrd="0" parTransId="{402976F3-75AE-408F-A9D8-17602DE48257}" sibTransId="{1492F1E1-B35B-4956-BFEF-59CCD87206BD}"/>
    <dgm:cxn modelId="{F428AF40-5615-469F-8BA7-9B70C069754B}" srcId="{43C7AE7E-8948-4AC1-9254-B28AEC310A50}" destId="{FCB51220-A25F-463A-A34D-A8716E1193B8}" srcOrd="0" destOrd="0" parTransId="{8FDCA670-B8C5-4E3C-9229-2A70F5057466}" sibTransId="{436A1696-D15A-44A7-808B-A0920237B64D}"/>
    <dgm:cxn modelId="{FFE6304D-A997-45CA-A7AA-6F793A0A85AA}" type="presOf" srcId="{874E3E25-F398-469F-BC13-600E0351C577}" destId="{FC21DA14-42D2-4BCC-9799-81163C179236}" srcOrd="0" destOrd="0" presId="urn:microsoft.com/office/officeart/2018/2/layout/IconVerticalSolidList"/>
    <dgm:cxn modelId="{B75762E3-A138-473D-895E-2717FECD9376}" type="presOf" srcId="{FCB51220-A25F-463A-A34D-A8716E1193B8}" destId="{38FD67D6-A877-4B04-92A3-A2BA739E6B02}" srcOrd="0" destOrd="0" presId="urn:microsoft.com/office/officeart/2018/2/layout/IconVerticalSolidList"/>
    <dgm:cxn modelId="{698F7DEF-DB40-40F8-9350-3977D88BDAA4}" type="presOf" srcId="{43C7AE7E-8948-4AC1-9254-B28AEC310A50}" destId="{E4207C31-6F04-4E1F-BF05-6298C4C2CDAB}" srcOrd="0" destOrd="0" presId="urn:microsoft.com/office/officeart/2018/2/layout/IconVerticalSolidList"/>
    <dgm:cxn modelId="{88BF1A67-8370-4594-A548-3016E60E1EE4}" type="presParOf" srcId="{E4207C31-6F04-4E1F-BF05-6298C4C2CDAB}" destId="{89787FC7-FAB5-4490-9BF5-F30EA7ACA3F3}" srcOrd="0" destOrd="0" presId="urn:microsoft.com/office/officeart/2018/2/layout/IconVerticalSolidList"/>
    <dgm:cxn modelId="{8AD40492-E85A-45B2-A526-8B0FA7239752}" type="presParOf" srcId="{89787FC7-FAB5-4490-9BF5-F30EA7ACA3F3}" destId="{B325204C-AA96-42BF-9ED3-39578E8B8D8B}" srcOrd="0" destOrd="0" presId="urn:microsoft.com/office/officeart/2018/2/layout/IconVerticalSolidList"/>
    <dgm:cxn modelId="{D68B6855-BF36-4646-AFC8-8647A8A1A7D2}" type="presParOf" srcId="{89787FC7-FAB5-4490-9BF5-F30EA7ACA3F3}" destId="{79D86524-F11E-4E1B-8FD6-56B7F063944E}" srcOrd="1" destOrd="0" presId="urn:microsoft.com/office/officeart/2018/2/layout/IconVerticalSolidList"/>
    <dgm:cxn modelId="{E54B3DCA-2BAA-4E72-8B28-A3463A10A125}" type="presParOf" srcId="{89787FC7-FAB5-4490-9BF5-F30EA7ACA3F3}" destId="{72217BA9-70A4-4F88-AA20-B456BCE6ABFC}" srcOrd="2" destOrd="0" presId="urn:microsoft.com/office/officeart/2018/2/layout/IconVerticalSolidList"/>
    <dgm:cxn modelId="{5FB79FE0-528B-435A-868A-5DB30B01D6C9}" type="presParOf" srcId="{89787FC7-FAB5-4490-9BF5-F30EA7ACA3F3}" destId="{38FD67D6-A877-4B04-92A3-A2BA739E6B02}" srcOrd="3" destOrd="0" presId="urn:microsoft.com/office/officeart/2018/2/layout/IconVerticalSolidList"/>
    <dgm:cxn modelId="{8E9ACEEB-3E16-45FC-A959-8F0F67907B40}" type="presParOf" srcId="{E4207C31-6F04-4E1F-BF05-6298C4C2CDAB}" destId="{EE3CFD6C-9AB9-41BB-B710-7A755D240507}" srcOrd="1" destOrd="0" presId="urn:microsoft.com/office/officeart/2018/2/layout/IconVerticalSolidList"/>
    <dgm:cxn modelId="{A8209139-FCA3-4232-AAC2-E329465CE083}" type="presParOf" srcId="{E4207C31-6F04-4E1F-BF05-6298C4C2CDAB}" destId="{37C3D3D7-2988-46E4-952F-DD1A6F00B361}" srcOrd="2" destOrd="0" presId="urn:microsoft.com/office/officeart/2018/2/layout/IconVerticalSolidList"/>
    <dgm:cxn modelId="{7354A950-CE05-4801-806A-A78E2035DDC5}" type="presParOf" srcId="{37C3D3D7-2988-46E4-952F-DD1A6F00B361}" destId="{A03A2F37-D98F-4E12-8008-0F9A0BC3CC0D}" srcOrd="0" destOrd="0" presId="urn:microsoft.com/office/officeart/2018/2/layout/IconVerticalSolidList"/>
    <dgm:cxn modelId="{BBD1ED10-B93E-4BF2-94A8-6B7E07AF2EE1}" type="presParOf" srcId="{37C3D3D7-2988-46E4-952F-DD1A6F00B361}" destId="{232602E0-B5F9-4C10-8925-E830D16755F8}" srcOrd="1" destOrd="0" presId="urn:microsoft.com/office/officeart/2018/2/layout/IconVerticalSolidList"/>
    <dgm:cxn modelId="{67CF3E23-529D-42D7-AC34-08618175F68F}" type="presParOf" srcId="{37C3D3D7-2988-46E4-952F-DD1A6F00B361}" destId="{A163554F-7324-48C3-AD37-1A84EDA17685}" srcOrd="2" destOrd="0" presId="urn:microsoft.com/office/officeart/2018/2/layout/IconVerticalSolidList"/>
    <dgm:cxn modelId="{30F5BBD8-34A1-4A8E-A909-724404BBE19C}" type="presParOf" srcId="{37C3D3D7-2988-46E4-952F-DD1A6F00B361}" destId="{FC21DA14-42D2-4BCC-9799-81163C1792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4B6006C-3EF6-4772-8DE4-BE5AA0EA2AB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4346E7B-F016-4E73-9680-E315FCC32D67}">
      <dgm:prSet/>
      <dgm:spPr/>
      <dgm:t>
        <a:bodyPr/>
        <a:lstStyle/>
        <a:p>
          <a:r>
            <a:rPr lang="es-MX"/>
            <a:t>como proposición que se establece entre dos o más variables: </a:t>
          </a:r>
          <a:endParaRPr lang="en-US"/>
        </a:p>
      </dgm:t>
    </dgm:pt>
    <dgm:pt modelId="{30A99FD2-CBAA-47B9-9B90-73D57BA71186}" type="parTrans" cxnId="{08B7F5C7-CC90-42C3-9650-D47594997F84}">
      <dgm:prSet/>
      <dgm:spPr/>
      <dgm:t>
        <a:bodyPr/>
        <a:lstStyle/>
        <a:p>
          <a:endParaRPr lang="en-US"/>
        </a:p>
      </dgm:t>
    </dgm:pt>
    <dgm:pt modelId="{D296B5F3-396B-4B51-9E71-00ECFF9EFBA9}" type="sibTrans" cxnId="{08B7F5C7-CC90-42C3-9650-D47594997F84}">
      <dgm:prSet/>
      <dgm:spPr/>
      <dgm:t>
        <a:bodyPr/>
        <a:lstStyle/>
        <a:p>
          <a:endParaRPr lang="en-US"/>
        </a:p>
      </dgm:t>
    </dgm:pt>
    <dgm:pt modelId="{D65CA020-7482-419C-BBA7-02FB6A778187}">
      <dgm:prSet/>
      <dgm:spPr/>
      <dgm:t>
        <a:bodyPr/>
        <a:lstStyle/>
        <a:p>
          <a:r>
            <a:rPr lang="es-MX"/>
            <a:t>variable independiente (X) que corresponde a la característica o propiedad que se supone la causa del fenómeno que se estudia, y </a:t>
          </a:r>
          <a:endParaRPr lang="en-US"/>
        </a:p>
      </dgm:t>
    </dgm:pt>
    <dgm:pt modelId="{EC7C5002-86AB-4166-8B6C-CC521FD307A0}" type="parTrans" cxnId="{56236652-5B16-4EBF-8F0D-6503728D7310}">
      <dgm:prSet/>
      <dgm:spPr/>
      <dgm:t>
        <a:bodyPr/>
        <a:lstStyle/>
        <a:p>
          <a:endParaRPr lang="en-US"/>
        </a:p>
      </dgm:t>
    </dgm:pt>
    <dgm:pt modelId="{D58120E7-27C0-49D9-A7E2-F714AC2AA08A}" type="sibTrans" cxnId="{56236652-5B16-4EBF-8F0D-6503728D7310}">
      <dgm:prSet/>
      <dgm:spPr/>
      <dgm:t>
        <a:bodyPr/>
        <a:lstStyle/>
        <a:p>
          <a:endParaRPr lang="en-US"/>
        </a:p>
      </dgm:t>
    </dgm:pt>
    <dgm:pt modelId="{C13D113E-3378-4F9E-A1AF-1881DA7F8DE8}">
      <dgm:prSet/>
      <dgm:spPr/>
      <dgm:t>
        <a:bodyPr/>
        <a:lstStyle/>
        <a:p>
          <a:r>
            <a:rPr lang="es-MX"/>
            <a:t>variable dependiente (Y), cuyos valores están asociados a los cambios de la primera.</a:t>
          </a:r>
          <a:endParaRPr lang="en-US"/>
        </a:p>
      </dgm:t>
    </dgm:pt>
    <dgm:pt modelId="{99B1B10A-A5EA-4436-A42C-B96EE5D738F5}" type="parTrans" cxnId="{3A051812-F2D4-404D-B63C-1EAE107351AA}">
      <dgm:prSet/>
      <dgm:spPr/>
      <dgm:t>
        <a:bodyPr/>
        <a:lstStyle/>
        <a:p>
          <a:endParaRPr lang="en-US"/>
        </a:p>
      </dgm:t>
    </dgm:pt>
    <dgm:pt modelId="{5EB1012B-94C0-4FE3-B214-3D3EEEC53454}" type="sibTrans" cxnId="{3A051812-F2D4-404D-B63C-1EAE107351AA}">
      <dgm:prSet/>
      <dgm:spPr/>
      <dgm:t>
        <a:bodyPr/>
        <a:lstStyle/>
        <a:p>
          <a:endParaRPr lang="en-US"/>
        </a:p>
      </dgm:t>
    </dgm:pt>
    <dgm:pt modelId="{FF13D343-2B01-43FB-9B91-C6B75CE7A969}" type="pres">
      <dgm:prSet presAssocID="{B4B6006C-3EF6-4772-8DE4-BE5AA0EA2ABE}" presName="vert0" presStyleCnt="0">
        <dgm:presLayoutVars>
          <dgm:dir/>
          <dgm:animOne val="branch"/>
          <dgm:animLvl val="lvl"/>
        </dgm:presLayoutVars>
      </dgm:prSet>
      <dgm:spPr/>
    </dgm:pt>
    <dgm:pt modelId="{BC1B63EE-47B9-49A7-8F90-3FAE6D75899F}" type="pres">
      <dgm:prSet presAssocID="{84346E7B-F016-4E73-9680-E315FCC32D67}" presName="thickLine" presStyleLbl="alignNode1" presStyleIdx="0" presStyleCnt="3"/>
      <dgm:spPr/>
    </dgm:pt>
    <dgm:pt modelId="{70569616-ED6F-4B5F-BC21-A2239E9CAB74}" type="pres">
      <dgm:prSet presAssocID="{84346E7B-F016-4E73-9680-E315FCC32D67}" presName="horz1" presStyleCnt="0"/>
      <dgm:spPr/>
    </dgm:pt>
    <dgm:pt modelId="{47938DAC-B236-4A1E-A227-C51CB0A2B632}" type="pres">
      <dgm:prSet presAssocID="{84346E7B-F016-4E73-9680-E315FCC32D67}" presName="tx1" presStyleLbl="revTx" presStyleIdx="0" presStyleCnt="3"/>
      <dgm:spPr/>
    </dgm:pt>
    <dgm:pt modelId="{3C69A718-8C5C-4FBF-BBB3-D584499A0F3A}" type="pres">
      <dgm:prSet presAssocID="{84346E7B-F016-4E73-9680-E315FCC32D67}" presName="vert1" presStyleCnt="0"/>
      <dgm:spPr/>
    </dgm:pt>
    <dgm:pt modelId="{B10ED178-5885-4381-8B54-B7BDFA109D89}" type="pres">
      <dgm:prSet presAssocID="{D65CA020-7482-419C-BBA7-02FB6A778187}" presName="thickLine" presStyleLbl="alignNode1" presStyleIdx="1" presStyleCnt="3"/>
      <dgm:spPr/>
    </dgm:pt>
    <dgm:pt modelId="{A6817839-DCDF-4CBB-B903-CDE5C3525095}" type="pres">
      <dgm:prSet presAssocID="{D65CA020-7482-419C-BBA7-02FB6A778187}" presName="horz1" presStyleCnt="0"/>
      <dgm:spPr/>
    </dgm:pt>
    <dgm:pt modelId="{36091265-67A2-44F6-A7CE-4F89097FE04C}" type="pres">
      <dgm:prSet presAssocID="{D65CA020-7482-419C-BBA7-02FB6A778187}" presName="tx1" presStyleLbl="revTx" presStyleIdx="1" presStyleCnt="3"/>
      <dgm:spPr/>
    </dgm:pt>
    <dgm:pt modelId="{D3534247-4817-468B-8AFD-02758F43E39E}" type="pres">
      <dgm:prSet presAssocID="{D65CA020-7482-419C-BBA7-02FB6A778187}" presName="vert1" presStyleCnt="0"/>
      <dgm:spPr/>
    </dgm:pt>
    <dgm:pt modelId="{CF620306-3713-4A3A-9A35-C69C812503B6}" type="pres">
      <dgm:prSet presAssocID="{C13D113E-3378-4F9E-A1AF-1881DA7F8DE8}" presName="thickLine" presStyleLbl="alignNode1" presStyleIdx="2" presStyleCnt="3"/>
      <dgm:spPr/>
    </dgm:pt>
    <dgm:pt modelId="{73D1D5D8-8EC0-48EA-8C86-4D2EA71B33E8}" type="pres">
      <dgm:prSet presAssocID="{C13D113E-3378-4F9E-A1AF-1881DA7F8DE8}" presName="horz1" presStyleCnt="0"/>
      <dgm:spPr/>
    </dgm:pt>
    <dgm:pt modelId="{098E9D9E-4F8F-4C85-B544-FAA29F16BE30}" type="pres">
      <dgm:prSet presAssocID="{C13D113E-3378-4F9E-A1AF-1881DA7F8DE8}" presName="tx1" presStyleLbl="revTx" presStyleIdx="2" presStyleCnt="3"/>
      <dgm:spPr/>
    </dgm:pt>
    <dgm:pt modelId="{5081D63A-8FB6-4583-9555-3641DC4BAF45}" type="pres">
      <dgm:prSet presAssocID="{C13D113E-3378-4F9E-A1AF-1881DA7F8DE8}" presName="vert1" presStyleCnt="0"/>
      <dgm:spPr/>
    </dgm:pt>
  </dgm:ptLst>
  <dgm:cxnLst>
    <dgm:cxn modelId="{3A051812-F2D4-404D-B63C-1EAE107351AA}" srcId="{B4B6006C-3EF6-4772-8DE4-BE5AA0EA2ABE}" destId="{C13D113E-3378-4F9E-A1AF-1881DA7F8DE8}" srcOrd="2" destOrd="0" parTransId="{99B1B10A-A5EA-4436-A42C-B96EE5D738F5}" sibTransId="{5EB1012B-94C0-4FE3-B214-3D3EEEC53454}"/>
    <dgm:cxn modelId="{56236652-5B16-4EBF-8F0D-6503728D7310}" srcId="{B4B6006C-3EF6-4772-8DE4-BE5AA0EA2ABE}" destId="{D65CA020-7482-419C-BBA7-02FB6A778187}" srcOrd="1" destOrd="0" parTransId="{EC7C5002-86AB-4166-8B6C-CC521FD307A0}" sibTransId="{D58120E7-27C0-49D9-A7E2-F714AC2AA08A}"/>
    <dgm:cxn modelId="{35937D55-D9D0-4167-9D6C-6F203245D093}" type="presOf" srcId="{B4B6006C-3EF6-4772-8DE4-BE5AA0EA2ABE}" destId="{FF13D343-2B01-43FB-9B91-C6B75CE7A969}" srcOrd="0" destOrd="0" presId="urn:microsoft.com/office/officeart/2008/layout/LinedList"/>
    <dgm:cxn modelId="{F320E081-F14C-442D-8DF5-B685857BC9F2}" type="presOf" srcId="{84346E7B-F016-4E73-9680-E315FCC32D67}" destId="{47938DAC-B236-4A1E-A227-C51CB0A2B632}" srcOrd="0" destOrd="0" presId="urn:microsoft.com/office/officeart/2008/layout/LinedList"/>
    <dgm:cxn modelId="{4A3C1489-A49B-4974-B7D7-800CA64541AE}" type="presOf" srcId="{C13D113E-3378-4F9E-A1AF-1881DA7F8DE8}" destId="{098E9D9E-4F8F-4C85-B544-FAA29F16BE30}" srcOrd="0" destOrd="0" presId="urn:microsoft.com/office/officeart/2008/layout/LinedList"/>
    <dgm:cxn modelId="{621582AA-8287-4CF0-A3EE-0C8C650DC447}" type="presOf" srcId="{D65CA020-7482-419C-BBA7-02FB6A778187}" destId="{36091265-67A2-44F6-A7CE-4F89097FE04C}" srcOrd="0" destOrd="0" presId="urn:microsoft.com/office/officeart/2008/layout/LinedList"/>
    <dgm:cxn modelId="{08B7F5C7-CC90-42C3-9650-D47594997F84}" srcId="{B4B6006C-3EF6-4772-8DE4-BE5AA0EA2ABE}" destId="{84346E7B-F016-4E73-9680-E315FCC32D67}" srcOrd="0" destOrd="0" parTransId="{30A99FD2-CBAA-47B9-9B90-73D57BA71186}" sibTransId="{D296B5F3-396B-4B51-9E71-00ECFF9EFBA9}"/>
    <dgm:cxn modelId="{007AF870-380B-4C3D-AB9F-E58014F9938E}" type="presParOf" srcId="{FF13D343-2B01-43FB-9B91-C6B75CE7A969}" destId="{BC1B63EE-47B9-49A7-8F90-3FAE6D75899F}" srcOrd="0" destOrd="0" presId="urn:microsoft.com/office/officeart/2008/layout/LinedList"/>
    <dgm:cxn modelId="{579A53B3-75D9-4ED9-9D94-1A77F1D191A5}" type="presParOf" srcId="{FF13D343-2B01-43FB-9B91-C6B75CE7A969}" destId="{70569616-ED6F-4B5F-BC21-A2239E9CAB74}" srcOrd="1" destOrd="0" presId="urn:microsoft.com/office/officeart/2008/layout/LinedList"/>
    <dgm:cxn modelId="{7683A5E7-E69C-4131-BC20-DB78A1F4F176}" type="presParOf" srcId="{70569616-ED6F-4B5F-BC21-A2239E9CAB74}" destId="{47938DAC-B236-4A1E-A227-C51CB0A2B632}" srcOrd="0" destOrd="0" presId="urn:microsoft.com/office/officeart/2008/layout/LinedList"/>
    <dgm:cxn modelId="{FB24C56F-CB14-47B3-BAB2-D3E472B27073}" type="presParOf" srcId="{70569616-ED6F-4B5F-BC21-A2239E9CAB74}" destId="{3C69A718-8C5C-4FBF-BBB3-D584499A0F3A}" srcOrd="1" destOrd="0" presId="urn:microsoft.com/office/officeart/2008/layout/LinedList"/>
    <dgm:cxn modelId="{83B92DF9-A05E-41E9-BC5D-05CE476B60F0}" type="presParOf" srcId="{FF13D343-2B01-43FB-9B91-C6B75CE7A969}" destId="{B10ED178-5885-4381-8B54-B7BDFA109D89}" srcOrd="2" destOrd="0" presId="urn:microsoft.com/office/officeart/2008/layout/LinedList"/>
    <dgm:cxn modelId="{F1D36857-E3C0-49BE-86FC-4B4D9116C31C}" type="presParOf" srcId="{FF13D343-2B01-43FB-9B91-C6B75CE7A969}" destId="{A6817839-DCDF-4CBB-B903-CDE5C3525095}" srcOrd="3" destOrd="0" presId="urn:microsoft.com/office/officeart/2008/layout/LinedList"/>
    <dgm:cxn modelId="{A9B532D2-FE1D-4CE5-BE0E-AB8095A45731}" type="presParOf" srcId="{A6817839-DCDF-4CBB-B903-CDE5C3525095}" destId="{36091265-67A2-44F6-A7CE-4F89097FE04C}" srcOrd="0" destOrd="0" presId="urn:microsoft.com/office/officeart/2008/layout/LinedList"/>
    <dgm:cxn modelId="{06621375-A1CD-4409-A6F8-77F68A60DBA4}" type="presParOf" srcId="{A6817839-DCDF-4CBB-B903-CDE5C3525095}" destId="{D3534247-4817-468B-8AFD-02758F43E39E}" srcOrd="1" destOrd="0" presId="urn:microsoft.com/office/officeart/2008/layout/LinedList"/>
    <dgm:cxn modelId="{1CD8C59C-1004-4F28-B438-2D04828FFBF6}" type="presParOf" srcId="{FF13D343-2B01-43FB-9B91-C6B75CE7A969}" destId="{CF620306-3713-4A3A-9A35-C69C812503B6}" srcOrd="4" destOrd="0" presId="urn:microsoft.com/office/officeart/2008/layout/LinedList"/>
    <dgm:cxn modelId="{18FC2F16-CA5B-4F5B-9BB6-637EA9E04258}" type="presParOf" srcId="{FF13D343-2B01-43FB-9B91-C6B75CE7A969}" destId="{73D1D5D8-8EC0-48EA-8C86-4D2EA71B33E8}" srcOrd="5" destOrd="0" presId="urn:microsoft.com/office/officeart/2008/layout/LinedList"/>
    <dgm:cxn modelId="{A5616632-2F1C-477C-80FB-78463E55170D}" type="presParOf" srcId="{73D1D5D8-8EC0-48EA-8C86-4D2EA71B33E8}" destId="{098E9D9E-4F8F-4C85-B544-FAA29F16BE30}" srcOrd="0" destOrd="0" presId="urn:microsoft.com/office/officeart/2008/layout/LinedList"/>
    <dgm:cxn modelId="{F9C4A56A-FCCA-4FAE-856A-B98038C6E531}" type="presParOf" srcId="{73D1D5D8-8EC0-48EA-8C86-4D2EA71B33E8}" destId="{5081D63A-8FB6-4583-9555-3641DC4BAF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90D8E4D-D187-4160-815D-5C718AC74402}"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745CBC90-4A14-4F1A-8221-2B50A1DE8E55}">
      <dgm:prSet/>
      <dgm:spPr/>
      <dgm:t>
        <a:bodyPr/>
        <a:lstStyle/>
        <a:p>
          <a:r>
            <a:rPr lang="es-CR"/>
            <a:t>Independiente</a:t>
          </a:r>
          <a:endParaRPr lang="en-US"/>
        </a:p>
      </dgm:t>
    </dgm:pt>
    <dgm:pt modelId="{5CE480D5-A788-4FB3-B512-0BE8EF84D37B}" type="parTrans" cxnId="{555EAA39-10B8-43C2-8790-0CFA9BBEB04A}">
      <dgm:prSet/>
      <dgm:spPr/>
      <dgm:t>
        <a:bodyPr/>
        <a:lstStyle/>
        <a:p>
          <a:endParaRPr lang="en-US"/>
        </a:p>
      </dgm:t>
    </dgm:pt>
    <dgm:pt modelId="{0BA77E67-1FAE-4516-9FBA-8F7748814247}" type="sibTrans" cxnId="{555EAA39-10B8-43C2-8790-0CFA9BBEB04A}">
      <dgm:prSet/>
      <dgm:spPr/>
      <dgm:t>
        <a:bodyPr/>
        <a:lstStyle/>
        <a:p>
          <a:endParaRPr lang="en-US"/>
        </a:p>
      </dgm:t>
    </dgm:pt>
    <dgm:pt modelId="{B54A3DE8-878E-44F8-8E9D-23E4198F3CC9}">
      <dgm:prSet/>
      <dgm:spPr/>
      <dgm:t>
        <a:bodyPr/>
        <a:lstStyle/>
        <a:p>
          <a:r>
            <a:rPr lang="es-MX"/>
            <a:t>¿Qué tareas de la Legislatura repercuten en la sociedad y la actividad del poder ejecutivo?</a:t>
          </a:r>
          <a:endParaRPr lang="en-US"/>
        </a:p>
      </dgm:t>
    </dgm:pt>
    <dgm:pt modelId="{8DA8727E-B6F4-41CC-8235-DFFDFCC7A450}" type="parTrans" cxnId="{140EDCA4-2415-4CD6-8B31-A5C1B465989F}">
      <dgm:prSet/>
      <dgm:spPr/>
      <dgm:t>
        <a:bodyPr/>
        <a:lstStyle/>
        <a:p>
          <a:endParaRPr lang="en-US"/>
        </a:p>
      </dgm:t>
    </dgm:pt>
    <dgm:pt modelId="{0671566A-68AF-4B12-9C48-97E62646BBAD}" type="sibTrans" cxnId="{140EDCA4-2415-4CD6-8B31-A5C1B465989F}">
      <dgm:prSet/>
      <dgm:spPr/>
      <dgm:t>
        <a:bodyPr/>
        <a:lstStyle/>
        <a:p>
          <a:endParaRPr lang="en-US"/>
        </a:p>
      </dgm:t>
    </dgm:pt>
    <dgm:pt modelId="{C92D593B-873F-4DB5-A740-EC51EA63B249}">
      <dgm:prSet/>
      <dgm:spPr/>
      <dgm:t>
        <a:bodyPr/>
        <a:lstStyle/>
        <a:p>
          <a:r>
            <a:rPr lang="es-MX"/>
            <a:t>¿De dónde provienen estas facultades?</a:t>
          </a:r>
          <a:endParaRPr lang="en-US"/>
        </a:p>
      </dgm:t>
    </dgm:pt>
    <dgm:pt modelId="{D8E3E06E-A9F6-42EA-BF15-12B6EA361B85}" type="parTrans" cxnId="{3A73FED2-E870-4915-A1B4-C3995B4DC921}">
      <dgm:prSet/>
      <dgm:spPr/>
      <dgm:t>
        <a:bodyPr/>
        <a:lstStyle/>
        <a:p>
          <a:endParaRPr lang="en-US"/>
        </a:p>
      </dgm:t>
    </dgm:pt>
    <dgm:pt modelId="{18AFDA7E-17A4-4E52-BD2A-7C0A868DB94C}" type="sibTrans" cxnId="{3A73FED2-E870-4915-A1B4-C3995B4DC921}">
      <dgm:prSet/>
      <dgm:spPr/>
      <dgm:t>
        <a:bodyPr/>
        <a:lstStyle/>
        <a:p>
          <a:endParaRPr lang="en-US"/>
        </a:p>
      </dgm:t>
    </dgm:pt>
    <dgm:pt modelId="{87E70549-E6AF-4CD3-B1D5-18CFF822BE3A}">
      <dgm:prSet/>
      <dgm:spPr/>
      <dgm:t>
        <a:bodyPr/>
        <a:lstStyle/>
        <a:p>
          <a:r>
            <a:rPr lang="es-MX"/>
            <a:t>Dependiente</a:t>
          </a:r>
          <a:endParaRPr lang="en-US"/>
        </a:p>
      </dgm:t>
    </dgm:pt>
    <dgm:pt modelId="{F3ACAE03-B6ED-40E4-BF9E-0488344F68EE}" type="parTrans" cxnId="{2FC14B02-DCCE-4599-9A14-DE05A6C9D492}">
      <dgm:prSet/>
      <dgm:spPr/>
      <dgm:t>
        <a:bodyPr/>
        <a:lstStyle/>
        <a:p>
          <a:endParaRPr lang="en-US"/>
        </a:p>
      </dgm:t>
    </dgm:pt>
    <dgm:pt modelId="{E47382C7-8684-4BE3-905A-677C9B5010EB}" type="sibTrans" cxnId="{2FC14B02-DCCE-4599-9A14-DE05A6C9D492}">
      <dgm:prSet/>
      <dgm:spPr/>
      <dgm:t>
        <a:bodyPr/>
        <a:lstStyle/>
        <a:p>
          <a:endParaRPr lang="en-US"/>
        </a:p>
      </dgm:t>
    </dgm:pt>
    <dgm:pt modelId="{8641CE03-4DAB-4C53-9275-EA5CE94D0F35}">
      <dgm:prSet/>
      <dgm:spPr/>
      <dgm:t>
        <a:bodyPr/>
        <a:lstStyle/>
        <a:p>
          <a:r>
            <a:rPr lang="es-MX"/>
            <a:t>Revisión y discusión de las propuestas del ejecutivo</a:t>
          </a:r>
          <a:endParaRPr lang="en-US"/>
        </a:p>
      </dgm:t>
    </dgm:pt>
    <dgm:pt modelId="{D3214ACA-D20A-42CE-B7B6-88C1FA53E61E}" type="parTrans" cxnId="{87DE18F4-BCEC-4389-884E-E3B9B1A6BAE7}">
      <dgm:prSet/>
      <dgm:spPr/>
      <dgm:t>
        <a:bodyPr/>
        <a:lstStyle/>
        <a:p>
          <a:endParaRPr lang="en-US"/>
        </a:p>
      </dgm:t>
    </dgm:pt>
    <dgm:pt modelId="{CE960922-C9B1-4784-AE81-C585760B3322}" type="sibTrans" cxnId="{87DE18F4-BCEC-4389-884E-E3B9B1A6BAE7}">
      <dgm:prSet/>
      <dgm:spPr/>
      <dgm:t>
        <a:bodyPr/>
        <a:lstStyle/>
        <a:p>
          <a:endParaRPr lang="en-US"/>
        </a:p>
      </dgm:t>
    </dgm:pt>
    <dgm:pt modelId="{BCA48C5B-36FF-4292-9B15-BBCA951D3141}">
      <dgm:prSet/>
      <dgm:spPr/>
      <dgm:t>
        <a:bodyPr/>
        <a:lstStyle/>
        <a:p>
          <a:r>
            <a:rPr lang="es-MX"/>
            <a:t>Autorización de las propuestas del ejecutivo</a:t>
          </a:r>
          <a:endParaRPr lang="en-US"/>
        </a:p>
      </dgm:t>
    </dgm:pt>
    <dgm:pt modelId="{C397F373-9A8C-4711-B308-54EB3FF8E895}" type="parTrans" cxnId="{5B8F764A-C603-47DB-BF3A-6C7FF82B2A31}">
      <dgm:prSet/>
      <dgm:spPr/>
      <dgm:t>
        <a:bodyPr/>
        <a:lstStyle/>
        <a:p>
          <a:endParaRPr lang="en-US"/>
        </a:p>
      </dgm:t>
    </dgm:pt>
    <dgm:pt modelId="{8E183BA4-062D-4384-A780-2ABB5D36A0E9}" type="sibTrans" cxnId="{5B8F764A-C603-47DB-BF3A-6C7FF82B2A31}">
      <dgm:prSet/>
      <dgm:spPr/>
      <dgm:t>
        <a:bodyPr/>
        <a:lstStyle/>
        <a:p>
          <a:endParaRPr lang="en-US"/>
        </a:p>
      </dgm:t>
    </dgm:pt>
    <dgm:pt modelId="{D0FE3824-4350-40FC-BAB5-21322EE010A7}">
      <dgm:prSet/>
      <dgm:spPr/>
      <dgm:t>
        <a:bodyPr/>
        <a:lstStyle/>
        <a:p>
          <a:r>
            <a:rPr lang="es-MX"/>
            <a:t>Aprobación condicional de las propuestas</a:t>
          </a:r>
          <a:endParaRPr lang="en-US"/>
        </a:p>
      </dgm:t>
    </dgm:pt>
    <dgm:pt modelId="{B9492A17-579D-4AA3-91E1-FADFF9CA8D6D}" type="parTrans" cxnId="{1A2F0019-351B-4119-8FF2-EBA4C538DF22}">
      <dgm:prSet/>
      <dgm:spPr/>
      <dgm:t>
        <a:bodyPr/>
        <a:lstStyle/>
        <a:p>
          <a:endParaRPr lang="en-US"/>
        </a:p>
      </dgm:t>
    </dgm:pt>
    <dgm:pt modelId="{70D1AB17-DCA6-40AB-AB72-D4A2E75FA247}" type="sibTrans" cxnId="{1A2F0019-351B-4119-8FF2-EBA4C538DF22}">
      <dgm:prSet/>
      <dgm:spPr/>
      <dgm:t>
        <a:bodyPr/>
        <a:lstStyle/>
        <a:p>
          <a:endParaRPr lang="en-US"/>
        </a:p>
      </dgm:t>
    </dgm:pt>
    <dgm:pt modelId="{A029123E-AFCF-4ED2-9995-2F301A0237B7}">
      <dgm:prSet/>
      <dgm:spPr/>
      <dgm:t>
        <a:bodyPr/>
        <a:lstStyle/>
        <a:p>
          <a:r>
            <a:rPr lang="es-MX"/>
            <a:t>Rechazo de las propuestas</a:t>
          </a:r>
          <a:endParaRPr lang="en-US"/>
        </a:p>
      </dgm:t>
    </dgm:pt>
    <dgm:pt modelId="{7A3CBBB6-F03F-4C18-BD88-AF6F7C162E32}" type="parTrans" cxnId="{DB41B8EE-559C-4F2B-8082-B773615E4FEB}">
      <dgm:prSet/>
      <dgm:spPr/>
      <dgm:t>
        <a:bodyPr/>
        <a:lstStyle/>
        <a:p>
          <a:endParaRPr lang="en-US"/>
        </a:p>
      </dgm:t>
    </dgm:pt>
    <dgm:pt modelId="{28F24B21-0F71-4ADE-9AAE-7199686F84B1}" type="sibTrans" cxnId="{DB41B8EE-559C-4F2B-8082-B773615E4FEB}">
      <dgm:prSet/>
      <dgm:spPr/>
      <dgm:t>
        <a:bodyPr/>
        <a:lstStyle/>
        <a:p>
          <a:endParaRPr lang="en-US"/>
        </a:p>
      </dgm:t>
    </dgm:pt>
    <dgm:pt modelId="{6414B14C-D643-4837-AA3D-42ECC34DD5C9}">
      <dgm:prSet/>
      <dgm:spPr/>
      <dgm:t>
        <a:bodyPr/>
        <a:lstStyle/>
        <a:p>
          <a:r>
            <a:rPr lang="es-MX"/>
            <a:t>La Constitución le otorga atributos</a:t>
          </a:r>
          <a:endParaRPr lang="en-US"/>
        </a:p>
      </dgm:t>
    </dgm:pt>
    <dgm:pt modelId="{F072D6D5-4990-4783-BC2C-3E3AC543F18F}" type="parTrans" cxnId="{7D05F9A4-DEA0-4DF2-A03A-5C84A1CC050F}">
      <dgm:prSet/>
      <dgm:spPr/>
      <dgm:t>
        <a:bodyPr/>
        <a:lstStyle/>
        <a:p>
          <a:endParaRPr lang="en-US"/>
        </a:p>
      </dgm:t>
    </dgm:pt>
    <dgm:pt modelId="{4B65EBCD-CD22-42DA-8C35-B48663F5A6BB}" type="sibTrans" cxnId="{7D05F9A4-DEA0-4DF2-A03A-5C84A1CC050F}">
      <dgm:prSet/>
      <dgm:spPr/>
      <dgm:t>
        <a:bodyPr/>
        <a:lstStyle/>
        <a:p>
          <a:endParaRPr lang="en-US"/>
        </a:p>
      </dgm:t>
    </dgm:pt>
    <dgm:pt modelId="{116AC42C-7693-49D2-A4B4-2609A8B370AF}">
      <dgm:prSet/>
      <dgm:spPr/>
      <dgm:t>
        <a:bodyPr/>
        <a:lstStyle/>
        <a:p>
          <a:r>
            <a:rPr lang="es-MX"/>
            <a:t>Su decisión produce cierto apoyo de la sociedad</a:t>
          </a:r>
          <a:endParaRPr lang="en-US"/>
        </a:p>
      </dgm:t>
    </dgm:pt>
    <dgm:pt modelId="{C19EBDBE-9A53-49C2-B337-392E0F262E73}" type="parTrans" cxnId="{9B85AFE7-6A38-4AEB-9F21-23D4CFEE87E6}">
      <dgm:prSet/>
      <dgm:spPr/>
      <dgm:t>
        <a:bodyPr/>
        <a:lstStyle/>
        <a:p>
          <a:endParaRPr lang="en-US"/>
        </a:p>
      </dgm:t>
    </dgm:pt>
    <dgm:pt modelId="{45C5F6D0-C873-440E-A9B9-E554ACCB8FC2}" type="sibTrans" cxnId="{9B85AFE7-6A38-4AEB-9F21-23D4CFEE87E6}">
      <dgm:prSet/>
      <dgm:spPr/>
      <dgm:t>
        <a:bodyPr/>
        <a:lstStyle/>
        <a:p>
          <a:endParaRPr lang="en-US"/>
        </a:p>
      </dgm:t>
    </dgm:pt>
    <dgm:pt modelId="{C1AA87E9-13DB-455E-B0CC-184AEDE4B967}" type="pres">
      <dgm:prSet presAssocID="{490D8E4D-D187-4160-815D-5C718AC74402}" presName="diagram" presStyleCnt="0">
        <dgm:presLayoutVars>
          <dgm:dir/>
          <dgm:resizeHandles val="exact"/>
        </dgm:presLayoutVars>
      </dgm:prSet>
      <dgm:spPr/>
    </dgm:pt>
    <dgm:pt modelId="{77402FD3-81B0-49CB-A431-556E0339C5D2}" type="pres">
      <dgm:prSet presAssocID="{745CBC90-4A14-4F1A-8221-2B50A1DE8E55}" presName="node" presStyleLbl="node1" presStyleIdx="0" presStyleCnt="10">
        <dgm:presLayoutVars>
          <dgm:bulletEnabled val="1"/>
        </dgm:presLayoutVars>
      </dgm:prSet>
      <dgm:spPr/>
    </dgm:pt>
    <dgm:pt modelId="{7288B508-2C80-463A-BFF1-FD04494D3476}" type="pres">
      <dgm:prSet presAssocID="{0BA77E67-1FAE-4516-9FBA-8F7748814247}" presName="sibTrans" presStyleCnt="0"/>
      <dgm:spPr/>
    </dgm:pt>
    <dgm:pt modelId="{FBE496AE-C0BF-4456-A96A-E045921EC12F}" type="pres">
      <dgm:prSet presAssocID="{B54A3DE8-878E-44F8-8E9D-23E4198F3CC9}" presName="node" presStyleLbl="node1" presStyleIdx="1" presStyleCnt="10">
        <dgm:presLayoutVars>
          <dgm:bulletEnabled val="1"/>
        </dgm:presLayoutVars>
      </dgm:prSet>
      <dgm:spPr/>
    </dgm:pt>
    <dgm:pt modelId="{38D1F056-D878-4F3A-BC46-EF57FCD59A33}" type="pres">
      <dgm:prSet presAssocID="{0671566A-68AF-4B12-9C48-97E62646BBAD}" presName="sibTrans" presStyleCnt="0"/>
      <dgm:spPr/>
    </dgm:pt>
    <dgm:pt modelId="{A75DBF12-6DD3-4024-83A6-FD6BFBA20D85}" type="pres">
      <dgm:prSet presAssocID="{C92D593B-873F-4DB5-A740-EC51EA63B249}" presName="node" presStyleLbl="node1" presStyleIdx="2" presStyleCnt="10">
        <dgm:presLayoutVars>
          <dgm:bulletEnabled val="1"/>
        </dgm:presLayoutVars>
      </dgm:prSet>
      <dgm:spPr/>
    </dgm:pt>
    <dgm:pt modelId="{CC4ED284-3EB0-44E9-AFC4-E5563920E473}" type="pres">
      <dgm:prSet presAssocID="{18AFDA7E-17A4-4E52-BD2A-7C0A868DB94C}" presName="sibTrans" presStyleCnt="0"/>
      <dgm:spPr/>
    </dgm:pt>
    <dgm:pt modelId="{B75626F9-CABB-4962-8DA9-4ABFBB90103A}" type="pres">
      <dgm:prSet presAssocID="{87E70549-E6AF-4CD3-B1D5-18CFF822BE3A}" presName="node" presStyleLbl="node1" presStyleIdx="3" presStyleCnt="10">
        <dgm:presLayoutVars>
          <dgm:bulletEnabled val="1"/>
        </dgm:presLayoutVars>
      </dgm:prSet>
      <dgm:spPr/>
    </dgm:pt>
    <dgm:pt modelId="{F3F5B1E2-4161-4CCB-904D-33899B0967C5}" type="pres">
      <dgm:prSet presAssocID="{E47382C7-8684-4BE3-905A-677C9B5010EB}" presName="sibTrans" presStyleCnt="0"/>
      <dgm:spPr/>
    </dgm:pt>
    <dgm:pt modelId="{354E62CE-4A9D-4083-B7EE-E79A6BB40E54}" type="pres">
      <dgm:prSet presAssocID="{8641CE03-4DAB-4C53-9275-EA5CE94D0F35}" presName="node" presStyleLbl="node1" presStyleIdx="4" presStyleCnt="10">
        <dgm:presLayoutVars>
          <dgm:bulletEnabled val="1"/>
        </dgm:presLayoutVars>
      </dgm:prSet>
      <dgm:spPr/>
    </dgm:pt>
    <dgm:pt modelId="{F2A05B43-A49E-4A61-B6B2-7DC77D967774}" type="pres">
      <dgm:prSet presAssocID="{CE960922-C9B1-4784-AE81-C585760B3322}" presName="sibTrans" presStyleCnt="0"/>
      <dgm:spPr/>
    </dgm:pt>
    <dgm:pt modelId="{1A42BB97-C2A6-4376-B849-3BA5B38849E2}" type="pres">
      <dgm:prSet presAssocID="{BCA48C5B-36FF-4292-9B15-BBCA951D3141}" presName="node" presStyleLbl="node1" presStyleIdx="5" presStyleCnt="10">
        <dgm:presLayoutVars>
          <dgm:bulletEnabled val="1"/>
        </dgm:presLayoutVars>
      </dgm:prSet>
      <dgm:spPr/>
    </dgm:pt>
    <dgm:pt modelId="{5C0DDDCF-E960-4438-BC00-C03585DA3397}" type="pres">
      <dgm:prSet presAssocID="{8E183BA4-062D-4384-A780-2ABB5D36A0E9}" presName="sibTrans" presStyleCnt="0"/>
      <dgm:spPr/>
    </dgm:pt>
    <dgm:pt modelId="{8CA57988-E926-4F58-A603-D6F0EFA8E83B}" type="pres">
      <dgm:prSet presAssocID="{D0FE3824-4350-40FC-BAB5-21322EE010A7}" presName="node" presStyleLbl="node1" presStyleIdx="6" presStyleCnt="10">
        <dgm:presLayoutVars>
          <dgm:bulletEnabled val="1"/>
        </dgm:presLayoutVars>
      </dgm:prSet>
      <dgm:spPr/>
    </dgm:pt>
    <dgm:pt modelId="{41EC5350-BD8E-4DB5-89B1-DC3F999BEB33}" type="pres">
      <dgm:prSet presAssocID="{70D1AB17-DCA6-40AB-AB72-D4A2E75FA247}" presName="sibTrans" presStyleCnt="0"/>
      <dgm:spPr/>
    </dgm:pt>
    <dgm:pt modelId="{69A3E964-182F-486B-B43A-A52B0EBCFF35}" type="pres">
      <dgm:prSet presAssocID="{A029123E-AFCF-4ED2-9995-2F301A0237B7}" presName="node" presStyleLbl="node1" presStyleIdx="7" presStyleCnt="10">
        <dgm:presLayoutVars>
          <dgm:bulletEnabled val="1"/>
        </dgm:presLayoutVars>
      </dgm:prSet>
      <dgm:spPr/>
    </dgm:pt>
    <dgm:pt modelId="{0E187899-1F4F-4618-81BE-A507478A0221}" type="pres">
      <dgm:prSet presAssocID="{28F24B21-0F71-4ADE-9AAE-7199686F84B1}" presName="sibTrans" presStyleCnt="0"/>
      <dgm:spPr/>
    </dgm:pt>
    <dgm:pt modelId="{69EB5FDC-26A2-4B0A-8883-014A21E0C5AD}" type="pres">
      <dgm:prSet presAssocID="{6414B14C-D643-4837-AA3D-42ECC34DD5C9}" presName="node" presStyleLbl="node1" presStyleIdx="8" presStyleCnt="10">
        <dgm:presLayoutVars>
          <dgm:bulletEnabled val="1"/>
        </dgm:presLayoutVars>
      </dgm:prSet>
      <dgm:spPr/>
    </dgm:pt>
    <dgm:pt modelId="{FA8D4C10-7537-49FE-9E1A-83E8AB919E4B}" type="pres">
      <dgm:prSet presAssocID="{4B65EBCD-CD22-42DA-8C35-B48663F5A6BB}" presName="sibTrans" presStyleCnt="0"/>
      <dgm:spPr/>
    </dgm:pt>
    <dgm:pt modelId="{3E4736FB-BE3F-4C2C-9A31-BC2B071206C6}" type="pres">
      <dgm:prSet presAssocID="{116AC42C-7693-49D2-A4B4-2609A8B370AF}" presName="node" presStyleLbl="node1" presStyleIdx="9" presStyleCnt="10">
        <dgm:presLayoutVars>
          <dgm:bulletEnabled val="1"/>
        </dgm:presLayoutVars>
      </dgm:prSet>
      <dgm:spPr/>
    </dgm:pt>
  </dgm:ptLst>
  <dgm:cxnLst>
    <dgm:cxn modelId="{2FC14B02-DCCE-4599-9A14-DE05A6C9D492}" srcId="{490D8E4D-D187-4160-815D-5C718AC74402}" destId="{87E70549-E6AF-4CD3-B1D5-18CFF822BE3A}" srcOrd="3" destOrd="0" parTransId="{F3ACAE03-B6ED-40E4-BF9E-0488344F68EE}" sibTransId="{E47382C7-8684-4BE3-905A-677C9B5010EB}"/>
    <dgm:cxn modelId="{1A2F0019-351B-4119-8FF2-EBA4C538DF22}" srcId="{490D8E4D-D187-4160-815D-5C718AC74402}" destId="{D0FE3824-4350-40FC-BAB5-21322EE010A7}" srcOrd="6" destOrd="0" parTransId="{B9492A17-579D-4AA3-91E1-FADFF9CA8D6D}" sibTransId="{70D1AB17-DCA6-40AB-AB72-D4A2E75FA247}"/>
    <dgm:cxn modelId="{C8FBB72F-18A8-4DC7-B35D-C156BD6DC32D}" type="presOf" srcId="{87E70549-E6AF-4CD3-B1D5-18CFF822BE3A}" destId="{B75626F9-CABB-4962-8DA9-4ABFBB90103A}" srcOrd="0" destOrd="0" presId="urn:microsoft.com/office/officeart/2005/8/layout/default"/>
    <dgm:cxn modelId="{92DF0F34-FC38-486F-BF5E-89EE5B55CC7B}" type="presOf" srcId="{490D8E4D-D187-4160-815D-5C718AC74402}" destId="{C1AA87E9-13DB-455E-B0CC-184AEDE4B967}" srcOrd="0" destOrd="0" presId="urn:microsoft.com/office/officeart/2005/8/layout/default"/>
    <dgm:cxn modelId="{555EAA39-10B8-43C2-8790-0CFA9BBEB04A}" srcId="{490D8E4D-D187-4160-815D-5C718AC74402}" destId="{745CBC90-4A14-4F1A-8221-2B50A1DE8E55}" srcOrd="0" destOrd="0" parTransId="{5CE480D5-A788-4FB3-B512-0BE8EF84D37B}" sibTransId="{0BA77E67-1FAE-4516-9FBA-8F7748814247}"/>
    <dgm:cxn modelId="{5B8F764A-C603-47DB-BF3A-6C7FF82B2A31}" srcId="{490D8E4D-D187-4160-815D-5C718AC74402}" destId="{BCA48C5B-36FF-4292-9B15-BBCA951D3141}" srcOrd="5" destOrd="0" parTransId="{C397F373-9A8C-4711-B308-54EB3FF8E895}" sibTransId="{8E183BA4-062D-4384-A780-2ABB5D36A0E9}"/>
    <dgm:cxn modelId="{39D48B51-BDA4-4D76-BCDB-144DA93AD897}" type="presOf" srcId="{D0FE3824-4350-40FC-BAB5-21322EE010A7}" destId="{8CA57988-E926-4F58-A603-D6F0EFA8E83B}" srcOrd="0" destOrd="0" presId="urn:microsoft.com/office/officeart/2005/8/layout/default"/>
    <dgm:cxn modelId="{CE384763-B671-466D-8B3B-C9F4DA5B5E28}" type="presOf" srcId="{BCA48C5B-36FF-4292-9B15-BBCA951D3141}" destId="{1A42BB97-C2A6-4376-B849-3BA5B38849E2}" srcOrd="0" destOrd="0" presId="urn:microsoft.com/office/officeart/2005/8/layout/default"/>
    <dgm:cxn modelId="{5E21BF7B-C7AA-44A3-97BF-3F52D2A80023}" type="presOf" srcId="{6414B14C-D643-4837-AA3D-42ECC34DD5C9}" destId="{69EB5FDC-26A2-4B0A-8883-014A21E0C5AD}" srcOrd="0" destOrd="0" presId="urn:microsoft.com/office/officeart/2005/8/layout/default"/>
    <dgm:cxn modelId="{7E1D589E-07DE-4D0E-850D-88BFEC7F23C0}" type="presOf" srcId="{8641CE03-4DAB-4C53-9275-EA5CE94D0F35}" destId="{354E62CE-4A9D-4083-B7EE-E79A6BB40E54}" srcOrd="0" destOrd="0" presId="urn:microsoft.com/office/officeart/2005/8/layout/default"/>
    <dgm:cxn modelId="{140EDCA4-2415-4CD6-8B31-A5C1B465989F}" srcId="{490D8E4D-D187-4160-815D-5C718AC74402}" destId="{B54A3DE8-878E-44F8-8E9D-23E4198F3CC9}" srcOrd="1" destOrd="0" parTransId="{8DA8727E-B6F4-41CC-8235-DFFDFCC7A450}" sibTransId="{0671566A-68AF-4B12-9C48-97E62646BBAD}"/>
    <dgm:cxn modelId="{7D05F9A4-DEA0-4DF2-A03A-5C84A1CC050F}" srcId="{490D8E4D-D187-4160-815D-5C718AC74402}" destId="{6414B14C-D643-4837-AA3D-42ECC34DD5C9}" srcOrd="8" destOrd="0" parTransId="{F072D6D5-4990-4783-BC2C-3E3AC543F18F}" sibTransId="{4B65EBCD-CD22-42DA-8C35-B48663F5A6BB}"/>
    <dgm:cxn modelId="{3BAB75A6-D2F3-43FC-A9FB-E9116C87E9C3}" type="presOf" srcId="{A029123E-AFCF-4ED2-9995-2F301A0237B7}" destId="{69A3E964-182F-486B-B43A-A52B0EBCFF35}" srcOrd="0" destOrd="0" presId="urn:microsoft.com/office/officeart/2005/8/layout/default"/>
    <dgm:cxn modelId="{3AC812AA-4D61-4A19-97E7-236ADE159BC9}" type="presOf" srcId="{C92D593B-873F-4DB5-A740-EC51EA63B249}" destId="{A75DBF12-6DD3-4024-83A6-FD6BFBA20D85}" srcOrd="0" destOrd="0" presId="urn:microsoft.com/office/officeart/2005/8/layout/default"/>
    <dgm:cxn modelId="{C36F6CC4-9D7D-41D4-9920-63B285284E1C}" type="presOf" srcId="{745CBC90-4A14-4F1A-8221-2B50A1DE8E55}" destId="{77402FD3-81B0-49CB-A431-556E0339C5D2}" srcOrd="0" destOrd="0" presId="urn:microsoft.com/office/officeart/2005/8/layout/default"/>
    <dgm:cxn modelId="{37037EC7-D534-4D1D-9EDC-253690DB3D56}" type="presOf" srcId="{116AC42C-7693-49D2-A4B4-2609A8B370AF}" destId="{3E4736FB-BE3F-4C2C-9A31-BC2B071206C6}" srcOrd="0" destOrd="0" presId="urn:microsoft.com/office/officeart/2005/8/layout/default"/>
    <dgm:cxn modelId="{3A73FED2-E870-4915-A1B4-C3995B4DC921}" srcId="{490D8E4D-D187-4160-815D-5C718AC74402}" destId="{C92D593B-873F-4DB5-A740-EC51EA63B249}" srcOrd="2" destOrd="0" parTransId="{D8E3E06E-A9F6-42EA-BF15-12B6EA361B85}" sibTransId="{18AFDA7E-17A4-4E52-BD2A-7C0A868DB94C}"/>
    <dgm:cxn modelId="{221A64D5-D9E4-405F-AC02-1BA49025F102}" type="presOf" srcId="{B54A3DE8-878E-44F8-8E9D-23E4198F3CC9}" destId="{FBE496AE-C0BF-4456-A96A-E045921EC12F}" srcOrd="0" destOrd="0" presId="urn:microsoft.com/office/officeart/2005/8/layout/default"/>
    <dgm:cxn modelId="{9B85AFE7-6A38-4AEB-9F21-23D4CFEE87E6}" srcId="{490D8E4D-D187-4160-815D-5C718AC74402}" destId="{116AC42C-7693-49D2-A4B4-2609A8B370AF}" srcOrd="9" destOrd="0" parTransId="{C19EBDBE-9A53-49C2-B337-392E0F262E73}" sibTransId="{45C5F6D0-C873-440E-A9B9-E554ACCB8FC2}"/>
    <dgm:cxn modelId="{DB41B8EE-559C-4F2B-8082-B773615E4FEB}" srcId="{490D8E4D-D187-4160-815D-5C718AC74402}" destId="{A029123E-AFCF-4ED2-9995-2F301A0237B7}" srcOrd="7" destOrd="0" parTransId="{7A3CBBB6-F03F-4C18-BD88-AF6F7C162E32}" sibTransId="{28F24B21-0F71-4ADE-9AAE-7199686F84B1}"/>
    <dgm:cxn modelId="{87DE18F4-BCEC-4389-884E-E3B9B1A6BAE7}" srcId="{490D8E4D-D187-4160-815D-5C718AC74402}" destId="{8641CE03-4DAB-4C53-9275-EA5CE94D0F35}" srcOrd="4" destOrd="0" parTransId="{D3214ACA-D20A-42CE-B7B6-88C1FA53E61E}" sibTransId="{CE960922-C9B1-4784-AE81-C585760B3322}"/>
    <dgm:cxn modelId="{00596ADB-5221-4847-8D69-CDED80C32B9A}" type="presParOf" srcId="{C1AA87E9-13DB-455E-B0CC-184AEDE4B967}" destId="{77402FD3-81B0-49CB-A431-556E0339C5D2}" srcOrd="0" destOrd="0" presId="urn:microsoft.com/office/officeart/2005/8/layout/default"/>
    <dgm:cxn modelId="{967D3414-1BBC-428F-A886-119A5DD7CB96}" type="presParOf" srcId="{C1AA87E9-13DB-455E-B0CC-184AEDE4B967}" destId="{7288B508-2C80-463A-BFF1-FD04494D3476}" srcOrd="1" destOrd="0" presId="urn:microsoft.com/office/officeart/2005/8/layout/default"/>
    <dgm:cxn modelId="{EDF645F3-817B-4405-A67F-BECA778EEB32}" type="presParOf" srcId="{C1AA87E9-13DB-455E-B0CC-184AEDE4B967}" destId="{FBE496AE-C0BF-4456-A96A-E045921EC12F}" srcOrd="2" destOrd="0" presId="urn:microsoft.com/office/officeart/2005/8/layout/default"/>
    <dgm:cxn modelId="{C5C9CB2F-2BCE-4106-ADE8-78DEDE47763F}" type="presParOf" srcId="{C1AA87E9-13DB-455E-B0CC-184AEDE4B967}" destId="{38D1F056-D878-4F3A-BC46-EF57FCD59A33}" srcOrd="3" destOrd="0" presId="urn:microsoft.com/office/officeart/2005/8/layout/default"/>
    <dgm:cxn modelId="{87CFAE8E-36C4-45FF-BCE1-5C895A422C53}" type="presParOf" srcId="{C1AA87E9-13DB-455E-B0CC-184AEDE4B967}" destId="{A75DBF12-6DD3-4024-83A6-FD6BFBA20D85}" srcOrd="4" destOrd="0" presId="urn:microsoft.com/office/officeart/2005/8/layout/default"/>
    <dgm:cxn modelId="{EB70E253-1D8C-44C3-8386-E62EFCC6E3FA}" type="presParOf" srcId="{C1AA87E9-13DB-455E-B0CC-184AEDE4B967}" destId="{CC4ED284-3EB0-44E9-AFC4-E5563920E473}" srcOrd="5" destOrd="0" presId="urn:microsoft.com/office/officeart/2005/8/layout/default"/>
    <dgm:cxn modelId="{98D6CBF9-5121-4005-B6D0-E306DD6558B3}" type="presParOf" srcId="{C1AA87E9-13DB-455E-B0CC-184AEDE4B967}" destId="{B75626F9-CABB-4962-8DA9-4ABFBB90103A}" srcOrd="6" destOrd="0" presId="urn:microsoft.com/office/officeart/2005/8/layout/default"/>
    <dgm:cxn modelId="{73861E0B-2ABC-47C7-AFE3-9E65695199B2}" type="presParOf" srcId="{C1AA87E9-13DB-455E-B0CC-184AEDE4B967}" destId="{F3F5B1E2-4161-4CCB-904D-33899B0967C5}" srcOrd="7" destOrd="0" presId="urn:microsoft.com/office/officeart/2005/8/layout/default"/>
    <dgm:cxn modelId="{6F07DCF2-A398-44BE-9EBF-2745F75EA0DF}" type="presParOf" srcId="{C1AA87E9-13DB-455E-B0CC-184AEDE4B967}" destId="{354E62CE-4A9D-4083-B7EE-E79A6BB40E54}" srcOrd="8" destOrd="0" presId="urn:microsoft.com/office/officeart/2005/8/layout/default"/>
    <dgm:cxn modelId="{ADC83554-A3F8-4C87-9077-40F112DBF24F}" type="presParOf" srcId="{C1AA87E9-13DB-455E-B0CC-184AEDE4B967}" destId="{F2A05B43-A49E-4A61-B6B2-7DC77D967774}" srcOrd="9" destOrd="0" presId="urn:microsoft.com/office/officeart/2005/8/layout/default"/>
    <dgm:cxn modelId="{1AF4752D-6BA4-467E-9F3F-07AF5781C9E4}" type="presParOf" srcId="{C1AA87E9-13DB-455E-B0CC-184AEDE4B967}" destId="{1A42BB97-C2A6-4376-B849-3BA5B38849E2}" srcOrd="10" destOrd="0" presId="urn:microsoft.com/office/officeart/2005/8/layout/default"/>
    <dgm:cxn modelId="{7EA19EF7-9607-421E-B200-C2A5B4F13FD7}" type="presParOf" srcId="{C1AA87E9-13DB-455E-B0CC-184AEDE4B967}" destId="{5C0DDDCF-E960-4438-BC00-C03585DA3397}" srcOrd="11" destOrd="0" presId="urn:microsoft.com/office/officeart/2005/8/layout/default"/>
    <dgm:cxn modelId="{B2CB7613-EEB1-411F-8171-9398B8FE7907}" type="presParOf" srcId="{C1AA87E9-13DB-455E-B0CC-184AEDE4B967}" destId="{8CA57988-E926-4F58-A603-D6F0EFA8E83B}" srcOrd="12" destOrd="0" presId="urn:microsoft.com/office/officeart/2005/8/layout/default"/>
    <dgm:cxn modelId="{34EA3319-7555-4066-B750-DA3D39B72E4A}" type="presParOf" srcId="{C1AA87E9-13DB-455E-B0CC-184AEDE4B967}" destId="{41EC5350-BD8E-4DB5-89B1-DC3F999BEB33}" srcOrd="13" destOrd="0" presId="urn:microsoft.com/office/officeart/2005/8/layout/default"/>
    <dgm:cxn modelId="{4C35558B-7F8C-4584-8D38-36AC0A973373}" type="presParOf" srcId="{C1AA87E9-13DB-455E-B0CC-184AEDE4B967}" destId="{69A3E964-182F-486B-B43A-A52B0EBCFF35}" srcOrd="14" destOrd="0" presId="urn:microsoft.com/office/officeart/2005/8/layout/default"/>
    <dgm:cxn modelId="{7946CAF1-9B3D-4AC2-8C6A-54026652878F}" type="presParOf" srcId="{C1AA87E9-13DB-455E-B0CC-184AEDE4B967}" destId="{0E187899-1F4F-4618-81BE-A507478A0221}" srcOrd="15" destOrd="0" presId="urn:microsoft.com/office/officeart/2005/8/layout/default"/>
    <dgm:cxn modelId="{28B6BEBB-2756-4192-A975-706B18FD8489}" type="presParOf" srcId="{C1AA87E9-13DB-455E-B0CC-184AEDE4B967}" destId="{69EB5FDC-26A2-4B0A-8883-014A21E0C5AD}" srcOrd="16" destOrd="0" presId="urn:microsoft.com/office/officeart/2005/8/layout/default"/>
    <dgm:cxn modelId="{16B074AF-C50A-479C-B481-38E4F7DB3DB2}" type="presParOf" srcId="{C1AA87E9-13DB-455E-B0CC-184AEDE4B967}" destId="{FA8D4C10-7537-49FE-9E1A-83E8AB919E4B}" srcOrd="17" destOrd="0" presId="urn:microsoft.com/office/officeart/2005/8/layout/default"/>
    <dgm:cxn modelId="{A86641C6-0B79-4CFD-B8FE-6555A23D638B}" type="presParOf" srcId="{C1AA87E9-13DB-455E-B0CC-184AEDE4B967}" destId="{3E4736FB-BE3F-4C2C-9A31-BC2B071206C6}"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0CF34E4-59EC-4A4F-941D-24AF0F2A82F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7C84965-D3DF-4864-BB30-8CAB2AD6974B}">
      <dgm:prSet custT="1"/>
      <dgm:spPr/>
      <dgm:t>
        <a:bodyPr/>
        <a:lstStyle/>
        <a:p>
          <a:r>
            <a:rPr lang="es-MX" sz="2000" b="0" i="0" baseline="0" dirty="0"/>
            <a:t>Se construyen hipótesis más “concretas” que tienden a expresar correlaciones entre variables, una o varias independientes frente a una o varias dependientes.</a:t>
          </a:r>
          <a:endParaRPr lang="en-US" sz="2000" dirty="0"/>
        </a:p>
      </dgm:t>
    </dgm:pt>
    <dgm:pt modelId="{41C45B6F-7545-4432-AD0C-DBCB615D6313}" type="parTrans" cxnId="{560AAAF6-79F2-4207-8221-B33F9D7BB037}">
      <dgm:prSet/>
      <dgm:spPr/>
      <dgm:t>
        <a:bodyPr/>
        <a:lstStyle/>
        <a:p>
          <a:endParaRPr lang="en-US"/>
        </a:p>
      </dgm:t>
    </dgm:pt>
    <dgm:pt modelId="{D668CFEB-1A86-4BFD-A354-CA417EB17E15}" type="sibTrans" cxnId="{560AAAF6-79F2-4207-8221-B33F9D7BB037}">
      <dgm:prSet/>
      <dgm:spPr/>
      <dgm:t>
        <a:bodyPr/>
        <a:lstStyle/>
        <a:p>
          <a:endParaRPr lang="en-US"/>
        </a:p>
      </dgm:t>
    </dgm:pt>
    <dgm:pt modelId="{3EC0A67A-FE89-45EA-8961-760CB78BAF2E}">
      <dgm:prSet/>
      <dgm:spPr/>
      <dgm:t>
        <a:bodyPr/>
        <a:lstStyle/>
        <a:p>
          <a:r>
            <a:rPr lang="es-MX" b="0" i="0" baseline="0" dirty="0"/>
            <a:t>Estas correlaciones se abordan con análisis variados, con los que se tratan de explicar, fundamentalmente, relaciones de asociación, predicción o moderación de carácter estadístico-matemático. Por estos motivos, en los estudios cuantitativos tienden a plantearse varias hipótesis, tantas como relaciones entre variables se quieran investigar (Gutiérrez-Doña, 2011, págs. 6-7).</a:t>
          </a:r>
          <a:endParaRPr lang="en-US" dirty="0"/>
        </a:p>
      </dgm:t>
    </dgm:pt>
    <dgm:pt modelId="{5A690226-2BB9-494B-8CE3-177CBA6E1037}" type="parTrans" cxnId="{740908B1-B0ED-4AE2-99BC-007C7E7DA001}">
      <dgm:prSet/>
      <dgm:spPr/>
      <dgm:t>
        <a:bodyPr/>
        <a:lstStyle/>
        <a:p>
          <a:endParaRPr lang="en-US"/>
        </a:p>
      </dgm:t>
    </dgm:pt>
    <dgm:pt modelId="{E51DD164-FAF4-4487-B3AE-3A9D9A67BFC7}" type="sibTrans" cxnId="{740908B1-B0ED-4AE2-99BC-007C7E7DA001}">
      <dgm:prSet/>
      <dgm:spPr/>
      <dgm:t>
        <a:bodyPr/>
        <a:lstStyle/>
        <a:p>
          <a:endParaRPr lang="en-US"/>
        </a:p>
      </dgm:t>
    </dgm:pt>
    <dgm:pt modelId="{253771AD-DCB9-4422-BAC0-32908143F892}" type="pres">
      <dgm:prSet presAssocID="{C0CF34E4-59EC-4A4F-941D-24AF0F2A82F3}" presName="hierChild1" presStyleCnt="0">
        <dgm:presLayoutVars>
          <dgm:chPref val="1"/>
          <dgm:dir/>
          <dgm:animOne val="branch"/>
          <dgm:animLvl val="lvl"/>
          <dgm:resizeHandles/>
        </dgm:presLayoutVars>
      </dgm:prSet>
      <dgm:spPr/>
    </dgm:pt>
    <dgm:pt modelId="{1F1BAAC3-DF8E-42E0-AD82-AB9DDA4DC34D}" type="pres">
      <dgm:prSet presAssocID="{17C84965-D3DF-4864-BB30-8CAB2AD6974B}" presName="hierRoot1" presStyleCnt="0"/>
      <dgm:spPr/>
    </dgm:pt>
    <dgm:pt modelId="{55ABCEF1-5277-46FC-BE73-407A65C516FC}" type="pres">
      <dgm:prSet presAssocID="{17C84965-D3DF-4864-BB30-8CAB2AD6974B}" presName="composite" presStyleCnt="0"/>
      <dgm:spPr/>
    </dgm:pt>
    <dgm:pt modelId="{B9506A2A-9F3E-4CB8-BC40-578DA4A2DA40}" type="pres">
      <dgm:prSet presAssocID="{17C84965-D3DF-4864-BB30-8CAB2AD6974B}" presName="background" presStyleLbl="node0" presStyleIdx="0" presStyleCnt="2"/>
      <dgm:spPr/>
    </dgm:pt>
    <dgm:pt modelId="{DF1B3F07-DDFE-4B22-812E-D730D5752AC7}" type="pres">
      <dgm:prSet presAssocID="{17C84965-D3DF-4864-BB30-8CAB2AD6974B}" presName="text" presStyleLbl="fgAcc0" presStyleIdx="0" presStyleCnt="2">
        <dgm:presLayoutVars>
          <dgm:chPref val="3"/>
        </dgm:presLayoutVars>
      </dgm:prSet>
      <dgm:spPr/>
    </dgm:pt>
    <dgm:pt modelId="{DE493C33-3900-4DB0-8977-F9C493E5D00B}" type="pres">
      <dgm:prSet presAssocID="{17C84965-D3DF-4864-BB30-8CAB2AD6974B}" presName="hierChild2" presStyleCnt="0"/>
      <dgm:spPr/>
    </dgm:pt>
    <dgm:pt modelId="{766438BF-4E6A-45FE-8F7E-481B86C64F9C}" type="pres">
      <dgm:prSet presAssocID="{3EC0A67A-FE89-45EA-8961-760CB78BAF2E}" presName="hierRoot1" presStyleCnt="0"/>
      <dgm:spPr/>
    </dgm:pt>
    <dgm:pt modelId="{445C2988-2941-43A6-A4EA-FAF4B9F413F8}" type="pres">
      <dgm:prSet presAssocID="{3EC0A67A-FE89-45EA-8961-760CB78BAF2E}" presName="composite" presStyleCnt="0"/>
      <dgm:spPr/>
    </dgm:pt>
    <dgm:pt modelId="{A875700F-445E-4A65-B416-532E78BEE496}" type="pres">
      <dgm:prSet presAssocID="{3EC0A67A-FE89-45EA-8961-760CB78BAF2E}" presName="background" presStyleLbl="node0" presStyleIdx="1" presStyleCnt="2"/>
      <dgm:spPr/>
    </dgm:pt>
    <dgm:pt modelId="{9249CBA4-AA69-4FB0-99D8-08B2AA804994}" type="pres">
      <dgm:prSet presAssocID="{3EC0A67A-FE89-45EA-8961-760CB78BAF2E}" presName="text" presStyleLbl="fgAcc0" presStyleIdx="1" presStyleCnt="2">
        <dgm:presLayoutVars>
          <dgm:chPref val="3"/>
        </dgm:presLayoutVars>
      </dgm:prSet>
      <dgm:spPr/>
    </dgm:pt>
    <dgm:pt modelId="{C842F1D4-630E-4EBE-82FC-8468F951483C}" type="pres">
      <dgm:prSet presAssocID="{3EC0A67A-FE89-45EA-8961-760CB78BAF2E}" presName="hierChild2" presStyleCnt="0"/>
      <dgm:spPr/>
    </dgm:pt>
  </dgm:ptLst>
  <dgm:cxnLst>
    <dgm:cxn modelId="{B6FF184F-C96A-424F-868D-B09DDB466BE6}" type="presOf" srcId="{C0CF34E4-59EC-4A4F-941D-24AF0F2A82F3}" destId="{253771AD-DCB9-4422-BAC0-32908143F892}" srcOrd="0" destOrd="0" presId="urn:microsoft.com/office/officeart/2005/8/layout/hierarchy1"/>
    <dgm:cxn modelId="{154AE3A3-571C-43A9-9F09-0965DD87EAC2}" type="presOf" srcId="{3EC0A67A-FE89-45EA-8961-760CB78BAF2E}" destId="{9249CBA4-AA69-4FB0-99D8-08B2AA804994}" srcOrd="0" destOrd="0" presId="urn:microsoft.com/office/officeart/2005/8/layout/hierarchy1"/>
    <dgm:cxn modelId="{740908B1-B0ED-4AE2-99BC-007C7E7DA001}" srcId="{C0CF34E4-59EC-4A4F-941D-24AF0F2A82F3}" destId="{3EC0A67A-FE89-45EA-8961-760CB78BAF2E}" srcOrd="1" destOrd="0" parTransId="{5A690226-2BB9-494B-8CE3-177CBA6E1037}" sibTransId="{E51DD164-FAF4-4487-B3AE-3A9D9A67BFC7}"/>
    <dgm:cxn modelId="{920814CA-2D55-456F-ABD2-A83986195A13}" type="presOf" srcId="{17C84965-D3DF-4864-BB30-8CAB2AD6974B}" destId="{DF1B3F07-DDFE-4B22-812E-D730D5752AC7}" srcOrd="0" destOrd="0" presId="urn:microsoft.com/office/officeart/2005/8/layout/hierarchy1"/>
    <dgm:cxn modelId="{560AAAF6-79F2-4207-8221-B33F9D7BB037}" srcId="{C0CF34E4-59EC-4A4F-941D-24AF0F2A82F3}" destId="{17C84965-D3DF-4864-BB30-8CAB2AD6974B}" srcOrd="0" destOrd="0" parTransId="{41C45B6F-7545-4432-AD0C-DBCB615D6313}" sibTransId="{D668CFEB-1A86-4BFD-A354-CA417EB17E15}"/>
    <dgm:cxn modelId="{3505649E-7461-4472-8A7C-0BFD48488935}" type="presParOf" srcId="{253771AD-DCB9-4422-BAC0-32908143F892}" destId="{1F1BAAC3-DF8E-42E0-AD82-AB9DDA4DC34D}" srcOrd="0" destOrd="0" presId="urn:microsoft.com/office/officeart/2005/8/layout/hierarchy1"/>
    <dgm:cxn modelId="{EB135681-4EE3-4B10-AF2E-840607546DA7}" type="presParOf" srcId="{1F1BAAC3-DF8E-42E0-AD82-AB9DDA4DC34D}" destId="{55ABCEF1-5277-46FC-BE73-407A65C516FC}" srcOrd="0" destOrd="0" presId="urn:microsoft.com/office/officeart/2005/8/layout/hierarchy1"/>
    <dgm:cxn modelId="{6121EAB7-2A49-40DC-9683-830F3ECA4AD0}" type="presParOf" srcId="{55ABCEF1-5277-46FC-BE73-407A65C516FC}" destId="{B9506A2A-9F3E-4CB8-BC40-578DA4A2DA40}" srcOrd="0" destOrd="0" presId="urn:microsoft.com/office/officeart/2005/8/layout/hierarchy1"/>
    <dgm:cxn modelId="{EFF4E726-E203-4D0B-96F7-4249491C096F}" type="presParOf" srcId="{55ABCEF1-5277-46FC-BE73-407A65C516FC}" destId="{DF1B3F07-DDFE-4B22-812E-D730D5752AC7}" srcOrd="1" destOrd="0" presId="urn:microsoft.com/office/officeart/2005/8/layout/hierarchy1"/>
    <dgm:cxn modelId="{26505685-2B31-484E-A97B-78C47AB82DD7}" type="presParOf" srcId="{1F1BAAC3-DF8E-42E0-AD82-AB9DDA4DC34D}" destId="{DE493C33-3900-4DB0-8977-F9C493E5D00B}" srcOrd="1" destOrd="0" presId="urn:microsoft.com/office/officeart/2005/8/layout/hierarchy1"/>
    <dgm:cxn modelId="{E19E941E-169A-4B13-BB83-EE2C5A3E9A55}" type="presParOf" srcId="{253771AD-DCB9-4422-BAC0-32908143F892}" destId="{766438BF-4E6A-45FE-8F7E-481B86C64F9C}" srcOrd="1" destOrd="0" presId="urn:microsoft.com/office/officeart/2005/8/layout/hierarchy1"/>
    <dgm:cxn modelId="{1B4A2B85-A02B-450E-8F4F-B074BA3B818E}" type="presParOf" srcId="{766438BF-4E6A-45FE-8F7E-481B86C64F9C}" destId="{445C2988-2941-43A6-A4EA-FAF4B9F413F8}" srcOrd="0" destOrd="0" presId="urn:microsoft.com/office/officeart/2005/8/layout/hierarchy1"/>
    <dgm:cxn modelId="{B2131319-0A1D-498F-AB24-ADEAEF36A71D}" type="presParOf" srcId="{445C2988-2941-43A6-A4EA-FAF4B9F413F8}" destId="{A875700F-445E-4A65-B416-532E78BEE496}" srcOrd="0" destOrd="0" presId="urn:microsoft.com/office/officeart/2005/8/layout/hierarchy1"/>
    <dgm:cxn modelId="{F6039532-85D8-4EA1-B862-4F87814638BA}" type="presParOf" srcId="{445C2988-2941-43A6-A4EA-FAF4B9F413F8}" destId="{9249CBA4-AA69-4FB0-99D8-08B2AA804994}" srcOrd="1" destOrd="0" presId="urn:microsoft.com/office/officeart/2005/8/layout/hierarchy1"/>
    <dgm:cxn modelId="{7BFD9D44-8E39-498A-8D73-56A84111821A}" type="presParOf" srcId="{766438BF-4E6A-45FE-8F7E-481B86C64F9C}" destId="{C842F1D4-630E-4EBE-82FC-8468F95148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A4A9F9F-D6D2-4A17-81A3-C2FC9018C4F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AD4C2A7-BC03-41FB-90B7-C4DB4CFE14C5}">
      <dgm:prSet/>
      <dgm:spPr/>
      <dgm:t>
        <a:bodyPr/>
        <a:lstStyle/>
        <a:p>
          <a:pPr algn="just"/>
          <a:r>
            <a:rPr lang="es-MX" dirty="0"/>
            <a:t>Sostienen contrariamente, que tanto los estudios cuantitativos como los cualitativos tienen la posibilidad de utilizar hipótesis en los procesos de investigación, porque suponen que para el caso de las investigaciones cualitativas, estas representan una sospecha de investigación que, al estar tamizada por la perspectiva teórica, puede apuntalar la potencia explicativa del estudio, al orientar el análisis de la información, si bien inductivo, por medio de una más fluida “conversación” entre teoría y realidad. </a:t>
          </a:r>
          <a:endParaRPr lang="en-US" dirty="0"/>
        </a:p>
      </dgm:t>
    </dgm:pt>
    <dgm:pt modelId="{3BF3A7CB-A10A-4165-82FF-A6D7301E8DE3}" type="parTrans" cxnId="{A54F5560-4DF5-4A04-A213-F45A05C27920}">
      <dgm:prSet/>
      <dgm:spPr/>
      <dgm:t>
        <a:bodyPr/>
        <a:lstStyle/>
        <a:p>
          <a:endParaRPr lang="en-US"/>
        </a:p>
      </dgm:t>
    </dgm:pt>
    <dgm:pt modelId="{66E18F51-8671-4279-8F2E-0AEEA4AA38A4}" type="sibTrans" cxnId="{A54F5560-4DF5-4A04-A213-F45A05C27920}">
      <dgm:prSet/>
      <dgm:spPr/>
      <dgm:t>
        <a:bodyPr/>
        <a:lstStyle/>
        <a:p>
          <a:endParaRPr lang="en-US"/>
        </a:p>
      </dgm:t>
    </dgm:pt>
    <dgm:pt modelId="{F6330B66-6016-43C1-9965-FD356E89D2C3}">
      <dgm:prSet/>
      <dgm:spPr/>
      <dgm:t>
        <a:bodyPr/>
        <a:lstStyle/>
        <a:p>
          <a:r>
            <a:rPr lang="es-MX" dirty="0"/>
            <a:t>Este punto de vista niega que la hipótesis es un recurso exclusivo de los estudios cuantitativos y sólo acepta la no utilización de estas herramientas para el caso de los estudios estrictamente exploratorios (Alonso, 2008, págs. 241-242).</a:t>
          </a:r>
          <a:endParaRPr lang="en-US" dirty="0"/>
        </a:p>
      </dgm:t>
    </dgm:pt>
    <dgm:pt modelId="{D865C4AF-67B5-4D06-8923-6A41F3A5BB8C}" type="parTrans" cxnId="{449F31A1-8FB5-4A3A-B5CE-04B3D7B4D836}">
      <dgm:prSet/>
      <dgm:spPr/>
      <dgm:t>
        <a:bodyPr/>
        <a:lstStyle/>
        <a:p>
          <a:endParaRPr lang="en-US"/>
        </a:p>
      </dgm:t>
    </dgm:pt>
    <dgm:pt modelId="{036D42F5-C93F-464F-9767-8E7154998760}" type="sibTrans" cxnId="{449F31A1-8FB5-4A3A-B5CE-04B3D7B4D836}">
      <dgm:prSet/>
      <dgm:spPr/>
      <dgm:t>
        <a:bodyPr/>
        <a:lstStyle/>
        <a:p>
          <a:endParaRPr lang="en-US"/>
        </a:p>
      </dgm:t>
    </dgm:pt>
    <dgm:pt modelId="{28030F46-AFA9-4B26-BE92-4AA60380B184}" type="pres">
      <dgm:prSet presAssocID="{FA4A9F9F-D6D2-4A17-81A3-C2FC9018C4F4}" presName="linear" presStyleCnt="0">
        <dgm:presLayoutVars>
          <dgm:animLvl val="lvl"/>
          <dgm:resizeHandles val="exact"/>
        </dgm:presLayoutVars>
      </dgm:prSet>
      <dgm:spPr/>
    </dgm:pt>
    <dgm:pt modelId="{4992DFFE-35C6-47C7-AAB7-EDF37D96252C}" type="pres">
      <dgm:prSet presAssocID="{DAD4C2A7-BC03-41FB-90B7-C4DB4CFE14C5}" presName="parentText" presStyleLbl="node1" presStyleIdx="0" presStyleCnt="2">
        <dgm:presLayoutVars>
          <dgm:chMax val="0"/>
          <dgm:bulletEnabled val="1"/>
        </dgm:presLayoutVars>
      </dgm:prSet>
      <dgm:spPr/>
    </dgm:pt>
    <dgm:pt modelId="{7C39134A-F5FB-4AC3-96CB-735FCF96F115}" type="pres">
      <dgm:prSet presAssocID="{66E18F51-8671-4279-8F2E-0AEEA4AA38A4}" presName="spacer" presStyleCnt="0"/>
      <dgm:spPr/>
    </dgm:pt>
    <dgm:pt modelId="{22FADCEF-65B8-47D1-AB5F-71BF40663B77}" type="pres">
      <dgm:prSet presAssocID="{F6330B66-6016-43C1-9965-FD356E89D2C3}" presName="parentText" presStyleLbl="node1" presStyleIdx="1" presStyleCnt="2">
        <dgm:presLayoutVars>
          <dgm:chMax val="0"/>
          <dgm:bulletEnabled val="1"/>
        </dgm:presLayoutVars>
      </dgm:prSet>
      <dgm:spPr/>
    </dgm:pt>
  </dgm:ptLst>
  <dgm:cxnLst>
    <dgm:cxn modelId="{7ABBED15-3835-4272-BF32-2A7F5D34C13D}" type="presOf" srcId="{FA4A9F9F-D6D2-4A17-81A3-C2FC9018C4F4}" destId="{28030F46-AFA9-4B26-BE92-4AA60380B184}" srcOrd="0" destOrd="0" presId="urn:microsoft.com/office/officeart/2005/8/layout/vList2"/>
    <dgm:cxn modelId="{BE44ED3A-B68E-4B94-B99F-779ED96D1255}" type="presOf" srcId="{F6330B66-6016-43C1-9965-FD356E89D2C3}" destId="{22FADCEF-65B8-47D1-AB5F-71BF40663B77}" srcOrd="0" destOrd="0" presId="urn:microsoft.com/office/officeart/2005/8/layout/vList2"/>
    <dgm:cxn modelId="{A54F5560-4DF5-4A04-A213-F45A05C27920}" srcId="{FA4A9F9F-D6D2-4A17-81A3-C2FC9018C4F4}" destId="{DAD4C2A7-BC03-41FB-90B7-C4DB4CFE14C5}" srcOrd="0" destOrd="0" parTransId="{3BF3A7CB-A10A-4165-82FF-A6D7301E8DE3}" sibTransId="{66E18F51-8671-4279-8F2E-0AEEA4AA38A4}"/>
    <dgm:cxn modelId="{449F31A1-8FB5-4A3A-B5CE-04B3D7B4D836}" srcId="{FA4A9F9F-D6D2-4A17-81A3-C2FC9018C4F4}" destId="{F6330B66-6016-43C1-9965-FD356E89D2C3}" srcOrd="1" destOrd="0" parTransId="{D865C4AF-67B5-4D06-8923-6A41F3A5BB8C}" sibTransId="{036D42F5-C93F-464F-9767-8E7154998760}"/>
    <dgm:cxn modelId="{A7AAA7FE-419E-40A1-9ACF-616697939A86}" type="presOf" srcId="{DAD4C2A7-BC03-41FB-90B7-C4DB4CFE14C5}" destId="{4992DFFE-35C6-47C7-AAB7-EDF37D96252C}" srcOrd="0" destOrd="0" presId="urn:microsoft.com/office/officeart/2005/8/layout/vList2"/>
    <dgm:cxn modelId="{2EA5D214-DE37-4B1F-81E1-623EADAB2CB9}" type="presParOf" srcId="{28030F46-AFA9-4B26-BE92-4AA60380B184}" destId="{4992DFFE-35C6-47C7-AAB7-EDF37D96252C}" srcOrd="0" destOrd="0" presId="urn:microsoft.com/office/officeart/2005/8/layout/vList2"/>
    <dgm:cxn modelId="{12B50B92-4FC9-46D1-B7F5-BA9CBD7870E2}" type="presParOf" srcId="{28030F46-AFA9-4B26-BE92-4AA60380B184}" destId="{7C39134A-F5FB-4AC3-96CB-735FCF96F115}" srcOrd="1" destOrd="0" presId="urn:microsoft.com/office/officeart/2005/8/layout/vList2"/>
    <dgm:cxn modelId="{A16AB7AC-0EF2-43B0-85A4-AEF9B7C881DF}" type="presParOf" srcId="{28030F46-AFA9-4B26-BE92-4AA60380B184}" destId="{22FADCEF-65B8-47D1-AB5F-71BF40663B7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22CE724-3554-4A4D-BCB9-40DF6543A07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4516007-8E01-465B-BF10-1B7A2766C203}">
      <dgm:prSet/>
      <dgm:spPr/>
      <dgm:t>
        <a:bodyPr/>
        <a:lstStyle/>
        <a:p>
          <a:r>
            <a:rPr lang="es-MX" dirty="0"/>
            <a:t>Si se parte de la base de este último enfoque, queda claro que cuando el investigador construye su hipótesis, todo el objeto de estudio queda condensado en esta y, por lo tanto, su rol funcional en términos de la investigación sustituye la utilidad del interrogante-problema. </a:t>
          </a:r>
          <a:endParaRPr lang="en-US" dirty="0"/>
        </a:p>
      </dgm:t>
    </dgm:pt>
    <dgm:pt modelId="{3818B7C3-EEAF-4011-8D8F-3A73971516D7}" type="parTrans" cxnId="{0945F0DE-E86B-4750-B3CA-6A53D72E75EE}">
      <dgm:prSet/>
      <dgm:spPr/>
      <dgm:t>
        <a:bodyPr/>
        <a:lstStyle/>
        <a:p>
          <a:endParaRPr lang="en-US"/>
        </a:p>
      </dgm:t>
    </dgm:pt>
    <dgm:pt modelId="{C3EEA12A-1B27-4480-9094-14E55A0D4284}" type="sibTrans" cxnId="{0945F0DE-E86B-4750-B3CA-6A53D72E75EE}">
      <dgm:prSet/>
      <dgm:spPr/>
      <dgm:t>
        <a:bodyPr/>
        <a:lstStyle/>
        <a:p>
          <a:endParaRPr lang="en-US"/>
        </a:p>
      </dgm:t>
    </dgm:pt>
    <dgm:pt modelId="{498B8E5C-5F6B-4C8A-B849-863D32135E82}">
      <dgm:prSet/>
      <dgm:spPr/>
      <dgm:t>
        <a:bodyPr/>
        <a:lstStyle/>
        <a:p>
          <a:r>
            <a:rPr lang="es-MX" dirty="0"/>
            <a:t>El interrogante-problema. deja de ser el centro de gravedad, para dar paso a la hipótesis como nuevo epicentro de la investigación, esto no es posible si el interrogante-problema y el planteamiento, en general, no se encuentran correctamente sustentados y formulados. </a:t>
          </a:r>
          <a:endParaRPr lang="en-US" dirty="0"/>
        </a:p>
      </dgm:t>
    </dgm:pt>
    <dgm:pt modelId="{ADB82B8C-FDD9-4380-9F98-81AC1B34D4BC}" type="parTrans" cxnId="{D30B8520-666E-4DA5-B097-EDA47BEEBFB8}">
      <dgm:prSet/>
      <dgm:spPr/>
      <dgm:t>
        <a:bodyPr/>
        <a:lstStyle/>
        <a:p>
          <a:endParaRPr lang="en-US"/>
        </a:p>
      </dgm:t>
    </dgm:pt>
    <dgm:pt modelId="{8AE49AD1-22C3-4957-836D-7425329518DE}" type="sibTrans" cxnId="{D30B8520-666E-4DA5-B097-EDA47BEEBFB8}">
      <dgm:prSet/>
      <dgm:spPr/>
      <dgm:t>
        <a:bodyPr/>
        <a:lstStyle/>
        <a:p>
          <a:endParaRPr lang="en-US"/>
        </a:p>
      </dgm:t>
    </dgm:pt>
    <dgm:pt modelId="{B4AC47B7-433D-40D9-900A-C6D8F43F6095}" type="pres">
      <dgm:prSet presAssocID="{C22CE724-3554-4A4D-BCB9-40DF6543A071}" presName="linear" presStyleCnt="0">
        <dgm:presLayoutVars>
          <dgm:animLvl val="lvl"/>
          <dgm:resizeHandles val="exact"/>
        </dgm:presLayoutVars>
      </dgm:prSet>
      <dgm:spPr/>
    </dgm:pt>
    <dgm:pt modelId="{064A8B75-5DEE-43B6-9912-5FAE3DED157B}" type="pres">
      <dgm:prSet presAssocID="{64516007-8E01-465B-BF10-1B7A2766C203}" presName="parentText" presStyleLbl="node1" presStyleIdx="0" presStyleCnt="2">
        <dgm:presLayoutVars>
          <dgm:chMax val="0"/>
          <dgm:bulletEnabled val="1"/>
        </dgm:presLayoutVars>
      </dgm:prSet>
      <dgm:spPr/>
    </dgm:pt>
    <dgm:pt modelId="{A3E193E4-9C75-4814-839B-9CF8DF0A6405}" type="pres">
      <dgm:prSet presAssocID="{C3EEA12A-1B27-4480-9094-14E55A0D4284}" presName="spacer" presStyleCnt="0"/>
      <dgm:spPr/>
    </dgm:pt>
    <dgm:pt modelId="{00B28E35-2E2A-4C9A-945C-6C25FFFB8346}" type="pres">
      <dgm:prSet presAssocID="{498B8E5C-5F6B-4C8A-B849-863D32135E82}" presName="parentText" presStyleLbl="node1" presStyleIdx="1" presStyleCnt="2">
        <dgm:presLayoutVars>
          <dgm:chMax val="0"/>
          <dgm:bulletEnabled val="1"/>
        </dgm:presLayoutVars>
      </dgm:prSet>
      <dgm:spPr/>
    </dgm:pt>
  </dgm:ptLst>
  <dgm:cxnLst>
    <dgm:cxn modelId="{D30B8520-666E-4DA5-B097-EDA47BEEBFB8}" srcId="{C22CE724-3554-4A4D-BCB9-40DF6543A071}" destId="{498B8E5C-5F6B-4C8A-B849-863D32135E82}" srcOrd="1" destOrd="0" parTransId="{ADB82B8C-FDD9-4380-9F98-81AC1B34D4BC}" sibTransId="{8AE49AD1-22C3-4957-836D-7425329518DE}"/>
    <dgm:cxn modelId="{CFFA4621-0D01-4525-9B80-5AC57B23F661}" type="presOf" srcId="{498B8E5C-5F6B-4C8A-B849-863D32135E82}" destId="{00B28E35-2E2A-4C9A-945C-6C25FFFB8346}" srcOrd="0" destOrd="0" presId="urn:microsoft.com/office/officeart/2005/8/layout/vList2"/>
    <dgm:cxn modelId="{14F06352-DB02-4A74-B7C6-10C44C256808}" type="presOf" srcId="{64516007-8E01-465B-BF10-1B7A2766C203}" destId="{064A8B75-5DEE-43B6-9912-5FAE3DED157B}" srcOrd="0" destOrd="0" presId="urn:microsoft.com/office/officeart/2005/8/layout/vList2"/>
    <dgm:cxn modelId="{0945F0DE-E86B-4750-B3CA-6A53D72E75EE}" srcId="{C22CE724-3554-4A4D-BCB9-40DF6543A071}" destId="{64516007-8E01-465B-BF10-1B7A2766C203}" srcOrd="0" destOrd="0" parTransId="{3818B7C3-EEAF-4011-8D8F-3A73971516D7}" sibTransId="{C3EEA12A-1B27-4480-9094-14E55A0D4284}"/>
    <dgm:cxn modelId="{AB8B7EDF-4A73-4F78-8AE4-4566F7B5B0D4}" type="presOf" srcId="{C22CE724-3554-4A4D-BCB9-40DF6543A071}" destId="{B4AC47B7-433D-40D9-900A-C6D8F43F6095}" srcOrd="0" destOrd="0" presId="urn:microsoft.com/office/officeart/2005/8/layout/vList2"/>
    <dgm:cxn modelId="{2D877070-BE99-4F91-9371-67EB302CDEE9}" type="presParOf" srcId="{B4AC47B7-433D-40D9-900A-C6D8F43F6095}" destId="{064A8B75-5DEE-43B6-9912-5FAE3DED157B}" srcOrd="0" destOrd="0" presId="urn:microsoft.com/office/officeart/2005/8/layout/vList2"/>
    <dgm:cxn modelId="{117FBB55-74B7-4DA3-A352-662253D0F129}" type="presParOf" srcId="{B4AC47B7-433D-40D9-900A-C6D8F43F6095}" destId="{A3E193E4-9C75-4814-839B-9CF8DF0A6405}" srcOrd="1" destOrd="0" presId="urn:microsoft.com/office/officeart/2005/8/layout/vList2"/>
    <dgm:cxn modelId="{3A89F1EB-1E92-40A7-80C4-F3A539E721CA}" type="presParOf" srcId="{B4AC47B7-433D-40D9-900A-C6D8F43F6095}" destId="{00B28E35-2E2A-4C9A-945C-6C25FFFB834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7DFEFDC-19B2-44DD-B28E-5A46B3EB2F54}"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2376D175-0C8B-49E1-8391-FB78B291D449}">
      <dgm:prSet/>
      <dgm:spPr/>
      <dgm:t>
        <a:bodyPr/>
        <a:lstStyle/>
        <a:p>
          <a:r>
            <a:rPr lang="es-MX"/>
            <a:t>Una vez concluida la elaboración del marco teórico, ya se cuenta con suficientes argumentos para plantear la hipótesis.</a:t>
          </a:r>
          <a:endParaRPr lang="en-US"/>
        </a:p>
      </dgm:t>
    </dgm:pt>
    <dgm:pt modelId="{D5B6AF53-7036-452C-8FD8-1EA405FDF0B6}" type="parTrans" cxnId="{DDA951E1-5EB2-4918-94EB-F7402784B238}">
      <dgm:prSet/>
      <dgm:spPr/>
      <dgm:t>
        <a:bodyPr/>
        <a:lstStyle/>
        <a:p>
          <a:endParaRPr lang="en-US"/>
        </a:p>
      </dgm:t>
    </dgm:pt>
    <dgm:pt modelId="{070401A9-1321-4AAE-9EC4-F0A6EF30586C}" type="sibTrans" cxnId="{DDA951E1-5EB2-4918-94EB-F7402784B238}">
      <dgm:prSet/>
      <dgm:spPr/>
      <dgm:t>
        <a:bodyPr/>
        <a:lstStyle/>
        <a:p>
          <a:endParaRPr lang="en-US"/>
        </a:p>
      </dgm:t>
    </dgm:pt>
    <dgm:pt modelId="{0AF32CF0-03BD-41D1-9287-713BC0290E27}">
      <dgm:prSet/>
      <dgm:spPr/>
      <dgm:t>
        <a:bodyPr/>
        <a:lstStyle/>
        <a:p>
          <a:r>
            <a:rPr lang="es-MX"/>
            <a:t>Ubicar la hipótesis luego de la presentación del marco teórico tiene una intensión más pedagógica que metodológica.</a:t>
          </a:r>
          <a:endParaRPr lang="en-US"/>
        </a:p>
      </dgm:t>
    </dgm:pt>
    <dgm:pt modelId="{8A974CA0-5CE8-4831-B8DE-56B29C93ADB1}" type="parTrans" cxnId="{845AD8BE-D579-4003-AAC8-A7C457524C61}">
      <dgm:prSet/>
      <dgm:spPr/>
      <dgm:t>
        <a:bodyPr/>
        <a:lstStyle/>
        <a:p>
          <a:endParaRPr lang="en-US"/>
        </a:p>
      </dgm:t>
    </dgm:pt>
    <dgm:pt modelId="{EEB7AC9C-3E55-46A1-A867-EEF600F776C0}" type="sibTrans" cxnId="{845AD8BE-D579-4003-AAC8-A7C457524C61}">
      <dgm:prSet/>
      <dgm:spPr/>
      <dgm:t>
        <a:bodyPr/>
        <a:lstStyle/>
        <a:p>
          <a:endParaRPr lang="en-US"/>
        </a:p>
      </dgm:t>
    </dgm:pt>
    <dgm:pt modelId="{DDA576AC-36B4-43F7-9FC8-A9FE1C9A8177}">
      <dgm:prSet/>
      <dgm:spPr/>
      <dgm:t>
        <a:bodyPr/>
        <a:lstStyle/>
        <a:p>
          <a:r>
            <a:rPr lang="es-MX" dirty="0"/>
            <a:t>¿Es necesario formularlas? El problema, los mismos objetivos, ya insinúan la hipótesis. Las interrogantes que nos hacemos acerca de lo que se espera estudiar, implican conjeturas o proposiciones que anticipan soluciones provisorias de lo que se pretende probar. </a:t>
          </a:r>
          <a:endParaRPr lang="en-US" dirty="0"/>
        </a:p>
      </dgm:t>
    </dgm:pt>
    <dgm:pt modelId="{45C5C042-2536-48C1-9714-4673564D8E5C}" type="parTrans" cxnId="{10166A8E-6061-4D11-9F94-0CCD737B606D}">
      <dgm:prSet/>
      <dgm:spPr/>
      <dgm:t>
        <a:bodyPr/>
        <a:lstStyle/>
        <a:p>
          <a:endParaRPr lang="en-US"/>
        </a:p>
      </dgm:t>
    </dgm:pt>
    <dgm:pt modelId="{CFCF0EFB-F951-4FEB-B256-D0EA7D47C4A1}" type="sibTrans" cxnId="{10166A8E-6061-4D11-9F94-0CCD737B606D}">
      <dgm:prSet/>
      <dgm:spPr/>
      <dgm:t>
        <a:bodyPr/>
        <a:lstStyle/>
        <a:p>
          <a:endParaRPr lang="en-US"/>
        </a:p>
      </dgm:t>
    </dgm:pt>
    <dgm:pt modelId="{3F3AD878-E937-42A0-9246-3CDBBC65AAFE}" type="pres">
      <dgm:prSet presAssocID="{E7DFEFDC-19B2-44DD-B28E-5A46B3EB2F54}" presName="Name0" presStyleCnt="0">
        <dgm:presLayoutVars>
          <dgm:dir/>
          <dgm:resizeHandles val="exact"/>
        </dgm:presLayoutVars>
      </dgm:prSet>
      <dgm:spPr/>
    </dgm:pt>
    <dgm:pt modelId="{939EE628-826E-4702-930A-BA042BE2B5F1}" type="pres">
      <dgm:prSet presAssocID="{2376D175-0C8B-49E1-8391-FB78B291D449}" presName="node" presStyleLbl="node1" presStyleIdx="0" presStyleCnt="3" custScaleY="119748">
        <dgm:presLayoutVars>
          <dgm:bulletEnabled val="1"/>
        </dgm:presLayoutVars>
      </dgm:prSet>
      <dgm:spPr/>
    </dgm:pt>
    <dgm:pt modelId="{7C5D0D53-E902-4377-92C8-8832D3271D00}" type="pres">
      <dgm:prSet presAssocID="{070401A9-1321-4AAE-9EC4-F0A6EF30586C}" presName="sibTrans" presStyleLbl="sibTrans2D1" presStyleIdx="0" presStyleCnt="2"/>
      <dgm:spPr/>
    </dgm:pt>
    <dgm:pt modelId="{F08FE1AE-9E37-465B-9F1E-E8D20DEC6997}" type="pres">
      <dgm:prSet presAssocID="{070401A9-1321-4AAE-9EC4-F0A6EF30586C}" presName="connectorText" presStyleLbl="sibTrans2D1" presStyleIdx="0" presStyleCnt="2"/>
      <dgm:spPr/>
    </dgm:pt>
    <dgm:pt modelId="{88357FDB-6252-46C6-B8DD-84DDE87EB56E}" type="pres">
      <dgm:prSet presAssocID="{0AF32CF0-03BD-41D1-9287-713BC0290E27}" presName="node" presStyleLbl="node1" presStyleIdx="1" presStyleCnt="3" custScaleY="119748">
        <dgm:presLayoutVars>
          <dgm:bulletEnabled val="1"/>
        </dgm:presLayoutVars>
      </dgm:prSet>
      <dgm:spPr/>
    </dgm:pt>
    <dgm:pt modelId="{4FE9EAE0-76CE-4CE8-9F51-A01630C39529}" type="pres">
      <dgm:prSet presAssocID="{EEB7AC9C-3E55-46A1-A867-EEF600F776C0}" presName="sibTrans" presStyleLbl="sibTrans2D1" presStyleIdx="1" presStyleCnt="2"/>
      <dgm:spPr/>
    </dgm:pt>
    <dgm:pt modelId="{EC2703A2-B04C-4B71-B02D-B3B4AE12A137}" type="pres">
      <dgm:prSet presAssocID="{EEB7AC9C-3E55-46A1-A867-EEF600F776C0}" presName="connectorText" presStyleLbl="sibTrans2D1" presStyleIdx="1" presStyleCnt="2"/>
      <dgm:spPr/>
    </dgm:pt>
    <dgm:pt modelId="{796D721B-9B68-4F02-B330-2844C69C2E9B}" type="pres">
      <dgm:prSet presAssocID="{DDA576AC-36B4-43F7-9FC8-A9FE1C9A8177}" presName="node" presStyleLbl="node1" presStyleIdx="2" presStyleCnt="3" custScaleY="119748">
        <dgm:presLayoutVars>
          <dgm:bulletEnabled val="1"/>
        </dgm:presLayoutVars>
      </dgm:prSet>
      <dgm:spPr/>
    </dgm:pt>
  </dgm:ptLst>
  <dgm:cxnLst>
    <dgm:cxn modelId="{95A49917-E139-4270-9D09-E5E6FDE2C834}" type="presOf" srcId="{070401A9-1321-4AAE-9EC4-F0A6EF30586C}" destId="{F08FE1AE-9E37-465B-9F1E-E8D20DEC6997}" srcOrd="1" destOrd="0" presId="urn:microsoft.com/office/officeart/2005/8/layout/process1"/>
    <dgm:cxn modelId="{4202631C-A573-4D3C-9F0A-499687EA678F}" type="presOf" srcId="{2376D175-0C8B-49E1-8391-FB78B291D449}" destId="{939EE628-826E-4702-930A-BA042BE2B5F1}" srcOrd="0" destOrd="0" presId="urn:microsoft.com/office/officeart/2005/8/layout/process1"/>
    <dgm:cxn modelId="{4C2C6D1D-78B4-475B-80DB-B2225720B911}" type="presOf" srcId="{DDA576AC-36B4-43F7-9FC8-A9FE1C9A8177}" destId="{796D721B-9B68-4F02-B330-2844C69C2E9B}" srcOrd="0" destOrd="0" presId="urn:microsoft.com/office/officeart/2005/8/layout/process1"/>
    <dgm:cxn modelId="{14F40328-14DC-476C-B27F-658E710F1EF8}" type="presOf" srcId="{EEB7AC9C-3E55-46A1-A867-EEF600F776C0}" destId="{EC2703A2-B04C-4B71-B02D-B3B4AE12A137}" srcOrd="1" destOrd="0" presId="urn:microsoft.com/office/officeart/2005/8/layout/process1"/>
    <dgm:cxn modelId="{6D331A34-E517-4A2A-9BF7-1A3CC7647A11}" type="presOf" srcId="{E7DFEFDC-19B2-44DD-B28E-5A46B3EB2F54}" destId="{3F3AD878-E937-42A0-9246-3CDBBC65AAFE}" srcOrd="0" destOrd="0" presId="urn:microsoft.com/office/officeart/2005/8/layout/process1"/>
    <dgm:cxn modelId="{FB2D625E-DE1C-4F05-9D49-9B2F9A6B7147}" type="presOf" srcId="{EEB7AC9C-3E55-46A1-A867-EEF600F776C0}" destId="{4FE9EAE0-76CE-4CE8-9F51-A01630C39529}" srcOrd="0" destOrd="0" presId="urn:microsoft.com/office/officeart/2005/8/layout/process1"/>
    <dgm:cxn modelId="{10166A8E-6061-4D11-9F94-0CCD737B606D}" srcId="{E7DFEFDC-19B2-44DD-B28E-5A46B3EB2F54}" destId="{DDA576AC-36B4-43F7-9FC8-A9FE1C9A8177}" srcOrd="2" destOrd="0" parTransId="{45C5C042-2536-48C1-9714-4673564D8E5C}" sibTransId="{CFCF0EFB-F951-4FEB-B256-D0EA7D47C4A1}"/>
    <dgm:cxn modelId="{845AD8BE-D579-4003-AAC8-A7C457524C61}" srcId="{E7DFEFDC-19B2-44DD-B28E-5A46B3EB2F54}" destId="{0AF32CF0-03BD-41D1-9287-713BC0290E27}" srcOrd="1" destOrd="0" parTransId="{8A974CA0-5CE8-4831-B8DE-56B29C93ADB1}" sibTransId="{EEB7AC9C-3E55-46A1-A867-EEF600F776C0}"/>
    <dgm:cxn modelId="{DDA951E1-5EB2-4918-94EB-F7402784B238}" srcId="{E7DFEFDC-19B2-44DD-B28E-5A46B3EB2F54}" destId="{2376D175-0C8B-49E1-8391-FB78B291D449}" srcOrd="0" destOrd="0" parTransId="{D5B6AF53-7036-452C-8FD8-1EA405FDF0B6}" sibTransId="{070401A9-1321-4AAE-9EC4-F0A6EF30586C}"/>
    <dgm:cxn modelId="{117D2CEB-73B9-44EA-8F49-CD566C53DCAD}" type="presOf" srcId="{070401A9-1321-4AAE-9EC4-F0A6EF30586C}" destId="{7C5D0D53-E902-4377-92C8-8832D3271D00}" srcOrd="0" destOrd="0" presId="urn:microsoft.com/office/officeart/2005/8/layout/process1"/>
    <dgm:cxn modelId="{6C01E9F2-B2D1-4F97-892F-B1E69B3FC2CB}" type="presOf" srcId="{0AF32CF0-03BD-41D1-9287-713BC0290E27}" destId="{88357FDB-6252-46C6-B8DD-84DDE87EB56E}" srcOrd="0" destOrd="0" presId="urn:microsoft.com/office/officeart/2005/8/layout/process1"/>
    <dgm:cxn modelId="{EE4D00C8-6483-47BF-B4B4-319A606787C7}" type="presParOf" srcId="{3F3AD878-E937-42A0-9246-3CDBBC65AAFE}" destId="{939EE628-826E-4702-930A-BA042BE2B5F1}" srcOrd="0" destOrd="0" presId="urn:microsoft.com/office/officeart/2005/8/layout/process1"/>
    <dgm:cxn modelId="{AF74EAA7-5FCC-4C31-BEC2-376FA1E5B32D}" type="presParOf" srcId="{3F3AD878-E937-42A0-9246-3CDBBC65AAFE}" destId="{7C5D0D53-E902-4377-92C8-8832D3271D00}" srcOrd="1" destOrd="0" presId="urn:microsoft.com/office/officeart/2005/8/layout/process1"/>
    <dgm:cxn modelId="{8294307D-5237-455D-827A-A9C0F7C469C6}" type="presParOf" srcId="{7C5D0D53-E902-4377-92C8-8832D3271D00}" destId="{F08FE1AE-9E37-465B-9F1E-E8D20DEC6997}" srcOrd="0" destOrd="0" presId="urn:microsoft.com/office/officeart/2005/8/layout/process1"/>
    <dgm:cxn modelId="{C1EADDF4-FB2C-4449-B071-58659FAAD481}" type="presParOf" srcId="{3F3AD878-E937-42A0-9246-3CDBBC65AAFE}" destId="{88357FDB-6252-46C6-B8DD-84DDE87EB56E}" srcOrd="2" destOrd="0" presId="urn:microsoft.com/office/officeart/2005/8/layout/process1"/>
    <dgm:cxn modelId="{156B718B-C852-42F8-B698-90EE083B77B8}" type="presParOf" srcId="{3F3AD878-E937-42A0-9246-3CDBBC65AAFE}" destId="{4FE9EAE0-76CE-4CE8-9F51-A01630C39529}" srcOrd="3" destOrd="0" presId="urn:microsoft.com/office/officeart/2005/8/layout/process1"/>
    <dgm:cxn modelId="{00C4D809-4A27-40FE-B581-8D7B4AF177B3}" type="presParOf" srcId="{4FE9EAE0-76CE-4CE8-9F51-A01630C39529}" destId="{EC2703A2-B04C-4B71-B02D-B3B4AE12A137}" srcOrd="0" destOrd="0" presId="urn:microsoft.com/office/officeart/2005/8/layout/process1"/>
    <dgm:cxn modelId="{0B961D5C-5B78-4479-9B8A-29911E9F4272}" type="presParOf" srcId="{3F3AD878-E937-42A0-9246-3CDBBC65AAFE}" destId="{796D721B-9B68-4F02-B330-2844C69C2E9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2716948-0C4B-411C-B05A-270D597C8B8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AC5AAD3F-FF8B-4F78-AD12-D92D8E7D0CDD}">
      <dgm:prSet/>
      <dgm:spPr/>
      <dgm:t>
        <a:bodyPr/>
        <a:lstStyle/>
        <a:p>
          <a:r>
            <a:rPr lang="es-MX" dirty="0"/>
            <a:t>La hipótesis es la relación entre dos o más variables. Será sujeto de contrastación a través de la medición de estas y de su relación con el ámbito contextual en el que se desenvuelve.</a:t>
          </a:r>
          <a:endParaRPr lang="en-US" dirty="0"/>
        </a:p>
      </dgm:t>
    </dgm:pt>
    <dgm:pt modelId="{6F75C7E5-DDFC-4A5E-A99A-A7187B2E68F4}" type="parTrans" cxnId="{A4CFBD0C-5211-44BC-BBF3-6BAA50DB6099}">
      <dgm:prSet/>
      <dgm:spPr/>
      <dgm:t>
        <a:bodyPr/>
        <a:lstStyle/>
        <a:p>
          <a:endParaRPr lang="en-US"/>
        </a:p>
      </dgm:t>
    </dgm:pt>
    <dgm:pt modelId="{F108B45E-6CAB-46C7-8035-893CFFBC9446}" type="sibTrans" cxnId="{A4CFBD0C-5211-44BC-BBF3-6BAA50DB6099}">
      <dgm:prSet/>
      <dgm:spPr/>
      <dgm:t>
        <a:bodyPr/>
        <a:lstStyle/>
        <a:p>
          <a:endParaRPr lang="en-US"/>
        </a:p>
      </dgm:t>
    </dgm:pt>
    <dgm:pt modelId="{AA81C943-AAFF-419F-8409-A26D9018FB59}">
      <dgm:prSet/>
      <dgm:spPr/>
      <dgm:t>
        <a:bodyPr/>
        <a:lstStyle/>
        <a:p>
          <a:r>
            <a:rPr lang="es-MX"/>
            <a:t>El carácter del estudio orientará el perfil de la hipótesis, ya sea conformar un sistema de hipótesis o un conjunto de proposiciones que ayuden a alcanzar una generalización empírica.</a:t>
          </a:r>
          <a:endParaRPr lang="en-US"/>
        </a:p>
      </dgm:t>
    </dgm:pt>
    <dgm:pt modelId="{70190793-4B7E-45EC-9888-5C30C3B15DBC}" type="parTrans" cxnId="{A0AD97BA-AFF9-467A-9795-6D332C41142F}">
      <dgm:prSet/>
      <dgm:spPr/>
      <dgm:t>
        <a:bodyPr/>
        <a:lstStyle/>
        <a:p>
          <a:endParaRPr lang="en-US"/>
        </a:p>
      </dgm:t>
    </dgm:pt>
    <dgm:pt modelId="{8100ABBC-D970-4994-AA9D-B50056B5860A}" type="sibTrans" cxnId="{A0AD97BA-AFF9-467A-9795-6D332C41142F}">
      <dgm:prSet/>
      <dgm:spPr/>
      <dgm:t>
        <a:bodyPr/>
        <a:lstStyle/>
        <a:p>
          <a:endParaRPr lang="en-US"/>
        </a:p>
      </dgm:t>
    </dgm:pt>
    <dgm:pt modelId="{05E6D2C0-0603-42FC-AC50-E7241BEA2433}">
      <dgm:prSet/>
      <dgm:spPr/>
      <dgm:t>
        <a:bodyPr/>
        <a:lstStyle/>
        <a:p>
          <a:r>
            <a:rPr lang="es-MX"/>
            <a:t>Sea el procedimiento que sea, no escapamos de atravesar los contextos de hallazgo y justificación en los que las hipótesis se encuentran.</a:t>
          </a:r>
          <a:endParaRPr lang="en-US"/>
        </a:p>
      </dgm:t>
    </dgm:pt>
    <dgm:pt modelId="{12D18F1B-3354-4198-B4E0-4BAC70102073}" type="parTrans" cxnId="{BF5F4C35-6D93-4699-954A-9E18CB583F3D}">
      <dgm:prSet/>
      <dgm:spPr/>
      <dgm:t>
        <a:bodyPr/>
        <a:lstStyle/>
        <a:p>
          <a:endParaRPr lang="en-US"/>
        </a:p>
      </dgm:t>
    </dgm:pt>
    <dgm:pt modelId="{541B38A0-EE5A-4A14-88A0-168C0B896E71}" type="sibTrans" cxnId="{BF5F4C35-6D93-4699-954A-9E18CB583F3D}">
      <dgm:prSet/>
      <dgm:spPr/>
      <dgm:t>
        <a:bodyPr/>
        <a:lstStyle/>
        <a:p>
          <a:endParaRPr lang="en-US"/>
        </a:p>
      </dgm:t>
    </dgm:pt>
    <dgm:pt modelId="{CE2E1DBE-CC3B-404E-89EB-346C723EFF16}" type="pres">
      <dgm:prSet presAssocID="{02716948-0C4B-411C-B05A-270D597C8B83}" presName="hierChild1" presStyleCnt="0">
        <dgm:presLayoutVars>
          <dgm:chPref val="1"/>
          <dgm:dir/>
          <dgm:animOne val="branch"/>
          <dgm:animLvl val="lvl"/>
          <dgm:resizeHandles/>
        </dgm:presLayoutVars>
      </dgm:prSet>
      <dgm:spPr/>
    </dgm:pt>
    <dgm:pt modelId="{3F8327BC-43CE-4268-A6D9-1B98448157C6}" type="pres">
      <dgm:prSet presAssocID="{AC5AAD3F-FF8B-4F78-AD12-D92D8E7D0CDD}" presName="hierRoot1" presStyleCnt="0"/>
      <dgm:spPr/>
    </dgm:pt>
    <dgm:pt modelId="{A20BC959-99EB-47F8-944E-3617A3E7E7B3}" type="pres">
      <dgm:prSet presAssocID="{AC5AAD3F-FF8B-4F78-AD12-D92D8E7D0CDD}" presName="composite" presStyleCnt="0"/>
      <dgm:spPr/>
    </dgm:pt>
    <dgm:pt modelId="{092BC791-0065-4384-AEF2-98A4CCE84CE8}" type="pres">
      <dgm:prSet presAssocID="{AC5AAD3F-FF8B-4F78-AD12-D92D8E7D0CDD}" presName="background" presStyleLbl="node0" presStyleIdx="0" presStyleCnt="3"/>
      <dgm:spPr/>
    </dgm:pt>
    <dgm:pt modelId="{C831CEFA-20B6-46D6-A2B4-CC99A5B26ED1}" type="pres">
      <dgm:prSet presAssocID="{AC5AAD3F-FF8B-4F78-AD12-D92D8E7D0CDD}" presName="text" presStyleLbl="fgAcc0" presStyleIdx="0" presStyleCnt="3" custScaleY="156954">
        <dgm:presLayoutVars>
          <dgm:chPref val="3"/>
        </dgm:presLayoutVars>
      </dgm:prSet>
      <dgm:spPr/>
    </dgm:pt>
    <dgm:pt modelId="{176BBF60-8248-445A-8EAF-BE018C527AD4}" type="pres">
      <dgm:prSet presAssocID="{AC5AAD3F-FF8B-4F78-AD12-D92D8E7D0CDD}" presName="hierChild2" presStyleCnt="0"/>
      <dgm:spPr/>
    </dgm:pt>
    <dgm:pt modelId="{96807680-47D5-4E40-8D79-7CF9DDF27857}" type="pres">
      <dgm:prSet presAssocID="{AA81C943-AAFF-419F-8409-A26D9018FB59}" presName="hierRoot1" presStyleCnt="0"/>
      <dgm:spPr/>
    </dgm:pt>
    <dgm:pt modelId="{DF57710B-ADC1-45B9-B1CE-7FDF81FA05D9}" type="pres">
      <dgm:prSet presAssocID="{AA81C943-AAFF-419F-8409-A26D9018FB59}" presName="composite" presStyleCnt="0"/>
      <dgm:spPr/>
    </dgm:pt>
    <dgm:pt modelId="{6802FE90-AABC-4BCA-9BB1-0F8C44FC95A6}" type="pres">
      <dgm:prSet presAssocID="{AA81C943-AAFF-419F-8409-A26D9018FB59}" presName="background" presStyleLbl="node0" presStyleIdx="1" presStyleCnt="3"/>
      <dgm:spPr/>
    </dgm:pt>
    <dgm:pt modelId="{68A41F9E-D1C6-4B68-B31B-67EE826F8E42}" type="pres">
      <dgm:prSet presAssocID="{AA81C943-AAFF-419F-8409-A26D9018FB59}" presName="text" presStyleLbl="fgAcc0" presStyleIdx="1" presStyleCnt="3" custScaleY="156954">
        <dgm:presLayoutVars>
          <dgm:chPref val="3"/>
        </dgm:presLayoutVars>
      </dgm:prSet>
      <dgm:spPr/>
    </dgm:pt>
    <dgm:pt modelId="{D3634C1C-7D00-4364-8838-6C80A5C538A3}" type="pres">
      <dgm:prSet presAssocID="{AA81C943-AAFF-419F-8409-A26D9018FB59}" presName="hierChild2" presStyleCnt="0"/>
      <dgm:spPr/>
    </dgm:pt>
    <dgm:pt modelId="{579EAB5D-0DAC-4B8B-B498-348DDED8A73E}" type="pres">
      <dgm:prSet presAssocID="{05E6D2C0-0603-42FC-AC50-E7241BEA2433}" presName="hierRoot1" presStyleCnt="0"/>
      <dgm:spPr/>
    </dgm:pt>
    <dgm:pt modelId="{4D51D95C-EA08-4D84-8392-10957C666B8F}" type="pres">
      <dgm:prSet presAssocID="{05E6D2C0-0603-42FC-AC50-E7241BEA2433}" presName="composite" presStyleCnt="0"/>
      <dgm:spPr/>
    </dgm:pt>
    <dgm:pt modelId="{EFD5A189-1CF8-4333-A717-8DE40269EC11}" type="pres">
      <dgm:prSet presAssocID="{05E6D2C0-0603-42FC-AC50-E7241BEA2433}" presName="background" presStyleLbl="node0" presStyleIdx="2" presStyleCnt="3"/>
      <dgm:spPr/>
    </dgm:pt>
    <dgm:pt modelId="{E744FD7A-893E-4DA1-B669-FE7C19CD15DA}" type="pres">
      <dgm:prSet presAssocID="{05E6D2C0-0603-42FC-AC50-E7241BEA2433}" presName="text" presStyleLbl="fgAcc0" presStyleIdx="2" presStyleCnt="3" custScaleY="156954">
        <dgm:presLayoutVars>
          <dgm:chPref val="3"/>
        </dgm:presLayoutVars>
      </dgm:prSet>
      <dgm:spPr/>
    </dgm:pt>
    <dgm:pt modelId="{6740A2D9-3D61-4807-AC70-25D1B378BEF9}" type="pres">
      <dgm:prSet presAssocID="{05E6D2C0-0603-42FC-AC50-E7241BEA2433}" presName="hierChild2" presStyleCnt="0"/>
      <dgm:spPr/>
    </dgm:pt>
  </dgm:ptLst>
  <dgm:cxnLst>
    <dgm:cxn modelId="{A4CFBD0C-5211-44BC-BBF3-6BAA50DB6099}" srcId="{02716948-0C4B-411C-B05A-270D597C8B83}" destId="{AC5AAD3F-FF8B-4F78-AD12-D92D8E7D0CDD}" srcOrd="0" destOrd="0" parTransId="{6F75C7E5-DDFC-4A5E-A99A-A7187B2E68F4}" sibTransId="{F108B45E-6CAB-46C7-8035-893CFFBC9446}"/>
    <dgm:cxn modelId="{6439ED18-6AA4-4211-BDAF-89CF3712BB1C}" type="presOf" srcId="{02716948-0C4B-411C-B05A-270D597C8B83}" destId="{CE2E1DBE-CC3B-404E-89EB-346C723EFF16}" srcOrd="0" destOrd="0" presId="urn:microsoft.com/office/officeart/2005/8/layout/hierarchy1"/>
    <dgm:cxn modelId="{BF5F4C35-6D93-4699-954A-9E18CB583F3D}" srcId="{02716948-0C4B-411C-B05A-270D597C8B83}" destId="{05E6D2C0-0603-42FC-AC50-E7241BEA2433}" srcOrd="2" destOrd="0" parTransId="{12D18F1B-3354-4198-B4E0-4BAC70102073}" sibTransId="{541B38A0-EE5A-4A14-88A0-168C0B896E71}"/>
    <dgm:cxn modelId="{32A5D548-8628-4EA5-9841-86B50D6159CF}" type="presOf" srcId="{AA81C943-AAFF-419F-8409-A26D9018FB59}" destId="{68A41F9E-D1C6-4B68-B31B-67EE826F8E42}" srcOrd="0" destOrd="0" presId="urn:microsoft.com/office/officeart/2005/8/layout/hierarchy1"/>
    <dgm:cxn modelId="{A0AD97BA-AFF9-467A-9795-6D332C41142F}" srcId="{02716948-0C4B-411C-B05A-270D597C8B83}" destId="{AA81C943-AAFF-419F-8409-A26D9018FB59}" srcOrd="1" destOrd="0" parTransId="{70190793-4B7E-45EC-9888-5C30C3B15DBC}" sibTransId="{8100ABBC-D970-4994-AA9D-B50056B5860A}"/>
    <dgm:cxn modelId="{738ED5BB-B1CB-438F-8B66-FC1CC682F829}" type="presOf" srcId="{05E6D2C0-0603-42FC-AC50-E7241BEA2433}" destId="{E744FD7A-893E-4DA1-B669-FE7C19CD15DA}" srcOrd="0" destOrd="0" presId="urn:microsoft.com/office/officeart/2005/8/layout/hierarchy1"/>
    <dgm:cxn modelId="{873A0EF5-0D17-4999-AF52-EEA4F633912A}" type="presOf" srcId="{AC5AAD3F-FF8B-4F78-AD12-D92D8E7D0CDD}" destId="{C831CEFA-20B6-46D6-A2B4-CC99A5B26ED1}" srcOrd="0" destOrd="0" presId="urn:microsoft.com/office/officeart/2005/8/layout/hierarchy1"/>
    <dgm:cxn modelId="{D2E9115F-D825-40D4-B254-AEA516B17D4E}" type="presParOf" srcId="{CE2E1DBE-CC3B-404E-89EB-346C723EFF16}" destId="{3F8327BC-43CE-4268-A6D9-1B98448157C6}" srcOrd="0" destOrd="0" presId="urn:microsoft.com/office/officeart/2005/8/layout/hierarchy1"/>
    <dgm:cxn modelId="{1839FE5A-0A8D-4C17-AB65-ADDBA5CE3C81}" type="presParOf" srcId="{3F8327BC-43CE-4268-A6D9-1B98448157C6}" destId="{A20BC959-99EB-47F8-944E-3617A3E7E7B3}" srcOrd="0" destOrd="0" presId="urn:microsoft.com/office/officeart/2005/8/layout/hierarchy1"/>
    <dgm:cxn modelId="{B744DC97-FEB2-4519-A91D-E1B7034EEC39}" type="presParOf" srcId="{A20BC959-99EB-47F8-944E-3617A3E7E7B3}" destId="{092BC791-0065-4384-AEF2-98A4CCE84CE8}" srcOrd="0" destOrd="0" presId="urn:microsoft.com/office/officeart/2005/8/layout/hierarchy1"/>
    <dgm:cxn modelId="{7423EC80-0F3F-4AE2-A0C9-59B350173954}" type="presParOf" srcId="{A20BC959-99EB-47F8-944E-3617A3E7E7B3}" destId="{C831CEFA-20B6-46D6-A2B4-CC99A5B26ED1}" srcOrd="1" destOrd="0" presId="urn:microsoft.com/office/officeart/2005/8/layout/hierarchy1"/>
    <dgm:cxn modelId="{D5F25607-0CB7-46DD-A3AF-81543ACE4161}" type="presParOf" srcId="{3F8327BC-43CE-4268-A6D9-1B98448157C6}" destId="{176BBF60-8248-445A-8EAF-BE018C527AD4}" srcOrd="1" destOrd="0" presId="urn:microsoft.com/office/officeart/2005/8/layout/hierarchy1"/>
    <dgm:cxn modelId="{7AB734AF-8B4B-4A5C-BD1C-F6BCD9D63E8B}" type="presParOf" srcId="{CE2E1DBE-CC3B-404E-89EB-346C723EFF16}" destId="{96807680-47D5-4E40-8D79-7CF9DDF27857}" srcOrd="1" destOrd="0" presId="urn:microsoft.com/office/officeart/2005/8/layout/hierarchy1"/>
    <dgm:cxn modelId="{24AEC93B-D7BC-47B7-A441-39214685AA51}" type="presParOf" srcId="{96807680-47D5-4E40-8D79-7CF9DDF27857}" destId="{DF57710B-ADC1-45B9-B1CE-7FDF81FA05D9}" srcOrd="0" destOrd="0" presId="urn:microsoft.com/office/officeart/2005/8/layout/hierarchy1"/>
    <dgm:cxn modelId="{F532B29F-9CE4-4666-BA6B-679F1330AA40}" type="presParOf" srcId="{DF57710B-ADC1-45B9-B1CE-7FDF81FA05D9}" destId="{6802FE90-AABC-4BCA-9BB1-0F8C44FC95A6}" srcOrd="0" destOrd="0" presId="urn:microsoft.com/office/officeart/2005/8/layout/hierarchy1"/>
    <dgm:cxn modelId="{928170A1-7EDB-4F15-B3FD-2D217E7DA09D}" type="presParOf" srcId="{DF57710B-ADC1-45B9-B1CE-7FDF81FA05D9}" destId="{68A41F9E-D1C6-4B68-B31B-67EE826F8E42}" srcOrd="1" destOrd="0" presId="urn:microsoft.com/office/officeart/2005/8/layout/hierarchy1"/>
    <dgm:cxn modelId="{A815EE9C-29E9-4786-94D2-80AC061102C0}" type="presParOf" srcId="{96807680-47D5-4E40-8D79-7CF9DDF27857}" destId="{D3634C1C-7D00-4364-8838-6C80A5C538A3}" srcOrd="1" destOrd="0" presId="urn:microsoft.com/office/officeart/2005/8/layout/hierarchy1"/>
    <dgm:cxn modelId="{34674821-ADE1-4873-8ACB-7CF5FBC402D1}" type="presParOf" srcId="{CE2E1DBE-CC3B-404E-89EB-346C723EFF16}" destId="{579EAB5D-0DAC-4B8B-B498-348DDED8A73E}" srcOrd="2" destOrd="0" presId="urn:microsoft.com/office/officeart/2005/8/layout/hierarchy1"/>
    <dgm:cxn modelId="{779EB27D-F943-479C-BE51-C6BE9DA239B5}" type="presParOf" srcId="{579EAB5D-0DAC-4B8B-B498-348DDED8A73E}" destId="{4D51D95C-EA08-4D84-8392-10957C666B8F}" srcOrd="0" destOrd="0" presId="urn:microsoft.com/office/officeart/2005/8/layout/hierarchy1"/>
    <dgm:cxn modelId="{A67B0079-5E73-47E2-98E5-9DF6BCDA9456}" type="presParOf" srcId="{4D51D95C-EA08-4D84-8392-10957C666B8F}" destId="{EFD5A189-1CF8-4333-A717-8DE40269EC11}" srcOrd="0" destOrd="0" presId="urn:microsoft.com/office/officeart/2005/8/layout/hierarchy1"/>
    <dgm:cxn modelId="{39698BC4-0B9E-42B3-B521-4112FE1A581F}" type="presParOf" srcId="{4D51D95C-EA08-4D84-8392-10957C666B8F}" destId="{E744FD7A-893E-4DA1-B669-FE7C19CD15DA}" srcOrd="1" destOrd="0" presId="urn:microsoft.com/office/officeart/2005/8/layout/hierarchy1"/>
    <dgm:cxn modelId="{9EAB6758-9599-4503-A49C-06B183420B50}" type="presParOf" srcId="{579EAB5D-0DAC-4B8B-B498-348DDED8A73E}" destId="{6740A2D9-3D61-4807-AC70-25D1B378BE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26C30F2-D861-4A66-985A-32AA62077C4E}"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3D414EE5-B98E-4EAE-92A4-39A3188BCB92}">
      <dgm:prSet custT="1"/>
      <dgm:spPr/>
      <dgm:t>
        <a:bodyPr/>
        <a:lstStyle/>
        <a:p>
          <a:r>
            <a:rPr lang="es-MX" sz="2000" dirty="0"/>
            <a:t>En la construcción del objeto de estudio, existen dos tipos de hipótesis que el investigador utiliza, conscientemente o no. </a:t>
          </a:r>
          <a:endParaRPr lang="en-US" sz="2000" dirty="0"/>
        </a:p>
      </dgm:t>
    </dgm:pt>
    <dgm:pt modelId="{28020762-B9C8-4DB6-A96C-D34B4E4B31EC}" type="parTrans" cxnId="{63709DCE-9D56-448B-9644-362D51E3EF0C}">
      <dgm:prSet/>
      <dgm:spPr/>
      <dgm:t>
        <a:bodyPr/>
        <a:lstStyle/>
        <a:p>
          <a:endParaRPr lang="en-US"/>
        </a:p>
      </dgm:t>
    </dgm:pt>
    <dgm:pt modelId="{5D489E94-79D8-452D-A71C-9409765A2A7B}" type="sibTrans" cxnId="{63709DCE-9D56-448B-9644-362D51E3EF0C}">
      <dgm:prSet/>
      <dgm:spPr/>
      <dgm:t>
        <a:bodyPr/>
        <a:lstStyle/>
        <a:p>
          <a:endParaRPr lang="en-US"/>
        </a:p>
      </dgm:t>
    </dgm:pt>
    <dgm:pt modelId="{31A4730A-6F70-40B9-A431-726044E7E8CE}">
      <dgm:prSet custT="1"/>
      <dgm:spPr/>
      <dgm:t>
        <a:bodyPr/>
        <a:lstStyle/>
        <a:p>
          <a:r>
            <a:rPr lang="es-MX" sz="2000" dirty="0"/>
            <a:t>La hipótesis de trabajo es la intuición que el proponente del proyecto alberga en su mente, durante todo el proceso de construcción del objeto, particularmente del problema; la intuición con malicia científica, que subyace durante toda esta etapa (Bernal, 2006, pág. 96).</a:t>
          </a:r>
          <a:endParaRPr lang="en-US" sz="2000" dirty="0"/>
        </a:p>
      </dgm:t>
    </dgm:pt>
    <dgm:pt modelId="{753E284B-438F-4E69-8C15-C4F10EB075F9}" type="parTrans" cxnId="{876A523B-3561-485E-A04E-AAB26AEA5823}">
      <dgm:prSet/>
      <dgm:spPr/>
      <dgm:t>
        <a:bodyPr/>
        <a:lstStyle/>
        <a:p>
          <a:endParaRPr lang="en-US"/>
        </a:p>
      </dgm:t>
    </dgm:pt>
    <dgm:pt modelId="{B1FBAF25-F7D4-406D-A363-D52DF827198E}" type="sibTrans" cxnId="{876A523B-3561-485E-A04E-AAB26AEA5823}">
      <dgm:prSet/>
      <dgm:spPr/>
      <dgm:t>
        <a:bodyPr/>
        <a:lstStyle/>
        <a:p>
          <a:endParaRPr lang="en-US"/>
        </a:p>
      </dgm:t>
    </dgm:pt>
    <dgm:pt modelId="{16502CD7-1E78-4311-AD57-FBB6C7D7A15B}">
      <dgm:prSet/>
      <dgm:spPr/>
      <dgm:t>
        <a:bodyPr/>
        <a:lstStyle/>
        <a:p>
          <a:pPr algn="just"/>
          <a:r>
            <a:rPr lang="es-MX" dirty="0"/>
            <a:t>Cuando se construye la perspectiva teórica esta hipótesis empieza a tener un rango distinto, pues la intuición es iluminada teóricamente y, por lo tanto, pasa a ser hipótesis científica, una vez que ha sido cabalmente formulada. En suma, la hipótesis de la investigación es científica cuando lleva una clara carga teórica en su proposición (Rojas R. , 1994, pág. 90). </a:t>
          </a:r>
          <a:endParaRPr lang="en-US" dirty="0"/>
        </a:p>
      </dgm:t>
    </dgm:pt>
    <dgm:pt modelId="{B0A8A2C2-8B80-4D62-9679-847C2C4CEAF8}" type="parTrans" cxnId="{4D6B3AC5-A117-4DF9-A9FD-72D40172DE0C}">
      <dgm:prSet/>
      <dgm:spPr/>
      <dgm:t>
        <a:bodyPr/>
        <a:lstStyle/>
        <a:p>
          <a:endParaRPr lang="en-US"/>
        </a:p>
      </dgm:t>
    </dgm:pt>
    <dgm:pt modelId="{7AF48D17-CE88-4681-8C29-8633266F0CA9}" type="sibTrans" cxnId="{4D6B3AC5-A117-4DF9-A9FD-72D40172DE0C}">
      <dgm:prSet/>
      <dgm:spPr/>
      <dgm:t>
        <a:bodyPr/>
        <a:lstStyle/>
        <a:p>
          <a:endParaRPr lang="en-US"/>
        </a:p>
      </dgm:t>
    </dgm:pt>
    <dgm:pt modelId="{0ABE9C6F-4E86-43FE-A842-5AD492FC8F0E}" type="pres">
      <dgm:prSet presAssocID="{626C30F2-D861-4A66-985A-32AA62077C4E}" presName="vert0" presStyleCnt="0">
        <dgm:presLayoutVars>
          <dgm:dir/>
          <dgm:animOne val="branch"/>
          <dgm:animLvl val="lvl"/>
        </dgm:presLayoutVars>
      </dgm:prSet>
      <dgm:spPr/>
    </dgm:pt>
    <dgm:pt modelId="{7D9E2E26-83C9-44C3-8E4B-D3DC1CEACF3F}" type="pres">
      <dgm:prSet presAssocID="{3D414EE5-B98E-4EAE-92A4-39A3188BCB92}" presName="thickLine" presStyleLbl="alignNode1" presStyleIdx="0" presStyleCnt="3"/>
      <dgm:spPr/>
    </dgm:pt>
    <dgm:pt modelId="{BB649ADA-004F-4E7D-8329-11851E97CAED}" type="pres">
      <dgm:prSet presAssocID="{3D414EE5-B98E-4EAE-92A4-39A3188BCB92}" presName="horz1" presStyleCnt="0"/>
      <dgm:spPr/>
    </dgm:pt>
    <dgm:pt modelId="{E38E1326-18B1-40D0-A78C-5E00E51C9770}" type="pres">
      <dgm:prSet presAssocID="{3D414EE5-B98E-4EAE-92A4-39A3188BCB92}" presName="tx1" presStyleLbl="revTx" presStyleIdx="0" presStyleCnt="3"/>
      <dgm:spPr/>
    </dgm:pt>
    <dgm:pt modelId="{08E4C640-EBD7-45B4-8431-3D27C30B4D21}" type="pres">
      <dgm:prSet presAssocID="{3D414EE5-B98E-4EAE-92A4-39A3188BCB92}" presName="vert1" presStyleCnt="0"/>
      <dgm:spPr/>
    </dgm:pt>
    <dgm:pt modelId="{83D34C34-D1FA-4007-908E-CD8324733AC8}" type="pres">
      <dgm:prSet presAssocID="{31A4730A-6F70-40B9-A431-726044E7E8CE}" presName="thickLine" presStyleLbl="alignNode1" presStyleIdx="1" presStyleCnt="3"/>
      <dgm:spPr/>
    </dgm:pt>
    <dgm:pt modelId="{E02C79F4-F036-471D-966A-F56287EAFB84}" type="pres">
      <dgm:prSet presAssocID="{31A4730A-6F70-40B9-A431-726044E7E8CE}" presName="horz1" presStyleCnt="0"/>
      <dgm:spPr/>
    </dgm:pt>
    <dgm:pt modelId="{20C6E76F-7F65-4654-89C6-63CFDBA7A1E3}" type="pres">
      <dgm:prSet presAssocID="{31A4730A-6F70-40B9-A431-726044E7E8CE}" presName="tx1" presStyleLbl="revTx" presStyleIdx="1" presStyleCnt="3"/>
      <dgm:spPr/>
    </dgm:pt>
    <dgm:pt modelId="{D759F4D1-868B-4361-8A8D-5EB94D33599C}" type="pres">
      <dgm:prSet presAssocID="{31A4730A-6F70-40B9-A431-726044E7E8CE}" presName="vert1" presStyleCnt="0"/>
      <dgm:spPr/>
    </dgm:pt>
    <dgm:pt modelId="{DE621FC0-77D2-4495-A3CB-C30B85A4D3A2}" type="pres">
      <dgm:prSet presAssocID="{16502CD7-1E78-4311-AD57-FBB6C7D7A15B}" presName="thickLine" presStyleLbl="alignNode1" presStyleIdx="2" presStyleCnt="3"/>
      <dgm:spPr/>
    </dgm:pt>
    <dgm:pt modelId="{524A8360-153B-486F-97F7-A2D11E6D3729}" type="pres">
      <dgm:prSet presAssocID="{16502CD7-1E78-4311-AD57-FBB6C7D7A15B}" presName="horz1" presStyleCnt="0"/>
      <dgm:spPr/>
    </dgm:pt>
    <dgm:pt modelId="{6AC06B44-48B3-4E30-9A19-74BC1270CFE1}" type="pres">
      <dgm:prSet presAssocID="{16502CD7-1E78-4311-AD57-FBB6C7D7A15B}" presName="tx1" presStyleLbl="revTx" presStyleIdx="2" presStyleCnt="3"/>
      <dgm:spPr/>
    </dgm:pt>
    <dgm:pt modelId="{649E682E-B8EC-468D-B71B-F072CD75D015}" type="pres">
      <dgm:prSet presAssocID="{16502CD7-1E78-4311-AD57-FBB6C7D7A15B}" presName="vert1" presStyleCnt="0"/>
      <dgm:spPr/>
    </dgm:pt>
  </dgm:ptLst>
  <dgm:cxnLst>
    <dgm:cxn modelId="{876A523B-3561-485E-A04E-AAB26AEA5823}" srcId="{626C30F2-D861-4A66-985A-32AA62077C4E}" destId="{31A4730A-6F70-40B9-A431-726044E7E8CE}" srcOrd="1" destOrd="0" parTransId="{753E284B-438F-4E69-8C15-C4F10EB075F9}" sibTransId="{B1FBAF25-F7D4-406D-A363-D52DF827198E}"/>
    <dgm:cxn modelId="{30527985-A3A3-42EF-B7D2-628658AF3C69}" type="presOf" srcId="{3D414EE5-B98E-4EAE-92A4-39A3188BCB92}" destId="{E38E1326-18B1-40D0-A78C-5E00E51C9770}" srcOrd="0" destOrd="0" presId="urn:microsoft.com/office/officeart/2008/layout/LinedList"/>
    <dgm:cxn modelId="{50CFF9AF-DE6D-4D1C-A2FE-5ED093BCB364}" type="presOf" srcId="{626C30F2-D861-4A66-985A-32AA62077C4E}" destId="{0ABE9C6F-4E86-43FE-A842-5AD492FC8F0E}" srcOrd="0" destOrd="0" presId="urn:microsoft.com/office/officeart/2008/layout/LinedList"/>
    <dgm:cxn modelId="{4D6B3AC5-A117-4DF9-A9FD-72D40172DE0C}" srcId="{626C30F2-D861-4A66-985A-32AA62077C4E}" destId="{16502CD7-1E78-4311-AD57-FBB6C7D7A15B}" srcOrd="2" destOrd="0" parTransId="{B0A8A2C2-8B80-4D62-9679-847C2C4CEAF8}" sibTransId="{7AF48D17-CE88-4681-8C29-8633266F0CA9}"/>
    <dgm:cxn modelId="{AFB0CAC5-5FFD-4332-8901-6D1C3D366FA7}" type="presOf" srcId="{16502CD7-1E78-4311-AD57-FBB6C7D7A15B}" destId="{6AC06B44-48B3-4E30-9A19-74BC1270CFE1}" srcOrd="0" destOrd="0" presId="urn:microsoft.com/office/officeart/2008/layout/LinedList"/>
    <dgm:cxn modelId="{63709DCE-9D56-448B-9644-362D51E3EF0C}" srcId="{626C30F2-D861-4A66-985A-32AA62077C4E}" destId="{3D414EE5-B98E-4EAE-92A4-39A3188BCB92}" srcOrd="0" destOrd="0" parTransId="{28020762-B9C8-4DB6-A96C-D34B4E4B31EC}" sibTransId="{5D489E94-79D8-452D-A71C-9409765A2A7B}"/>
    <dgm:cxn modelId="{769F82ED-8C7F-4511-8C46-ECDFD0C52452}" type="presOf" srcId="{31A4730A-6F70-40B9-A431-726044E7E8CE}" destId="{20C6E76F-7F65-4654-89C6-63CFDBA7A1E3}" srcOrd="0" destOrd="0" presId="urn:microsoft.com/office/officeart/2008/layout/LinedList"/>
    <dgm:cxn modelId="{1EC6CFD8-DF1C-4307-ABAA-F304DFE873A1}" type="presParOf" srcId="{0ABE9C6F-4E86-43FE-A842-5AD492FC8F0E}" destId="{7D9E2E26-83C9-44C3-8E4B-D3DC1CEACF3F}" srcOrd="0" destOrd="0" presId="urn:microsoft.com/office/officeart/2008/layout/LinedList"/>
    <dgm:cxn modelId="{F4E74AEF-C667-40C9-8B06-8BD0D141AC6F}" type="presParOf" srcId="{0ABE9C6F-4E86-43FE-A842-5AD492FC8F0E}" destId="{BB649ADA-004F-4E7D-8329-11851E97CAED}" srcOrd="1" destOrd="0" presId="urn:microsoft.com/office/officeart/2008/layout/LinedList"/>
    <dgm:cxn modelId="{5386DA94-FD58-446E-98CD-8A3C900AA348}" type="presParOf" srcId="{BB649ADA-004F-4E7D-8329-11851E97CAED}" destId="{E38E1326-18B1-40D0-A78C-5E00E51C9770}" srcOrd="0" destOrd="0" presId="urn:microsoft.com/office/officeart/2008/layout/LinedList"/>
    <dgm:cxn modelId="{ED6403D2-71EB-49B5-A96A-BA1845CC6AF4}" type="presParOf" srcId="{BB649ADA-004F-4E7D-8329-11851E97CAED}" destId="{08E4C640-EBD7-45B4-8431-3D27C30B4D21}" srcOrd="1" destOrd="0" presId="urn:microsoft.com/office/officeart/2008/layout/LinedList"/>
    <dgm:cxn modelId="{6961999F-F41A-4277-9E84-0C9A1B5D31EC}" type="presParOf" srcId="{0ABE9C6F-4E86-43FE-A842-5AD492FC8F0E}" destId="{83D34C34-D1FA-4007-908E-CD8324733AC8}" srcOrd="2" destOrd="0" presId="urn:microsoft.com/office/officeart/2008/layout/LinedList"/>
    <dgm:cxn modelId="{01DBAC87-30AA-43AB-988E-584E66F2A287}" type="presParOf" srcId="{0ABE9C6F-4E86-43FE-A842-5AD492FC8F0E}" destId="{E02C79F4-F036-471D-966A-F56287EAFB84}" srcOrd="3" destOrd="0" presId="urn:microsoft.com/office/officeart/2008/layout/LinedList"/>
    <dgm:cxn modelId="{1762CD77-2CDF-486C-873F-FCE85D770301}" type="presParOf" srcId="{E02C79F4-F036-471D-966A-F56287EAFB84}" destId="{20C6E76F-7F65-4654-89C6-63CFDBA7A1E3}" srcOrd="0" destOrd="0" presId="urn:microsoft.com/office/officeart/2008/layout/LinedList"/>
    <dgm:cxn modelId="{AE588AAB-8AF9-4AF7-B5F5-5AD63098180A}" type="presParOf" srcId="{E02C79F4-F036-471D-966A-F56287EAFB84}" destId="{D759F4D1-868B-4361-8A8D-5EB94D33599C}" srcOrd="1" destOrd="0" presId="urn:microsoft.com/office/officeart/2008/layout/LinedList"/>
    <dgm:cxn modelId="{F379ECF9-7563-4716-B887-10E95B028AF7}" type="presParOf" srcId="{0ABE9C6F-4E86-43FE-A842-5AD492FC8F0E}" destId="{DE621FC0-77D2-4495-A3CB-C30B85A4D3A2}" srcOrd="4" destOrd="0" presId="urn:microsoft.com/office/officeart/2008/layout/LinedList"/>
    <dgm:cxn modelId="{60CFF075-CDC8-4113-93F3-A9263C791DD0}" type="presParOf" srcId="{0ABE9C6F-4E86-43FE-A842-5AD492FC8F0E}" destId="{524A8360-153B-486F-97F7-A2D11E6D3729}" srcOrd="5" destOrd="0" presId="urn:microsoft.com/office/officeart/2008/layout/LinedList"/>
    <dgm:cxn modelId="{702C30A1-1FB7-40CA-8C93-DBA061DA6B06}" type="presParOf" srcId="{524A8360-153B-486F-97F7-A2D11E6D3729}" destId="{6AC06B44-48B3-4E30-9A19-74BC1270CFE1}" srcOrd="0" destOrd="0" presId="urn:microsoft.com/office/officeart/2008/layout/LinedList"/>
    <dgm:cxn modelId="{D04CFC33-CE1A-4188-B564-4DB9A9896E0A}" type="presParOf" srcId="{524A8360-153B-486F-97F7-A2D11E6D3729}" destId="{649E682E-B8EC-468D-B71B-F072CD75D01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493F5FB-1E60-42F5-84C2-0540CBF13BB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B3837E-EBD8-4E5A-932E-A88640350C80}">
      <dgm:prSet/>
      <dgm:spPr/>
      <dgm:t>
        <a:bodyPr/>
        <a:lstStyle/>
        <a:p>
          <a:pPr algn="just"/>
          <a:r>
            <a:rPr lang="es-MX" dirty="0"/>
            <a:t>Debe ser pasada por el tamiz teórico para alcanzar su rango formal. Desde el punto de vista operativo, usualmente, el investigador realiza una presentación de la hipótesis, con la que trata de articular los elementos teóricos plasmados en la perspectiva teórica, que le dan significación, con la hipótesis que pretende plantear. </a:t>
          </a:r>
          <a:endParaRPr lang="en-US" dirty="0"/>
        </a:p>
      </dgm:t>
    </dgm:pt>
    <dgm:pt modelId="{6869892B-6A2C-4D26-A522-D301DCBB76FE}" type="parTrans" cxnId="{9CD191B3-D3CC-41BB-A87A-E70F0D399875}">
      <dgm:prSet/>
      <dgm:spPr/>
      <dgm:t>
        <a:bodyPr/>
        <a:lstStyle/>
        <a:p>
          <a:endParaRPr lang="en-US"/>
        </a:p>
      </dgm:t>
    </dgm:pt>
    <dgm:pt modelId="{1ABE98AA-312A-4AF1-AF92-28F1274EB0DF}" type="sibTrans" cxnId="{9CD191B3-D3CC-41BB-A87A-E70F0D399875}">
      <dgm:prSet/>
      <dgm:spPr/>
      <dgm:t>
        <a:bodyPr/>
        <a:lstStyle/>
        <a:p>
          <a:endParaRPr lang="en-US"/>
        </a:p>
      </dgm:t>
    </dgm:pt>
    <dgm:pt modelId="{9A6447C2-FB8B-4582-9264-C5D6DC7DDEB5}">
      <dgm:prSet/>
      <dgm:spPr/>
      <dgm:t>
        <a:bodyPr/>
        <a:lstStyle/>
        <a:p>
          <a:r>
            <a:rPr lang="es-MX" dirty="0"/>
            <a:t>Posteriormente, el investigador propone la hipótesis de manera explícita como una afirmación lógicamente bien construida, que propone una explicación al problema delimitado y que establece una relación determinada entre variables o categorías de análisis. </a:t>
          </a:r>
          <a:endParaRPr lang="en-US" dirty="0"/>
        </a:p>
      </dgm:t>
    </dgm:pt>
    <dgm:pt modelId="{593D5E74-7F6B-4976-89B5-E2EAD14134DE}" type="parTrans" cxnId="{65CC8AE7-5798-44EA-89FD-F2944A7BC7E3}">
      <dgm:prSet/>
      <dgm:spPr/>
      <dgm:t>
        <a:bodyPr/>
        <a:lstStyle/>
        <a:p>
          <a:endParaRPr lang="en-US"/>
        </a:p>
      </dgm:t>
    </dgm:pt>
    <dgm:pt modelId="{322D8DC4-5C79-4119-8411-37FB5ADB906E}" type="sibTrans" cxnId="{65CC8AE7-5798-44EA-89FD-F2944A7BC7E3}">
      <dgm:prSet/>
      <dgm:spPr/>
      <dgm:t>
        <a:bodyPr/>
        <a:lstStyle/>
        <a:p>
          <a:endParaRPr lang="en-US"/>
        </a:p>
      </dgm:t>
    </dgm:pt>
    <dgm:pt modelId="{E04336EC-0FF1-4654-87C4-27C362CB8CAA}">
      <dgm:prSet/>
      <dgm:spPr/>
      <dgm:t>
        <a:bodyPr/>
        <a:lstStyle/>
        <a:p>
          <a:r>
            <a:rPr lang="es-MX"/>
            <a:t>También, el investigador tiende a incorporar los conceptos claves de la perspectiva teórica en la hipótesis, con lo que la carga teórica de esta es mayor. En cualquier caso, entre más carga conceptual exprese la hipótesis, su rango explicativo es, por definición, mayor.</a:t>
          </a:r>
          <a:endParaRPr lang="en-US"/>
        </a:p>
      </dgm:t>
    </dgm:pt>
    <dgm:pt modelId="{38622D95-E72D-42FB-9B13-E1DD04D28CFD}" type="parTrans" cxnId="{2BEF84F4-BA2F-42C1-8226-D42BE241ABC0}">
      <dgm:prSet/>
      <dgm:spPr/>
      <dgm:t>
        <a:bodyPr/>
        <a:lstStyle/>
        <a:p>
          <a:endParaRPr lang="en-US"/>
        </a:p>
      </dgm:t>
    </dgm:pt>
    <dgm:pt modelId="{34AD1E2B-BBCD-41C7-8435-DABF655EC86D}" type="sibTrans" cxnId="{2BEF84F4-BA2F-42C1-8226-D42BE241ABC0}">
      <dgm:prSet/>
      <dgm:spPr/>
      <dgm:t>
        <a:bodyPr/>
        <a:lstStyle/>
        <a:p>
          <a:endParaRPr lang="en-US"/>
        </a:p>
      </dgm:t>
    </dgm:pt>
    <dgm:pt modelId="{4F6310C5-A542-4074-A16B-AB9656659646}" type="pres">
      <dgm:prSet presAssocID="{7493F5FB-1E60-42F5-84C2-0540CBF13BB1}" presName="root" presStyleCnt="0">
        <dgm:presLayoutVars>
          <dgm:dir/>
          <dgm:resizeHandles val="exact"/>
        </dgm:presLayoutVars>
      </dgm:prSet>
      <dgm:spPr/>
    </dgm:pt>
    <dgm:pt modelId="{8C7F0966-F392-4174-AE59-A17EAB546B1D}" type="pres">
      <dgm:prSet presAssocID="{28B3837E-EBD8-4E5A-932E-A88640350C80}" presName="compNode" presStyleCnt="0"/>
      <dgm:spPr/>
    </dgm:pt>
    <dgm:pt modelId="{5AAC2E3C-B8EE-4713-8465-9A12584F1185}" type="pres">
      <dgm:prSet presAssocID="{28B3837E-EBD8-4E5A-932E-A88640350C80}" presName="bgRect" presStyleLbl="bgShp" presStyleIdx="0" presStyleCnt="3"/>
      <dgm:spPr/>
    </dgm:pt>
    <dgm:pt modelId="{3F69A059-9D22-4464-82D2-005247FFA6E2}" type="pres">
      <dgm:prSet presAssocID="{28B3837E-EBD8-4E5A-932E-A88640350C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ólar"/>
        </a:ext>
      </dgm:extLst>
    </dgm:pt>
    <dgm:pt modelId="{1020C10A-0E88-4FDF-85D0-F93309F01261}" type="pres">
      <dgm:prSet presAssocID="{28B3837E-EBD8-4E5A-932E-A88640350C80}" presName="spaceRect" presStyleCnt="0"/>
      <dgm:spPr/>
    </dgm:pt>
    <dgm:pt modelId="{A3D4E35A-8F2B-469B-8FEB-C5EEBC597A41}" type="pres">
      <dgm:prSet presAssocID="{28B3837E-EBD8-4E5A-932E-A88640350C80}" presName="parTx" presStyleLbl="revTx" presStyleIdx="0" presStyleCnt="3">
        <dgm:presLayoutVars>
          <dgm:chMax val="0"/>
          <dgm:chPref val="0"/>
        </dgm:presLayoutVars>
      </dgm:prSet>
      <dgm:spPr/>
    </dgm:pt>
    <dgm:pt modelId="{BC792325-4A1F-4883-948E-0DF6EAE3E774}" type="pres">
      <dgm:prSet presAssocID="{1ABE98AA-312A-4AF1-AF92-28F1274EB0DF}" presName="sibTrans" presStyleCnt="0"/>
      <dgm:spPr/>
    </dgm:pt>
    <dgm:pt modelId="{3918A31D-0157-4554-8359-C6176947A4F0}" type="pres">
      <dgm:prSet presAssocID="{9A6447C2-FB8B-4582-9264-C5D6DC7DDEB5}" presName="compNode" presStyleCnt="0"/>
      <dgm:spPr/>
    </dgm:pt>
    <dgm:pt modelId="{4E41657A-AC2E-4C0D-9267-371A0183BE02}" type="pres">
      <dgm:prSet presAssocID="{9A6447C2-FB8B-4582-9264-C5D6DC7DDEB5}" presName="bgRect" presStyleLbl="bgShp" presStyleIdx="1" presStyleCnt="3"/>
      <dgm:spPr/>
    </dgm:pt>
    <dgm:pt modelId="{1B499F5C-36F9-4D00-BB6C-73DE3A22AAA3}" type="pres">
      <dgm:prSet presAssocID="{9A6447C2-FB8B-4582-9264-C5D6DC7DDE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guntas"/>
        </a:ext>
      </dgm:extLst>
    </dgm:pt>
    <dgm:pt modelId="{D287E505-8909-4F50-8F72-CF62DE906D40}" type="pres">
      <dgm:prSet presAssocID="{9A6447C2-FB8B-4582-9264-C5D6DC7DDEB5}" presName="spaceRect" presStyleCnt="0"/>
      <dgm:spPr/>
    </dgm:pt>
    <dgm:pt modelId="{5C5698A0-2853-479A-9334-3FBDA0994BD1}" type="pres">
      <dgm:prSet presAssocID="{9A6447C2-FB8B-4582-9264-C5D6DC7DDEB5}" presName="parTx" presStyleLbl="revTx" presStyleIdx="1" presStyleCnt="3">
        <dgm:presLayoutVars>
          <dgm:chMax val="0"/>
          <dgm:chPref val="0"/>
        </dgm:presLayoutVars>
      </dgm:prSet>
      <dgm:spPr/>
    </dgm:pt>
    <dgm:pt modelId="{9C539A1E-A754-485E-BFC6-EECEC3AB3828}" type="pres">
      <dgm:prSet presAssocID="{322D8DC4-5C79-4119-8411-37FB5ADB906E}" presName="sibTrans" presStyleCnt="0"/>
      <dgm:spPr/>
    </dgm:pt>
    <dgm:pt modelId="{2886389A-F57B-47AD-AC4D-F90DBD1A344B}" type="pres">
      <dgm:prSet presAssocID="{E04336EC-0FF1-4654-87C4-27C362CB8CAA}" presName="compNode" presStyleCnt="0"/>
      <dgm:spPr/>
    </dgm:pt>
    <dgm:pt modelId="{FA7BFF2F-97CA-4169-AFAB-B15E90B6C7F1}" type="pres">
      <dgm:prSet presAssocID="{E04336EC-0FF1-4654-87C4-27C362CB8CAA}" presName="bgRect" presStyleLbl="bgShp" presStyleIdx="2" presStyleCnt="3"/>
      <dgm:spPr/>
    </dgm:pt>
    <dgm:pt modelId="{C49EA951-1399-41A4-BE3F-54F0488FD3C3}" type="pres">
      <dgm:prSet presAssocID="{E04336EC-0FF1-4654-87C4-27C362CB8C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ve"/>
        </a:ext>
      </dgm:extLst>
    </dgm:pt>
    <dgm:pt modelId="{F1ECB1C9-0BB5-4849-BB73-97037369D976}" type="pres">
      <dgm:prSet presAssocID="{E04336EC-0FF1-4654-87C4-27C362CB8CAA}" presName="spaceRect" presStyleCnt="0"/>
      <dgm:spPr/>
    </dgm:pt>
    <dgm:pt modelId="{4A81FA06-773C-4D31-BD00-D5DD42C907EF}" type="pres">
      <dgm:prSet presAssocID="{E04336EC-0FF1-4654-87C4-27C362CB8CAA}" presName="parTx" presStyleLbl="revTx" presStyleIdx="2" presStyleCnt="3">
        <dgm:presLayoutVars>
          <dgm:chMax val="0"/>
          <dgm:chPref val="0"/>
        </dgm:presLayoutVars>
      </dgm:prSet>
      <dgm:spPr/>
    </dgm:pt>
  </dgm:ptLst>
  <dgm:cxnLst>
    <dgm:cxn modelId="{BFD7DE11-E2B7-400E-91DB-76BD1F7E79AA}" type="presOf" srcId="{7493F5FB-1E60-42F5-84C2-0540CBF13BB1}" destId="{4F6310C5-A542-4074-A16B-AB9656659646}" srcOrd="0" destOrd="0" presId="urn:microsoft.com/office/officeart/2018/2/layout/IconVerticalSolidList"/>
    <dgm:cxn modelId="{FD388D1F-054F-422F-9030-F66F038B04D2}" type="presOf" srcId="{9A6447C2-FB8B-4582-9264-C5D6DC7DDEB5}" destId="{5C5698A0-2853-479A-9334-3FBDA0994BD1}" srcOrd="0" destOrd="0" presId="urn:microsoft.com/office/officeart/2018/2/layout/IconVerticalSolidList"/>
    <dgm:cxn modelId="{DB9D6C42-0AD3-4CDB-91C4-4E5C10CC08E0}" type="presOf" srcId="{28B3837E-EBD8-4E5A-932E-A88640350C80}" destId="{A3D4E35A-8F2B-469B-8FEB-C5EEBC597A41}" srcOrd="0" destOrd="0" presId="urn:microsoft.com/office/officeart/2018/2/layout/IconVerticalSolidList"/>
    <dgm:cxn modelId="{9CD191B3-D3CC-41BB-A87A-E70F0D399875}" srcId="{7493F5FB-1E60-42F5-84C2-0540CBF13BB1}" destId="{28B3837E-EBD8-4E5A-932E-A88640350C80}" srcOrd="0" destOrd="0" parTransId="{6869892B-6A2C-4D26-A522-D301DCBB76FE}" sibTransId="{1ABE98AA-312A-4AF1-AF92-28F1274EB0DF}"/>
    <dgm:cxn modelId="{65CC8AE7-5798-44EA-89FD-F2944A7BC7E3}" srcId="{7493F5FB-1E60-42F5-84C2-0540CBF13BB1}" destId="{9A6447C2-FB8B-4582-9264-C5D6DC7DDEB5}" srcOrd="1" destOrd="0" parTransId="{593D5E74-7F6B-4976-89B5-E2EAD14134DE}" sibTransId="{322D8DC4-5C79-4119-8411-37FB5ADB906E}"/>
    <dgm:cxn modelId="{A99C95F0-CD84-4EA6-9180-AF20DB3B10CF}" type="presOf" srcId="{E04336EC-0FF1-4654-87C4-27C362CB8CAA}" destId="{4A81FA06-773C-4D31-BD00-D5DD42C907EF}" srcOrd="0" destOrd="0" presId="urn:microsoft.com/office/officeart/2018/2/layout/IconVerticalSolidList"/>
    <dgm:cxn modelId="{2BEF84F4-BA2F-42C1-8226-D42BE241ABC0}" srcId="{7493F5FB-1E60-42F5-84C2-0540CBF13BB1}" destId="{E04336EC-0FF1-4654-87C4-27C362CB8CAA}" srcOrd="2" destOrd="0" parTransId="{38622D95-E72D-42FB-9B13-E1DD04D28CFD}" sibTransId="{34AD1E2B-BBCD-41C7-8435-DABF655EC86D}"/>
    <dgm:cxn modelId="{54EB94E5-7B4E-48E8-AAFB-4D3F42B90741}" type="presParOf" srcId="{4F6310C5-A542-4074-A16B-AB9656659646}" destId="{8C7F0966-F392-4174-AE59-A17EAB546B1D}" srcOrd="0" destOrd="0" presId="urn:microsoft.com/office/officeart/2018/2/layout/IconVerticalSolidList"/>
    <dgm:cxn modelId="{ACDB418F-327F-4D02-BC18-7B538385C505}" type="presParOf" srcId="{8C7F0966-F392-4174-AE59-A17EAB546B1D}" destId="{5AAC2E3C-B8EE-4713-8465-9A12584F1185}" srcOrd="0" destOrd="0" presId="urn:microsoft.com/office/officeart/2018/2/layout/IconVerticalSolidList"/>
    <dgm:cxn modelId="{4E382059-8ECB-49BE-998B-EFFD7DC39A63}" type="presParOf" srcId="{8C7F0966-F392-4174-AE59-A17EAB546B1D}" destId="{3F69A059-9D22-4464-82D2-005247FFA6E2}" srcOrd="1" destOrd="0" presId="urn:microsoft.com/office/officeart/2018/2/layout/IconVerticalSolidList"/>
    <dgm:cxn modelId="{19AA8AC7-C82D-44E9-8C17-F79B3A072056}" type="presParOf" srcId="{8C7F0966-F392-4174-AE59-A17EAB546B1D}" destId="{1020C10A-0E88-4FDF-85D0-F93309F01261}" srcOrd="2" destOrd="0" presId="urn:microsoft.com/office/officeart/2018/2/layout/IconVerticalSolidList"/>
    <dgm:cxn modelId="{255EDD04-3F10-4656-AC88-B50E696F0789}" type="presParOf" srcId="{8C7F0966-F392-4174-AE59-A17EAB546B1D}" destId="{A3D4E35A-8F2B-469B-8FEB-C5EEBC597A41}" srcOrd="3" destOrd="0" presId="urn:microsoft.com/office/officeart/2018/2/layout/IconVerticalSolidList"/>
    <dgm:cxn modelId="{F40FD269-E1CC-40E8-8C43-6726B120F68A}" type="presParOf" srcId="{4F6310C5-A542-4074-A16B-AB9656659646}" destId="{BC792325-4A1F-4883-948E-0DF6EAE3E774}" srcOrd="1" destOrd="0" presId="urn:microsoft.com/office/officeart/2018/2/layout/IconVerticalSolidList"/>
    <dgm:cxn modelId="{70C42DCE-8B07-49B1-A012-7C25EFBC6BFE}" type="presParOf" srcId="{4F6310C5-A542-4074-A16B-AB9656659646}" destId="{3918A31D-0157-4554-8359-C6176947A4F0}" srcOrd="2" destOrd="0" presId="urn:microsoft.com/office/officeart/2018/2/layout/IconVerticalSolidList"/>
    <dgm:cxn modelId="{74AA6524-EC10-4956-A688-A1F772AFBC6E}" type="presParOf" srcId="{3918A31D-0157-4554-8359-C6176947A4F0}" destId="{4E41657A-AC2E-4C0D-9267-371A0183BE02}" srcOrd="0" destOrd="0" presId="urn:microsoft.com/office/officeart/2018/2/layout/IconVerticalSolidList"/>
    <dgm:cxn modelId="{700FD1EF-EE7A-414F-8BD3-5CD1E12B5348}" type="presParOf" srcId="{3918A31D-0157-4554-8359-C6176947A4F0}" destId="{1B499F5C-36F9-4D00-BB6C-73DE3A22AAA3}" srcOrd="1" destOrd="0" presId="urn:microsoft.com/office/officeart/2018/2/layout/IconVerticalSolidList"/>
    <dgm:cxn modelId="{A8143EE2-8021-49B3-B55A-55864986235D}" type="presParOf" srcId="{3918A31D-0157-4554-8359-C6176947A4F0}" destId="{D287E505-8909-4F50-8F72-CF62DE906D40}" srcOrd="2" destOrd="0" presId="urn:microsoft.com/office/officeart/2018/2/layout/IconVerticalSolidList"/>
    <dgm:cxn modelId="{C36C6667-530C-44CC-8BA3-2C44258D2310}" type="presParOf" srcId="{3918A31D-0157-4554-8359-C6176947A4F0}" destId="{5C5698A0-2853-479A-9334-3FBDA0994BD1}" srcOrd="3" destOrd="0" presId="urn:microsoft.com/office/officeart/2018/2/layout/IconVerticalSolidList"/>
    <dgm:cxn modelId="{1DF4F623-90BA-474C-916A-EEA7E810C75B}" type="presParOf" srcId="{4F6310C5-A542-4074-A16B-AB9656659646}" destId="{9C539A1E-A754-485E-BFC6-EECEC3AB3828}" srcOrd="3" destOrd="0" presId="urn:microsoft.com/office/officeart/2018/2/layout/IconVerticalSolidList"/>
    <dgm:cxn modelId="{7312B80F-CB79-4288-B3B6-D0BF6ED5BAF0}" type="presParOf" srcId="{4F6310C5-A542-4074-A16B-AB9656659646}" destId="{2886389A-F57B-47AD-AC4D-F90DBD1A344B}" srcOrd="4" destOrd="0" presId="urn:microsoft.com/office/officeart/2018/2/layout/IconVerticalSolidList"/>
    <dgm:cxn modelId="{B3D1A7BC-9EEE-48AD-94BB-96BD6131D0C3}" type="presParOf" srcId="{2886389A-F57B-47AD-AC4D-F90DBD1A344B}" destId="{FA7BFF2F-97CA-4169-AFAB-B15E90B6C7F1}" srcOrd="0" destOrd="0" presId="urn:microsoft.com/office/officeart/2018/2/layout/IconVerticalSolidList"/>
    <dgm:cxn modelId="{1E76BF7A-7BBD-42DE-B125-C1E5EBBB7B87}" type="presParOf" srcId="{2886389A-F57B-47AD-AC4D-F90DBD1A344B}" destId="{C49EA951-1399-41A4-BE3F-54F0488FD3C3}" srcOrd="1" destOrd="0" presId="urn:microsoft.com/office/officeart/2018/2/layout/IconVerticalSolidList"/>
    <dgm:cxn modelId="{519EB814-BE2E-4920-8089-178A41D9DABF}" type="presParOf" srcId="{2886389A-F57B-47AD-AC4D-F90DBD1A344B}" destId="{F1ECB1C9-0BB5-4849-BB73-97037369D976}" srcOrd="2" destOrd="0" presId="urn:microsoft.com/office/officeart/2018/2/layout/IconVerticalSolidList"/>
    <dgm:cxn modelId="{8DCD4595-E659-483D-9EEF-DB626EE358AA}" type="presParOf" srcId="{2886389A-F57B-47AD-AC4D-F90DBD1A344B}" destId="{4A81FA06-773C-4D31-BD00-D5DD42C907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826935-7007-40C8-A4F7-58CA3088578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00B653E-06EF-444E-B80C-30F50B9FDE5A}">
      <dgm:prSet/>
      <dgm:spPr/>
      <dgm:t>
        <a:bodyPr/>
        <a:lstStyle/>
        <a:p>
          <a:r>
            <a:rPr lang="es-MX"/>
            <a:t>Se construye antes que la perspectiva teórica, aunque esta problematización requiere la utilización de datos teóricos o conceptos básicos para emerger a la luz del conocimiento, y dichos datos acusan cierta vocación teórica que determinará la construcción de la perspectiva correspondiente. </a:t>
          </a:r>
          <a:endParaRPr lang="en-US"/>
        </a:p>
      </dgm:t>
    </dgm:pt>
    <dgm:pt modelId="{AB20C74C-5D7C-4673-B411-2746CDDB1FF4}" type="parTrans" cxnId="{4037CC0F-63D8-408D-8601-03563A2AC3BA}">
      <dgm:prSet/>
      <dgm:spPr/>
      <dgm:t>
        <a:bodyPr/>
        <a:lstStyle/>
        <a:p>
          <a:endParaRPr lang="en-US"/>
        </a:p>
      </dgm:t>
    </dgm:pt>
    <dgm:pt modelId="{0BE2BE70-22A8-4581-8DA9-148C7818174E}" type="sibTrans" cxnId="{4037CC0F-63D8-408D-8601-03563A2AC3BA}">
      <dgm:prSet/>
      <dgm:spPr/>
      <dgm:t>
        <a:bodyPr/>
        <a:lstStyle/>
        <a:p>
          <a:endParaRPr lang="en-US"/>
        </a:p>
      </dgm:t>
    </dgm:pt>
    <dgm:pt modelId="{E0816A55-B9C1-4EC4-97F0-2C8F6DCF3764}">
      <dgm:prSet/>
      <dgm:spPr/>
      <dgm:t>
        <a:bodyPr/>
        <a:lstStyle/>
        <a:p>
          <a:r>
            <a:rPr lang="es-MX"/>
            <a:t>Así, como el planteamiento del problema es una construcción factual, se puede afirmar que la perspectiva teórica es una construcción conceptual, y la primacía de la primera sobre la segunda se deriva del hecho de que esta última es una construcción teórica del problema. </a:t>
          </a:r>
          <a:endParaRPr lang="en-US"/>
        </a:p>
      </dgm:t>
    </dgm:pt>
    <dgm:pt modelId="{5F1BC91F-55CB-4E9B-B97F-AAAB965EB085}" type="parTrans" cxnId="{06A332F4-9694-41F9-AFE1-276CEDD4AC0F}">
      <dgm:prSet/>
      <dgm:spPr/>
      <dgm:t>
        <a:bodyPr/>
        <a:lstStyle/>
        <a:p>
          <a:endParaRPr lang="en-US"/>
        </a:p>
      </dgm:t>
    </dgm:pt>
    <dgm:pt modelId="{1FEE74D6-E962-4517-85E5-D892959B4ECC}" type="sibTrans" cxnId="{06A332F4-9694-41F9-AFE1-276CEDD4AC0F}">
      <dgm:prSet/>
      <dgm:spPr/>
      <dgm:t>
        <a:bodyPr/>
        <a:lstStyle/>
        <a:p>
          <a:endParaRPr lang="en-US"/>
        </a:p>
      </dgm:t>
    </dgm:pt>
    <dgm:pt modelId="{C782DAFA-9C46-40C0-8E5A-79FD51861121}" type="pres">
      <dgm:prSet presAssocID="{0A826935-7007-40C8-A4F7-58CA30885789}" presName="hierChild1" presStyleCnt="0">
        <dgm:presLayoutVars>
          <dgm:chPref val="1"/>
          <dgm:dir/>
          <dgm:animOne val="branch"/>
          <dgm:animLvl val="lvl"/>
          <dgm:resizeHandles/>
        </dgm:presLayoutVars>
      </dgm:prSet>
      <dgm:spPr/>
    </dgm:pt>
    <dgm:pt modelId="{CE6DFB95-D5D0-43FF-8E18-BF23511014B2}" type="pres">
      <dgm:prSet presAssocID="{700B653E-06EF-444E-B80C-30F50B9FDE5A}" presName="hierRoot1" presStyleCnt="0"/>
      <dgm:spPr/>
    </dgm:pt>
    <dgm:pt modelId="{F423F93C-1D89-4E1F-A389-55E4BA5E85BD}" type="pres">
      <dgm:prSet presAssocID="{700B653E-06EF-444E-B80C-30F50B9FDE5A}" presName="composite" presStyleCnt="0"/>
      <dgm:spPr/>
    </dgm:pt>
    <dgm:pt modelId="{4941F3E8-29E0-4D94-8550-12F137A587AD}" type="pres">
      <dgm:prSet presAssocID="{700B653E-06EF-444E-B80C-30F50B9FDE5A}" presName="background" presStyleLbl="node0" presStyleIdx="0" presStyleCnt="2"/>
      <dgm:spPr/>
    </dgm:pt>
    <dgm:pt modelId="{3D3B2CFD-A320-4CE4-91CC-2C676279E8B7}" type="pres">
      <dgm:prSet presAssocID="{700B653E-06EF-444E-B80C-30F50B9FDE5A}" presName="text" presStyleLbl="fgAcc0" presStyleIdx="0" presStyleCnt="2">
        <dgm:presLayoutVars>
          <dgm:chPref val="3"/>
        </dgm:presLayoutVars>
      </dgm:prSet>
      <dgm:spPr/>
    </dgm:pt>
    <dgm:pt modelId="{B4A381EB-3735-4C8F-BC87-793197FA82E0}" type="pres">
      <dgm:prSet presAssocID="{700B653E-06EF-444E-B80C-30F50B9FDE5A}" presName="hierChild2" presStyleCnt="0"/>
      <dgm:spPr/>
    </dgm:pt>
    <dgm:pt modelId="{DA2B2797-79D2-47E2-91B2-5F31C50ED25C}" type="pres">
      <dgm:prSet presAssocID="{E0816A55-B9C1-4EC4-97F0-2C8F6DCF3764}" presName="hierRoot1" presStyleCnt="0"/>
      <dgm:spPr/>
    </dgm:pt>
    <dgm:pt modelId="{DA6E9E2A-4D7B-4143-9439-C03B6A73302D}" type="pres">
      <dgm:prSet presAssocID="{E0816A55-B9C1-4EC4-97F0-2C8F6DCF3764}" presName="composite" presStyleCnt="0"/>
      <dgm:spPr/>
    </dgm:pt>
    <dgm:pt modelId="{AE88DAC2-FC4F-45D6-BF00-F7722AE2A041}" type="pres">
      <dgm:prSet presAssocID="{E0816A55-B9C1-4EC4-97F0-2C8F6DCF3764}" presName="background" presStyleLbl="node0" presStyleIdx="1" presStyleCnt="2"/>
      <dgm:spPr/>
    </dgm:pt>
    <dgm:pt modelId="{64CB11E8-ADA4-465E-A700-2F08C5CCCF11}" type="pres">
      <dgm:prSet presAssocID="{E0816A55-B9C1-4EC4-97F0-2C8F6DCF3764}" presName="text" presStyleLbl="fgAcc0" presStyleIdx="1" presStyleCnt="2">
        <dgm:presLayoutVars>
          <dgm:chPref val="3"/>
        </dgm:presLayoutVars>
      </dgm:prSet>
      <dgm:spPr/>
    </dgm:pt>
    <dgm:pt modelId="{FD386A5D-BD17-430D-A248-FAA77172C04E}" type="pres">
      <dgm:prSet presAssocID="{E0816A55-B9C1-4EC4-97F0-2C8F6DCF3764}" presName="hierChild2" presStyleCnt="0"/>
      <dgm:spPr/>
    </dgm:pt>
  </dgm:ptLst>
  <dgm:cxnLst>
    <dgm:cxn modelId="{18B7930D-F85B-4CA0-A652-886405A86508}" type="presOf" srcId="{0A826935-7007-40C8-A4F7-58CA30885789}" destId="{C782DAFA-9C46-40C0-8E5A-79FD51861121}" srcOrd="0" destOrd="0" presId="urn:microsoft.com/office/officeart/2005/8/layout/hierarchy1"/>
    <dgm:cxn modelId="{4037CC0F-63D8-408D-8601-03563A2AC3BA}" srcId="{0A826935-7007-40C8-A4F7-58CA30885789}" destId="{700B653E-06EF-444E-B80C-30F50B9FDE5A}" srcOrd="0" destOrd="0" parTransId="{AB20C74C-5D7C-4673-B411-2746CDDB1FF4}" sibTransId="{0BE2BE70-22A8-4581-8DA9-148C7818174E}"/>
    <dgm:cxn modelId="{70556413-53AA-429D-898C-F5F3EA0548DD}" type="presOf" srcId="{700B653E-06EF-444E-B80C-30F50B9FDE5A}" destId="{3D3B2CFD-A320-4CE4-91CC-2C676279E8B7}" srcOrd="0" destOrd="0" presId="urn:microsoft.com/office/officeart/2005/8/layout/hierarchy1"/>
    <dgm:cxn modelId="{06A332F4-9694-41F9-AFE1-276CEDD4AC0F}" srcId="{0A826935-7007-40C8-A4F7-58CA30885789}" destId="{E0816A55-B9C1-4EC4-97F0-2C8F6DCF3764}" srcOrd="1" destOrd="0" parTransId="{5F1BC91F-55CB-4E9B-B97F-AAAB965EB085}" sibTransId="{1FEE74D6-E962-4517-85E5-D892959B4ECC}"/>
    <dgm:cxn modelId="{B30D8FFA-1752-4EC9-BBAB-B75255338319}" type="presOf" srcId="{E0816A55-B9C1-4EC4-97F0-2C8F6DCF3764}" destId="{64CB11E8-ADA4-465E-A700-2F08C5CCCF11}" srcOrd="0" destOrd="0" presId="urn:microsoft.com/office/officeart/2005/8/layout/hierarchy1"/>
    <dgm:cxn modelId="{7F193197-4268-422C-84F8-F1CEA0390F89}" type="presParOf" srcId="{C782DAFA-9C46-40C0-8E5A-79FD51861121}" destId="{CE6DFB95-D5D0-43FF-8E18-BF23511014B2}" srcOrd="0" destOrd="0" presId="urn:microsoft.com/office/officeart/2005/8/layout/hierarchy1"/>
    <dgm:cxn modelId="{0DF90974-1041-4DEE-B826-5931EC399468}" type="presParOf" srcId="{CE6DFB95-D5D0-43FF-8E18-BF23511014B2}" destId="{F423F93C-1D89-4E1F-A389-55E4BA5E85BD}" srcOrd="0" destOrd="0" presId="urn:microsoft.com/office/officeart/2005/8/layout/hierarchy1"/>
    <dgm:cxn modelId="{38826B41-D4ED-49A8-9B0D-8A08AB9F22C2}" type="presParOf" srcId="{F423F93C-1D89-4E1F-A389-55E4BA5E85BD}" destId="{4941F3E8-29E0-4D94-8550-12F137A587AD}" srcOrd="0" destOrd="0" presId="urn:microsoft.com/office/officeart/2005/8/layout/hierarchy1"/>
    <dgm:cxn modelId="{86F7DC39-84C7-4EA2-BDFB-76D630F1C896}" type="presParOf" srcId="{F423F93C-1D89-4E1F-A389-55E4BA5E85BD}" destId="{3D3B2CFD-A320-4CE4-91CC-2C676279E8B7}" srcOrd="1" destOrd="0" presId="urn:microsoft.com/office/officeart/2005/8/layout/hierarchy1"/>
    <dgm:cxn modelId="{152B2158-2C33-414A-B9E1-1F87F9B5F6DB}" type="presParOf" srcId="{CE6DFB95-D5D0-43FF-8E18-BF23511014B2}" destId="{B4A381EB-3735-4C8F-BC87-793197FA82E0}" srcOrd="1" destOrd="0" presId="urn:microsoft.com/office/officeart/2005/8/layout/hierarchy1"/>
    <dgm:cxn modelId="{6CB7CFC7-7AE8-403E-8C98-B880BBC65FE8}" type="presParOf" srcId="{C782DAFA-9C46-40C0-8E5A-79FD51861121}" destId="{DA2B2797-79D2-47E2-91B2-5F31C50ED25C}" srcOrd="1" destOrd="0" presId="urn:microsoft.com/office/officeart/2005/8/layout/hierarchy1"/>
    <dgm:cxn modelId="{2C9A2123-4EAA-4D6F-9295-CCC0D25B4EA9}" type="presParOf" srcId="{DA2B2797-79D2-47E2-91B2-5F31C50ED25C}" destId="{DA6E9E2A-4D7B-4143-9439-C03B6A73302D}" srcOrd="0" destOrd="0" presId="urn:microsoft.com/office/officeart/2005/8/layout/hierarchy1"/>
    <dgm:cxn modelId="{B589734C-6166-45A4-BF5A-12A8CFDC30DB}" type="presParOf" srcId="{DA6E9E2A-4D7B-4143-9439-C03B6A73302D}" destId="{AE88DAC2-FC4F-45D6-BF00-F7722AE2A041}" srcOrd="0" destOrd="0" presId="urn:microsoft.com/office/officeart/2005/8/layout/hierarchy1"/>
    <dgm:cxn modelId="{0D13341D-B4D9-4EF9-9B8A-0D5F98149CBE}" type="presParOf" srcId="{DA6E9E2A-4D7B-4143-9439-C03B6A73302D}" destId="{64CB11E8-ADA4-465E-A700-2F08C5CCCF11}" srcOrd="1" destOrd="0" presId="urn:microsoft.com/office/officeart/2005/8/layout/hierarchy1"/>
    <dgm:cxn modelId="{AAD40FEB-B64E-473D-B500-397A695A1655}" type="presParOf" srcId="{DA2B2797-79D2-47E2-91B2-5F31C50ED25C}" destId="{FD386A5D-BD17-430D-A248-FAA77172C0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22795FB-4CD0-45F6-AB2F-ECF08B0059B0}"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7919EC77-1C57-41F6-937B-C933E4BB8A0C}">
      <dgm:prSet/>
      <dgm:spPr/>
      <dgm:t>
        <a:bodyPr/>
        <a:lstStyle/>
        <a:p>
          <a:r>
            <a:rPr lang="es-MX" dirty="0"/>
            <a:t>Por norma general, tiende a relacionar, dos componentes en su construcción, los cuales son delimitados analíticamente en una relación de causalidad establecida por el investigador, a saber, la variable independiente [causa] y la variable dependiente [efecto] o bien, como se estila en los estudios cualitativos, una relación entre categorías de análisis. </a:t>
          </a:r>
          <a:endParaRPr lang="en-US" dirty="0"/>
        </a:p>
      </dgm:t>
    </dgm:pt>
    <dgm:pt modelId="{0B78B03E-9DCB-42F2-AE6A-8EA052073F07}" type="parTrans" cxnId="{3A79249E-1414-4375-95A9-B03D4482F985}">
      <dgm:prSet/>
      <dgm:spPr/>
      <dgm:t>
        <a:bodyPr/>
        <a:lstStyle/>
        <a:p>
          <a:endParaRPr lang="en-US"/>
        </a:p>
      </dgm:t>
    </dgm:pt>
    <dgm:pt modelId="{04328182-783E-4AF0-8219-BBF2FA67CC00}" type="sibTrans" cxnId="{3A79249E-1414-4375-95A9-B03D4482F985}">
      <dgm:prSet/>
      <dgm:spPr/>
      <dgm:t>
        <a:bodyPr/>
        <a:lstStyle/>
        <a:p>
          <a:endParaRPr lang="en-US"/>
        </a:p>
      </dgm:t>
    </dgm:pt>
    <dgm:pt modelId="{B8A1CFB7-D1A0-41DF-841E-74A88E9DAB74}">
      <dgm:prSet/>
      <dgm:spPr/>
      <dgm:t>
        <a:bodyPr/>
        <a:lstStyle/>
        <a:p>
          <a:r>
            <a:rPr lang="es-MX" dirty="0"/>
            <a:t>La hipótesis establece una relación de causa y efecto entre variables o categorías de análisis, para responder al interrogante-problema.</a:t>
          </a:r>
          <a:endParaRPr lang="en-US" dirty="0"/>
        </a:p>
      </dgm:t>
    </dgm:pt>
    <dgm:pt modelId="{E1EA6CF2-3D8C-402B-8B3A-BEF2CE422AB9}" type="parTrans" cxnId="{CDD59266-070D-4E4D-9818-1AEA5D94EC33}">
      <dgm:prSet/>
      <dgm:spPr/>
      <dgm:t>
        <a:bodyPr/>
        <a:lstStyle/>
        <a:p>
          <a:endParaRPr lang="en-US"/>
        </a:p>
      </dgm:t>
    </dgm:pt>
    <dgm:pt modelId="{B9242C70-B12A-46A7-9E8B-E2EAA5A33468}" type="sibTrans" cxnId="{CDD59266-070D-4E4D-9818-1AEA5D94EC33}">
      <dgm:prSet/>
      <dgm:spPr/>
      <dgm:t>
        <a:bodyPr/>
        <a:lstStyle/>
        <a:p>
          <a:endParaRPr lang="en-US"/>
        </a:p>
      </dgm:t>
    </dgm:pt>
    <dgm:pt modelId="{7E1AA992-D924-46D1-B5C2-EA602F381034}" type="pres">
      <dgm:prSet presAssocID="{322795FB-4CD0-45F6-AB2F-ECF08B0059B0}" presName="Name0" presStyleCnt="0">
        <dgm:presLayoutVars>
          <dgm:dir/>
          <dgm:resizeHandles val="exact"/>
        </dgm:presLayoutVars>
      </dgm:prSet>
      <dgm:spPr/>
    </dgm:pt>
    <dgm:pt modelId="{218C7D62-A143-4FC1-A955-2EDDFDABD43E}" type="pres">
      <dgm:prSet presAssocID="{7919EC77-1C57-41F6-937B-C933E4BB8A0C}" presName="node" presStyleLbl="node1" presStyleIdx="0" presStyleCnt="2" custScaleY="159334">
        <dgm:presLayoutVars>
          <dgm:bulletEnabled val="1"/>
        </dgm:presLayoutVars>
      </dgm:prSet>
      <dgm:spPr/>
    </dgm:pt>
    <dgm:pt modelId="{BA8CCE3B-EA90-4E6E-9D3D-8E09970F1114}" type="pres">
      <dgm:prSet presAssocID="{04328182-783E-4AF0-8219-BBF2FA67CC00}" presName="sibTrans" presStyleLbl="sibTrans2D1" presStyleIdx="0" presStyleCnt="1"/>
      <dgm:spPr/>
    </dgm:pt>
    <dgm:pt modelId="{4853A7EF-A5A3-4062-8537-9E5135DA3E05}" type="pres">
      <dgm:prSet presAssocID="{04328182-783E-4AF0-8219-BBF2FA67CC00}" presName="connectorText" presStyleLbl="sibTrans2D1" presStyleIdx="0" presStyleCnt="1"/>
      <dgm:spPr/>
    </dgm:pt>
    <dgm:pt modelId="{D4C8758D-E9B2-43B2-9601-CCD0CE86AA68}" type="pres">
      <dgm:prSet presAssocID="{B8A1CFB7-D1A0-41DF-841E-74A88E9DAB74}" presName="node" presStyleLbl="node1" presStyleIdx="1" presStyleCnt="2" custScaleY="159334">
        <dgm:presLayoutVars>
          <dgm:bulletEnabled val="1"/>
        </dgm:presLayoutVars>
      </dgm:prSet>
      <dgm:spPr/>
    </dgm:pt>
  </dgm:ptLst>
  <dgm:cxnLst>
    <dgm:cxn modelId="{E69A6352-9A03-4B77-A7F8-26D6AC81464B}" type="presOf" srcId="{B8A1CFB7-D1A0-41DF-841E-74A88E9DAB74}" destId="{D4C8758D-E9B2-43B2-9601-CCD0CE86AA68}" srcOrd="0" destOrd="0" presId="urn:microsoft.com/office/officeart/2005/8/layout/process1"/>
    <dgm:cxn modelId="{CDD59266-070D-4E4D-9818-1AEA5D94EC33}" srcId="{322795FB-4CD0-45F6-AB2F-ECF08B0059B0}" destId="{B8A1CFB7-D1A0-41DF-841E-74A88E9DAB74}" srcOrd="1" destOrd="0" parTransId="{E1EA6CF2-3D8C-402B-8B3A-BEF2CE422AB9}" sibTransId="{B9242C70-B12A-46A7-9E8B-E2EAA5A33468}"/>
    <dgm:cxn modelId="{4CA16474-7878-4D7C-A271-6BB4079319FD}" type="presOf" srcId="{04328182-783E-4AF0-8219-BBF2FA67CC00}" destId="{4853A7EF-A5A3-4062-8537-9E5135DA3E05}" srcOrd="1" destOrd="0" presId="urn:microsoft.com/office/officeart/2005/8/layout/process1"/>
    <dgm:cxn modelId="{C6266A82-20D6-4BA8-AB4A-1F077726D5BB}" type="presOf" srcId="{7919EC77-1C57-41F6-937B-C933E4BB8A0C}" destId="{218C7D62-A143-4FC1-A955-2EDDFDABD43E}" srcOrd="0" destOrd="0" presId="urn:microsoft.com/office/officeart/2005/8/layout/process1"/>
    <dgm:cxn modelId="{3A79249E-1414-4375-95A9-B03D4482F985}" srcId="{322795FB-4CD0-45F6-AB2F-ECF08B0059B0}" destId="{7919EC77-1C57-41F6-937B-C933E4BB8A0C}" srcOrd="0" destOrd="0" parTransId="{0B78B03E-9DCB-42F2-AE6A-8EA052073F07}" sibTransId="{04328182-783E-4AF0-8219-BBF2FA67CC00}"/>
    <dgm:cxn modelId="{E984CDB4-BADB-4846-ABE7-4035C0672943}" type="presOf" srcId="{322795FB-4CD0-45F6-AB2F-ECF08B0059B0}" destId="{7E1AA992-D924-46D1-B5C2-EA602F381034}" srcOrd="0" destOrd="0" presId="urn:microsoft.com/office/officeart/2005/8/layout/process1"/>
    <dgm:cxn modelId="{926024DC-627D-43B3-967A-2D6F2CF5B428}" type="presOf" srcId="{04328182-783E-4AF0-8219-BBF2FA67CC00}" destId="{BA8CCE3B-EA90-4E6E-9D3D-8E09970F1114}" srcOrd="0" destOrd="0" presId="urn:microsoft.com/office/officeart/2005/8/layout/process1"/>
    <dgm:cxn modelId="{930F273C-6DB2-40C9-9C67-70BBAA27CC91}" type="presParOf" srcId="{7E1AA992-D924-46D1-B5C2-EA602F381034}" destId="{218C7D62-A143-4FC1-A955-2EDDFDABD43E}" srcOrd="0" destOrd="0" presId="urn:microsoft.com/office/officeart/2005/8/layout/process1"/>
    <dgm:cxn modelId="{6C1A4616-F0F0-4FFB-A656-4E7B152329B9}" type="presParOf" srcId="{7E1AA992-D924-46D1-B5C2-EA602F381034}" destId="{BA8CCE3B-EA90-4E6E-9D3D-8E09970F1114}" srcOrd="1" destOrd="0" presId="urn:microsoft.com/office/officeart/2005/8/layout/process1"/>
    <dgm:cxn modelId="{B4F66948-AB35-4ABE-BA2C-1FCF0288D7F2}" type="presParOf" srcId="{BA8CCE3B-EA90-4E6E-9D3D-8E09970F1114}" destId="{4853A7EF-A5A3-4062-8537-9E5135DA3E05}" srcOrd="0" destOrd="0" presId="urn:microsoft.com/office/officeart/2005/8/layout/process1"/>
    <dgm:cxn modelId="{426825EC-5E33-4D84-871C-479887C5B463}" type="presParOf" srcId="{7E1AA992-D924-46D1-B5C2-EA602F381034}" destId="{D4C8758D-E9B2-43B2-9601-CCD0CE86AA6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2A01F0A-CB2E-49ED-8208-820DEF7DD9E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38956DE-143B-4851-8AB5-E66C6980589F}">
      <dgm:prSet/>
      <dgm:spPr/>
      <dgm:t>
        <a:bodyPr/>
        <a:lstStyle/>
        <a:p>
          <a:r>
            <a:rPr lang="es-MX"/>
            <a:t>Se configura como una oración gramatical que pueda reflejar que se encuentra sujeta a su comprobación o verificación.</a:t>
          </a:r>
          <a:endParaRPr lang="en-US"/>
        </a:p>
      </dgm:t>
    </dgm:pt>
    <dgm:pt modelId="{829B3D14-1C1B-49AA-A1CE-259114FBE6EA}" type="parTrans" cxnId="{A16DE4E7-9A23-428E-9FDF-B028B662FE87}">
      <dgm:prSet/>
      <dgm:spPr/>
      <dgm:t>
        <a:bodyPr/>
        <a:lstStyle/>
        <a:p>
          <a:endParaRPr lang="en-US"/>
        </a:p>
      </dgm:t>
    </dgm:pt>
    <dgm:pt modelId="{F6E9ECC5-ABD9-4B76-BA63-2515546B8CD8}" type="sibTrans" cxnId="{A16DE4E7-9A23-428E-9FDF-B028B662FE87}">
      <dgm:prSet/>
      <dgm:spPr/>
      <dgm:t>
        <a:bodyPr/>
        <a:lstStyle/>
        <a:p>
          <a:endParaRPr lang="en-US"/>
        </a:p>
      </dgm:t>
    </dgm:pt>
    <dgm:pt modelId="{01E17C8A-F461-4C89-AC55-E5E44F96CCC2}">
      <dgm:prSet/>
      <dgm:spPr/>
      <dgm:t>
        <a:bodyPr/>
        <a:lstStyle/>
        <a:p>
          <a:r>
            <a:rPr lang="es-MX"/>
            <a:t>Ejemplo: “En el Gran Buenos Aires, si los servicios sociales mejoran su eficacia, probablemente disminuirán el déficit social y se alcanzarán mejores niveles de equidad.”</a:t>
          </a:r>
          <a:endParaRPr lang="en-US"/>
        </a:p>
      </dgm:t>
    </dgm:pt>
    <dgm:pt modelId="{680C4B7F-64EC-4BEB-B55C-C4BFD84BA9F0}" type="parTrans" cxnId="{30DC1FE5-1B5A-4357-BF5D-CE6C9028DFD0}">
      <dgm:prSet/>
      <dgm:spPr/>
      <dgm:t>
        <a:bodyPr/>
        <a:lstStyle/>
        <a:p>
          <a:endParaRPr lang="en-US"/>
        </a:p>
      </dgm:t>
    </dgm:pt>
    <dgm:pt modelId="{D9540CC1-53D1-4CC6-A113-C84BC4BA536D}" type="sibTrans" cxnId="{30DC1FE5-1B5A-4357-BF5D-CE6C9028DFD0}">
      <dgm:prSet/>
      <dgm:spPr/>
      <dgm:t>
        <a:bodyPr/>
        <a:lstStyle/>
        <a:p>
          <a:endParaRPr lang="en-US"/>
        </a:p>
      </dgm:t>
    </dgm:pt>
    <dgm:pt modelId="{2BB53031-3E14-4FEA-A020-731A94C1D313}">
      <dgm:prSet/>
      <dgm:spPr/>
      <dgm:t>
        <a:bodyPr/>
        <a:lstStyle/>
        <a:p>
          <a:r>
            <a:rPr lang="es-CR"/>
            <a:t>Sujeto: Gran Buenos Aires = Unidad de Observación</a:t>
          </a:r>
          <a:endParaRPr lang="en-US"/>
        </a:p>
      </dgm:t>
    </dgm:pt>
    <dgm:pt modelId="{92E9EC99-C9B2-45A0-9DAF-A678C99BB042}" type="parTrans" cxnId="{16023E59-ABA5-4D6D-8FFB-564FD0351256}">
      <dgm:prSet/>
      <dgm:spPr/>
      <dgm:t>
        <a:bodyPr/>
        <a:lstStyle/>
        <a:p>
          <a:endParaRPr lang="en-US"/>
        </a:p>
      </dgm:t>
    </dgm:pt>
    <dgm:pt modelId="{3350739B-0724-45BB-89DE-FB8B0426299D}" type="sibTrans" cxnId="{16023E59-ABA5-4D6D-8FFB-564FD0351256}">
      <dgm:prSet/>
      <dgm:spPr/>
      <dgm:t>
        <a:bodyPr/>
        <a:lstStyle/>
        <a:p>
          <a:endParaRPr lang="en-US"/>
        </a:p>
      </dgm:t>
    </dgm:pt>
    <dgm:pt modelId="{0767A3FE-A82E-4B05-9386-2022F38F7392}">
      <dgm:prSet/>
      <dgm:spPr/>
      <dgm:t>
        <a:bodyPr/>
        <a:lstStyle/>
        <a:p>
          <a:r>
            <a:rPr lang="es-CR"/>
            <a:t>Servicio Social = Unidad de análisis observable </a:t>
          </a:r>
          <a:endParaRPr lang="en-US"/>
        </a:p>
      </dgm:t>
    </dgm:pt>
    <dgm:pt modelId="{9EF1DE57-D662-4D2B-9220-1CE62769282E}" type="parTrans" cxnId="{9020EA87-71F1-401D-9B74-E6E748AE5115}">
      <dgm:prSet/>
      <dgm:spPr/>
      <dgm:t>
        <a:bodyPr/>
        <a:lstStyle/>
        <a:p>
          <a:endParaRPr lang="en-US"/>
        </a:p>
      </dgm:t>
    </dgm:pt>
    <dgm:pt modelId="{C7200D87-C91A-4204-81FD-AFB9DDE4C135}" type="sibTrans" cxnId="{9020EA87-71F1-401D-9B74-E6E748AE5115}">
      <dgm:prSet/>
      <dgm:spPr/>
      <dgm:t>
        <a:bodyPr/>
        <a:lstStyle/>
        <a:p>
          <a:endParaRPr lang="en-US"/>
        </a:p>
      </dgm:t>
    </dgm:pt>
    <dgm:pt modelId="{7585BE80-7C2B-4A7C-BD1E-C05187F22935}">
      <dgm:prSet/>
      <dgm:spPr/>
      <dgm:t>
        <a:bodyPr/>
        <a:lstStyle/>
        <a:p>
          <a:r>
            <a:rPr lang="es-CR" dirty="0"/>
            <a:t>Predicado (compuesto por varias variables): mejora de la </a:t>
          </a:r>
          <a:r>
            <a:rPr lang="es-CR" b="1" dirty="0"/>
            <a:t>eficacia</a:t>
          </a:r>
          <a:r>
            <a:rPr lang="es-CR" dirty="0"/>
            <a:t>, disminución de los </a:t>
          </a:r>
          <a:r>
            <a:rPr lang="es-CR" b="1" dirty="0"/>
            <a:t>déficits sociales</a:t>
          </a:r>
          <a:r>
            <a:rPr lang="es-CR" dirty="0"/>
            <a:t>,</a:t>
          </a:r>
          <a:r>
            <a:rPr lang="es-CR" b="1" dirty="0"/>
            <a:t> </a:t>
          </a:r>
          <a:r>
            <a:rPr lang="es-CR" dirty="0"/>
            <a:t>niveles de </a:t>
          </a:r>
          <a:r>
            <a:rPr lang="es-CR" b="1" dirty="0"/>
            <a:t>equidad.</a:t>
          </a:r>
          <a:endParaRPr lang="en-US" dirty="0"/>
        </a:p>
      </dgm:t>
    </dgm:pt>
    <dgm:pt modelId="{81B8F6F5-91E8-47C0-9C95-EC9347ABC4A8}" type="parTrans" cxnId="{38D9DFD7-5F71-477D-9B10-BB251E2960F4}">
      <dgm:prSet/>
      <dgm:spPr/>
      <dgm:t>
        <a:bodyPr/>
        <a:lstStyle/>
        <a:p>
          <a:endParaRPr lang="en-US"/>
        </a:p>
      </dgm:t>
    </dgm:pt>
    <dgm:pt modelId="{661AFA8F-1F7E-40AF-B757-2405F4A30BA7}" type="sibTrans" cxnId="{38D9DFD7-5F71-477D-9B10-BB251E2960F4}">
      <dgm:prSet/>
      <dgm:spPr/>
      <dgm:t>
        <a:bodyPr/>
        <a:lstStyle/>
        <a:p>
          <a:endParaRPr lang="en-US"/>
        </a:p>
      </dgm:t>
    </dgm:pt>
    <dgm:pt modelId="{D9966597-B1C1-45D7-8D4C-ABEF4FA365E9}">
      <dgm:prSet/>
      <dgm:spPr/>
      <dgm:t>
        <a:bodyPr/>
        <a:lstStyle/>
        <a:p>
          <a:r>
            <a:rPr lang="es-CR"/>
            <a:t>Las variables se configuran como características atributos y propiedades de la unidad observable.</a:t>
          </a:r>
          <a:endParaRPr lang="en-US"/>
        </a:p>
      </dgm:t>
    </dgm:pt>
    <dgm:pt modelId="{29A0FD2D-9AB6-425F-82BF-0F323625153D}" type="parTrans" cxnId="{A7C2AAA4-FA4C-4114-9818-8FF935246AE4}">
      <dgm:prSet/>
      <dgm:spPr/>
      <dgm:t>
        <a:bodyPr/>
        <a:lstStyle/>
        <a:p>
          <a:endParaRPr lang="en-US"/>
        </a:p>
      </dgm:t>
    </dgm:pt>
    <dgm:pt modelId="{638B41D9-6D90-41EA-8129-2801F3BD81D6}" type="sibTrans" cxnId="{A7C2AAA4-FA4C-4114-9818-8FF935246AE4}">
      <dgm:prSet/>
      <dgm:spPr/>
      <dgm:t>
        <a:bodyPr/>
        <a:lstStyle/>
        <a:p>
          <a:endParaRPr lang="en-US"/>
        </a:p>
      </dgm:t>
    </dgm:pt>
    <dgm:pt modelId="{1F895CA7-1422-449A-9ABB-039EC329BF12}" type="pres">
      <dgm:prSet presAssocID="{42A01F0A-CB2E-49ED-8208-820DEF7DD9E0}" presName="vert0" presStyleCnt="0">
        <dgm:presLayoutVars>
          <dgm:dir/>
          <dgm:animOne val="branch"/>
          <dgm:animLvl val="lvl"/>
        </dgm:presLayoutVars>
      </dgm:prSet>
      <dgm:spPr/>
    </dgm:pt>
    <dgm:pt modelId="{96C44DB2-7788-446B-A521-0C13B860550C}" type="pres">
      <dgm:prSet presAssocID="{C38956DE-143B-4851-8AB5-E66C6980589F}" presName="thickLine" presStyleLbl="alignNode1" presStyleIdx="0" presStyleCnt="6"/>
      <dgm:spPr/>
    </dgm:pt>
    <dgm:pt modelId="{11B9F24E-952F-4301-B58B-50B4923DECED}" type="pres">
      <dgm:prSet presAssocID="{C38956DE-143B-4851-8AB5-E66C6980589F}" presName="horz1" presStyleCnt="0"/>
      <dgm:spPr/>
    </dgm:pt>
    <dgm:pt modelId="{E1357677-8405-46A4-9A71-99CE9AC51557}" type="pres">
      <dgm:prSet presAssocID="{C38956DE-143B-4851-8AB5-E66C6980589F}" presName="tx1" presStyleLbl="revTx" presStyleIdx="0" presStyleCnt="6"/>
      <dgm:spPr/>
    </dgm:pt>
    <dgm:pt modelId="{BE47AF45-2094-479C-AEAC-2D8DA9B801E6}" type="pres">
      <dgm:prSet presAssocID="{C38956DE-143B-4851-8AB5-E66C6980589F}" presName="vert1" presStyleCnt="0"/>
      <dgm:spPr/>
    </dgm:pt>
    <dgm:pt modelId="{6CA0F8C1-5E2E-41E6-A7C1-5876E892CAA1}" type="pres">
      <dgm:prSet presAssocID="{01E17C8A-F461-4C89-AC55-E5E44F96CCC2}" presName="thickLine" presStyleLbl="alignNode1" presStyleIdx="1" presStyleCnt="6"/>
      <dgm:spPr/>
    </dgm:pt>
    <dgm:pt modelId="{3B074C43-9961-4AD2-951D-C67B63AEA0B1}" type="pres">
      <dgm:prSet presAssocID="{01E17C8A-F461-4C89-AC55-E5E44F96CCC2}" presName="horz1" presStyleCnt="0"/>
      <dgm:spPr/>
    </dgm:pt>
    <dgm:pt modelId="{C3446B07-DD74-44CA-BA47-68017F9FA093}" type="pres">
      <dgm:prSet presAssocID="{01E17C8A-F461-4C89-AC55-E5E44F96CCC2}" presName="tx1" presStyleLbl="revTx" presStyleIdx="1" presStyleCnt="6"/>
      <dgm:spPr/>
    </dgm:pt>
    <dgm:pt modelId="{244B50CC-B535-4A72-8689-D0FF7B620EA5}" type="pres">
      <dgm:prSet presAssocID="{01E17C8A-F461-4C89-AC55-E5E44F96CCC2}" presName="vert1" presStyleCnt="0"/>
      <dgm:spPr/>
    </dgm:pt>
    <dgm:pt modelId="{238D6CED-528B-4C5B-9B21-4544DB047DD3}" type="pres">
      <dgm:prSet presAssocID="{2BB53031-3E14-4FEA-A020-731A94C1D313}" presName="thickLine" presStyleLbl="alignNode1" presStyleIdx="2" presStyleCnt="6"/>
      <dgm:spPr/>
    </dgm:pt>
    <dgm:pt modelId="{44EFF4AE-F561-4D5B-8698-F6EE9B897696}" type="pres">
      <dgm:prSet presAssocID="{2BB53031-3E14-4FEA-A020-731A94C1D313}" presName="horz1" presStyleCnt="0"/>
      <dgm:spPr/>
    </dgm:pt>
    <dgm:pt modelId="{4DBEEDB7-3A59-411C-9CAB-816D994F6783}" type="pres">
      <dgm:prSet presAssocID="{2BB53031-3E14-4FEA-A020-731A94C1D313}" presName="tx1" presStyleLbl="revTx" presStyleIdx="2" presStyleCnt="6"/>
      <dgm:spPr/>
    </dgm:pt>
    <dgm:pt modelId="{A00DFC6A-08B5-4805-BFFB-52FD7DE320E5}" type="pres">
      <dgm:prSet presAssocID="{2BB53031-3E14-4FEA-A020-731A94C1D313}" presName="vert1" presStyleCnt="0"/>
      <dgm:spPr/>
    </dgm:pt>
    <dgm:pt modelId="{233A997D-21FE-4BA8-B393-BCDDEE824156}" type="pres">
      <dgm:prSet presAssocID="{0767A3FE-A82E-4B05-9386-2022F38F7392}" presName="thickLine" presStyleLbl="alignNode1" presStyleIdx="3" presStyleCnt="6"/>
      <dgm:spPr/>
    </dgm:pt>
    <dgm:pt modelId="{985D5FEB-BFFE-45B1-90F6-FF61E8DA8AEA}" type="pres">
      <dgm:prSet presAssocID="{0767A3FE-A82E-4B05-9386-2022F38F7392}" presName="horz1" presStyleCnt="0"/>
      <dgm:spPr/>
    </dgm:pt>
    <dgm:pt modelId="{ED4381A5-7D73-4340-9FFB-872D72C3C26D}" type="pres">
      <dgm:prSet presAssocID="{0767A3FE-A82E-4B05-9386-2022F38F7392}" presName="tx1" presStyleLbl="revTx" presStyleIdx="3" presStyleCnt="6"/>
      <dgm:spPr/>
    </dgm:pt>
    <dgm:pt modelId="{1079DDAB-6BFB-4E0F-9ED1-04BD6CA4152E}" type="pres">
      <dgm:prSet presAssocID="{0767A3FE-A82E-4B05-9386-2022F38F7392}" presName="vert1" presStyleCnt="0"/>
      <dgm:spPr/>
    </dgm:pt>
    <dgm:pt modelId="{ED29BBFC-7D93-493D-B30E-527DD128B514}" type="pres">
      <dgm:prSet presAssocID="{7585BE80-7C2B-4A7C-BD1E-C05187F22935}" presName="thickLine" presStyleLbl="alignNode1" presStyleIdx="4" presStyleCnt="6"/>
      <dgm:spPr/>
    </dgm:pt>
    <dgm:pt modelId="{0F171135-4380-4017-A903-EFA1AA012B22}" type="pres">
      <dgm:prSet presAssocID="{7585BE80-7C2B-4A7C-BD1E-C05187F22935}" presName="horz1" presStyleCnt="0"/>
      <dgm:spPr/>
    </dgm:pt>
    <dgm:pt modelId="{0313EF05-11F5-4D0B-AC86-250EAA107946}" type="pres">
      <dgm:prSet presAssocID="{7585BE80-7C2B-4A7C-BD1E-C05187F22935}" presName="tx1" presStyleLbl="revTx" presStyleIdx="4" presStyleCnt="6"/>
      <dgm:spPr/>
    </dgm:pt>
    <dgm:pt modelId="{B3243670-EA8C-40FE-8B0E-6E15FA4E2847}" type="pres">
      <dgm:prSet presAssocID="{7585BE80-7C2B-4A7C-BD1E-C05187F22935}" presName="vert1" presStyleCnt="0"/>
      <dgm:spPr/>
    </dgm:pt>
    <dgm:pt modelId="{63636782-FC96-4C60-A58B-5523417EA480}" type="pres">
      <dgm:prSet presAssocID="{D9966597-B1C1-45D7-8D4C-ABEF4FA365E9}" presName="thickLine" presStyleLbl="alignNode1" presStyleIdx="5" presStyleCnt="6"/>
      <dgm:spPr/>
    </dgm:pt>
    <dgm:pt modelId="{22631745-AACA-40A0-B4A7-A478A48491D5}" type="pres">
      <dgm:prSet presAssocID="{D9966597-B1C1-45D7-8D4C-ABEF4FA365E9}" presName="horz1" presStyleCnt="0"/>
      <dgm:spPr/>
    </dgm:pt>
    <dgm:pt modelId="{983B17C5-4257-4CAE-8BCF-9F2D345E51C8}" type="pres">
      <dgm:prSet presAssocID="{D9966597-B1C1-45D7-8D4C-ABEF4FA365E9}" presName="tx1" presStyleLbl="revTx" presStyleIdx="5" presStyleCnt="6"/>
      <dgm:spPr/>
    </dgm:pt>
    <dgm:pt modelId="{C2071165-350B-43BC-99F3-FAA33F27203E}" type="pres">
      <dgm:prSet presAssocID="{D9966597-B1C1-45D7-8D4C-ABEF4FA365E9}" presName="vert1" presStyleCnt="0"/>
      <dgm:spPr/>
    </dgm:pt>
  </dgm:ptLst>
  <dgm:cxnLst>
    <dgm:cxn modelId="{F6C2172F-A0F9-4012-A1B2-06B25E4167D9}" type="presOf" srcId="{D9966597-B1C1-45D7-8D4C-ABEF4FA365E9}" destId="{983B17C5-4257-4CAE-8BCF-9F2D345E51C8}" srcOrd="0" destOrd="0" presId="urn:microsoft.com/office/officeart/2008/layout/LinedList"/>
    <dgm:cxn modelId="{16023E59-ABA5-4D6D-8FFB-564FD0351256}" srcId="{42A01F0A-CB2E-49ED-8208-820DEF7DD9E0}" destId="{2BB53031-3E14-4FEA-A020-731A94C1D313}" srcOrd="2" destOrd="0" parTransId="{92E9EC99-C9B2-45A0-9DAF-A678C99BB042}" sibTransId="{3350739B-0724-45BB-89DE-FB8B0426299D}"/>
    <dgm:cxn modelId="{2ED05564-0AC6-46F8-B716-FBCE5A00DDB8}" type="presOf" srcId="{C38956DE-143B-4851-8AB5-E66C6980589F}" destId="{E1357677-8405-46A4-9A71-99CE9AC51557}" srcOrd="0" destOrd="0" presId="urn:microsoft.com/office/officeart/2008/layout/LinedList"/>
    <dgm:cxn modelId="{9020EA87-71F1-401D-9B74-E6E748AE5115}" srcId="{42A01F0A-CB2E-49ED-8208-820DEF7DD9E0}" destId="{0767A3FE-A82E-4B05-9386-2022F38F7392}" srcOrd="3" destOrd="0" parTransId="{9EF1DE57-D662-4D2B-9220-1CE62769282E}" sibTransId="{C7200D87-C91A-4204-81FD-AFB9DDE4C135}"/>
    <dgm:cxn modelId="{F0067DA4-D747-413B-AD8A-C0605210F696}" type="presOf" srcId="{01E17C8A-F461-4C89-AC55-E5E44F96CCC2}" destId="{C3446B07-DD74-44CA-BA47-68017F9FA093}" srcOrd="0" destOrd="0" presId="urn:microsoft.com/office/officeart/2008/layout/LinedList"/>
    <dgm:cxn modelId="{A7C2AAA4-FA4C-4114-9818-8FF935246AE4}" srcId="{42A01F0A-CB2E-49ED-8208-820DEF7DD9E0}" destId="{D9966597-B1C1-45D7-8D4C-ABEF4FA365E9}" srcOrd="5" destOrd="0" parTransId="{29A0FD2D-9AB6-425F-82BF-0F323625153D}" sibTransId="{638B41D9-6D90-41EA-8129-2801F3BD81D6}"/>
    <dgm:cxn modelId="{18AF03B0-35E9-47E8-81D8-88F13983FBE7}" type="presOf" srcId="{0767A3FE-A82E-4B05-9386-2022F38F7392}" destId="{ED4381A5-7D73-4340-9FFB-872D72C3C26D}" srcOrd="0" destOrd="0" presId="urn:microsoft.com/office/officeart/2008/layout/LinedList"/>
    <dgm:cxn modelId="{A957ADBA-5D68-49A7-97DD-EC4A56DDBADB}" type="presOf" srcId="{42A01F0A-CB2E-49ED-8208-820DEF7DD9E0}" destId="{1F895CA7-1422-449A-9ABB-039EC329BF12}" srcOrd="0" destOrd="0" presId="urn:microsoft.com/office/officeart/2008/layout/LinedList"/>
    <dgm:cxn modelId="{E202C0C5-6801-44AB-BD14-3EA7FA607C38}" type="presOf" srcId="{2BB53031-3E14-4FEA-A020-731A94C1D313}" destId="{4DBEEDB7-3A59-411C-9CAB-816D994F6783}" srcOrd="0" destOrd="0" presId="urn:microsoft.com/office/officeart/2008/layout/LinedList"/>
    <dgm:cxn modelId="{38D9DFD7-5F71-477D-9B10-BB251E2960F4}" srcId="{42A01F0A-CB2E-49ED-8208-820DEF7DD9E0}" destId="{7585BE80-7C2B-4A7C-BD1E-C05187F22935}" srcOrd="4" destOrd="0" parTransId="{81B8F6F5-91E8-47C0-9C95-EC9347ABC4A8}" sibTransId="{661AFA8F-1F7E-40AF-B757-2405F4A30BA7}"/>
    <dgm:cxn modelId="{C4473CE1-B4B9-4D11-BD54-B4335457D796}" type="presOf" srcId="{7585BE80-7C2B-4A7C-BD1E-C05187F22935}" destId="{0313EF05-11F5-4D0B-AC86-250EAA107946}" srcOrd="0" destOrd="0" presId="urn:microsoft.com/office/officeart/2008/layout/LinedList"/>
    <dgm:cxn modelId="{30DC1FE5-1B5A-4357-BF5D-CE6C9028DFD0}" srcId="{42A01F0A-CB2E-49ED-8208-820DEF7DD9E0}" destId="{01E17C8A-F461-4C89-AC55-E5E44F96CCC2}" srcOrd="1" destOrd="0" parTransId="{680C4B7F-64EC-4BEB-B55C-C4BFD84BA9F0}" sibTransId="{D9540CC1-53D1-4CC6-A113-C84BC4BA536D}"/>
    <dgm:cxn modelId="{A16DE4E7-9A23-428E-9FDF-B028B662FE87}" srcId="{42A01F0A-CB2E-49ED-8208-820DEF7DD9E0}" destId="{C38956DE-143B-4851-8AB5-E66C6980589F}" srcOrd="0" destOrd="0" parTransId="{829B3D14-1C1B-49AA-A1CE-259114FBE6EA}" sibTransId="{F6E9ECC5-ABD9-4B76-BA63-2515546B8CD8}"/>
    <dgm:cxn modelId="{5B0E22BD-88BA-4A3E-AD53-47FF3DCCD956}" type="presParOf" srcId="{1F895CA7-1422-449A-9ABB-039EC329BF12}" destId="{96C44DB2-7788-446B-A521-0C13B860550C}" srcOrd="0" destOrd="0" presId="urn:microsoft.com/office/officeart/2008/layout/LinedList"/>
    <dgm:cxn modelId="{F00599E1-B8E9-4C9D-9825-8AA05BF66A90}" type="presParOf" srcId="{1F895CA7-1422-449A-9ABB-039EC329BF12}" destId="{11B9F24E-952F-4301-B58B-50B4923DECED}" srcOrd="1" destOrd="0" presId="urn:microsoft.com/office/officeart/2008/layout/LinedList"/>
    <dgm:cxn modelId="{8C25B1E0-B4ED-495A-A300-13297D809182}" type="presParOf" srcId="{11B9F24E-952F-4301-B58B-50B4923DECED}" destId="{E1357677-8405-46A4-9A71-99CE9AC51557}" srcOrd="0" destOrd="0" presId="urn:microsoft.com/office/officeart/2008/layout/LinedList"/>
    <dgm:cxn modelId="{1B6D7977-909A-4305-B811-0585AA920785}" type="presParOf" srcId="{11B9F24E-952F-4301-B58B-50B4923DECED}" destId="{BE47AF45-2094-479C-AEAC-2D8DA9B801E6}" srcOrd="1" destOrd="0" presId="urn:microsoft.com/office/officeart/2008/layout/LinedList"/>
    <dgm:cxn modelId="{B05AFA53-8562-4312-8525-7D6F7FC267E6}" type="presParOf" srcId="{1F895CA7-1422-449A-9ABB-039EC329BF12}" destId="{6CA0F8C1-5E2E-41E6-A7C1-5876E892CAA1}" srcOrd="2" destOrd="0" presId="urn:microsoft.com/office/officeart/2008/layout/LinedList"/>
    <dgm:cxn modelId="{2A1C4F1A-F51D-4A79-BB21-DF32825B6ED2}" type="presParOf" srcId="{1F895CA7-1422-449A-9ABB-039EC329BF12}" destId="{3B074C43-9961-4AD2-951D-C67B63AEA0B1}" srcOrd="3" destOrd="0" presId="urn:microsoft.com/office/officeart/2008/layout/LinedList"/>
    <dgm:cxn modelId="{CCDC20F0-61E7-4CA4-8B4E-1EA0CEF185BF}" type="presParOf" srcId="{3B074C43-9961-4AD2-951D-C67B63AEA0B1}" destId="{C3446B07-DD74-44CA-BA47-68017F9FA093}" srcOrd="0" destOrd="0" presId="urn:microsoft.com/office/officeart/2008/layout/LinedList"/>
    <dgm:cxn modelId="{9AD2717E-DF0B-4BBB-8B7D-D52A3D3C2CF5}" type="presParOf" srcId="{3B074C43-9961-4AD2-951D-C67B63AEA0B1}" destId="{244B50CC-B535-4A72-8689-D0FF7B620EA5}" srcOrd="1" destOrd="0" presId="urn:microsoft.com/office/officeart/2008/layout/LinedList"/>
    <dgm:cxn modelId="{CD0E8685-DAD0-4DB3-9C32-3FEE5355D6C6}" type="presParOf" srcId="{1F895CA7-1422-449A-9ABB-039EC329BF12}" destId="{238D6CED-528B-4C5B-9B21-4544DB047DD3}" srcOrd="4" destOrd="0" presId="urn:microsoft.com/office/officeart/2008/layout/LinedList"/>
    <dgm:cxn modelId="{6F0B2E12-A1B5-46F4-AB3B-AC26E7A18116}" type="presParOf" srcId="{1F895CA7-1422-449A-9ABB-039EC329BF12}" destId="{44EFF4AE-F561-4D5B-8698-F6EE9B897696}" srcOrd="5" destOrd="0" presId="urn:microsoft.com/office/officeart/2008/layout/LinedList"/>
    <dgm:cxn modelId="{413E0E50-2E2F-42D0-9715-8041037B5F17}" type="presParOf" srcId="{44EFF4AE-F561-4D5B-8698-F6EE9B897696}" destId="{4DBEEDB7-3A59-411C-9CAB-816D994F6783}" srcOrd="0" destOrd="0" presId="urn:microsoft.com/office/officeart/2008/layout/LinedList"/>
    <dgm:cxn modelId="{A4AA1418-6ADD-47DF-8B54-AF37187D68FA}" type="presParOf" srcId="{44EFF4AE-F561-4D5B-8698-F6EE9B897696}" destId="{A00DFC6A-08B5-4805-BFFB-52FD7DE320E5}" srcOrd="1" destOrd="0" presId="urn:microsoft.com/office/officeart/2008/layout/LinedList"/>
    <dgm:cxn modelId="{B72BCD7F-A87E-4C5B-9772-407AB3DEEA3C}" type="presParOf" srcId="{1F895CA7-1422-449A-9ABB-039EC329BF12}" destId="{233A997D-21FE-4BA8-B393-BCDDEE824156}" srcOrd="6" destOrd="0" presId="urn:microsoft.com/office/officeart/2008/layout/LinedList"/>
    <dgm:cxn modelId="{E27BEB28-200C-4189-B494-150A831D1404}" type="presParOf" srcId="{1F895CA7-1422-449A-9ABB-039EC329BF12}" destId="{985D5FEB-BFFE-45B1-90F6-FF61E8DA8AEA}" srcOrd="7" destOrd="0" presId="urn:microsoft.com/office/officeart/2008/layout/LinedList"/>
    <dgm:cxn modelId="{F5960E52-E1FC-4EDE-860D-0FA0D49F0B7C}" type="presParOf" srcId="{985D5FEB-BFFE-45B1-90F6-FF61E8DA8AEA}" destId="{ED4381A5-7D73-4340-9FFB-872D72C3C26D}" srcOrd="0" destOrd="0" presId="urn:microsoft.com/office/officeart/2008/layout/LinedList"/>
    <dgm:cxn modelId="{8F212B31-5980-4AC4-9214-B75506793E2D}" type="presParOf" srcId="{985D5FEB-BFFE-45B1-90F6-FF61E8DA8AEA}" destId="{1079DDAB-6BFB-4E0F-9ED1-04BD6CA4152E}" srcOrd="1" destOrd="0" presId="urn:microsoft.com/office/officeart/2008/layout/LinedList"/>
    <dgm:cxn modelId="{180EB1CD-2F60-4388-AC01-644B0028057F}" type="presParOf" srcId="{1F895CA7-1422-449A-9ABB-039EC329BF12}" destId="{ED29BBFC-7D93-493D-B30E-527DD128B514}" srcOrd="8" destOrd="0" presId="urn:microsoft.com/office/officeart/2008/layout/LinedList"/>
    <dgm:cxn modelId="{5A5BA44C-1805-4678-B262-B53AD16ADAC5}" type="presParOf" srcId="{1F895CA7-1422-449A-9ABB-039EC329BF12}" destId="{0F171135-4380-4017-A903-EFA1AA012B22}" srcOrd="9" destOrd="0" presId="urn:microsoft.com/office/officeart/2008/layout/LinedList"/>
    <dgm:cxn modelId="{3A993A1D-0C26-476C-8AF3-BCEC24D47FE9}" type="presParOf" srcId="{0F171135-4380-4017-A903-EFA1AA012B22}" destId="{0313EF05-11F5-4D0B-AC86-250EAA107946}" srcOrd="0" destOrd="0" presId="urn:microsoft.com/office/officeart/2008/layout/LinedList"/>
    <dgm:cxn modelId="{7B9DEFAB-5BCA-448E-B0EB-748564F6C692}" type="presParOf" srcId="{0F171135-4380-4017-A903-EFA1AA012B22}" destId="{B3243670-EA8C-40FE-8B0E-6E15FA4E2847}" srcOrd="1" destOrd="0" presId="urn:microsoft.com/office/officeart/2008/layout/LinedList"/>
    <dgm:cxn modelId="{AD542BCA-A725-4448-8586-FECEA441DB58}" type="presParOf" srcId="{1F895CA7-1422-449A-9ABB-039EC329BF12}" destId="{63636782-FC96-4C60-A58B-5523417EA480}" srcOrd="10" destOrd="0" presId="urn:microsoft.com/office/officeart/2008/layout/LinedList"/>
    <dgm:cxn modelId="{4B47B725-0DF4-4CDD-BD87-8857C3E9FF96}" type="presParOf" srcId="{1F895CA7-1422-449A-9ABB-039EC329BF12}" destId="{22631745-AACA-40A0-B4A7-A478A48491D5}" srcOrd="11" destOrd="0" presId="urn:microsoft.com/office/officeart/2008/layout/LinedList"/>
    <dgm:cxn modelId="{D629A7C8-F7B0-4FDB-98DE-5E6427192AAD}" type="presParOf" srcId="{22631745-AACA-40A0-B4A7-A478A48491D5}" destId="{983B17C5-4257-4CAE-8BCF-9F2D345E51C8}" srcOrd="0" destOrd="0" presId="urn:microsoft.com/office/officeart/2008/layout/LinedList"/>
    <dgm:cxn modelId="{1091E52A-DAB8-477D-802A-0E279D106FB7}" type="presParOf" srcId="{22631745-AACA-40A0-B4A7-A478A48491D5}" destId="{C2071165-350B-43BC-99F3-FAA33F2720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A93D388-4857-45DD-BFD5-C506AE2E3DE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82A0F3C-CC2B-4384-A63F-F2145D16D0AD}">
      <dgm:prSet/>
      <dgm:spPr/>
      <dgm:t>
        <a:bodyPr/>
        <a:lstStyle/>
        <a:p>
          <a:r>
            <a:rPr lang="es-MX"/>
            <a:t>Conceptos que actúan como conectivos entre sujeto y predicado. En el ejemplo: </a:t>
          </a:r>
          <a:r>
            <a:rPr lang="es-MX" b="1"/>
            <a:t>si</a:t>
          </a:r>
          <a:r>
            <a:rPr lang="es-MX"/>
            <a:t> mejoran, </a:t>
          </a:r>
          <a:r>
            <a:rPr lang="es-MX" b="1"/>
            <a:t>entonces</a:t>
          </a:r>
          <a:r>
            <a:rPr lang="es-MX"/>
            <a:t> (o probablemente) </a:t>
          </a:r>
          <a:r>
            <a:rPr lang="es-MX" b="1"/>
            <a:t>se alcanzará</a:t>
          </a:r>
          <a:r>
            <a:rPr lang="es-MX"/>
            <a:t> (más tarde), mayor equidad.</a:t>
          </a:r>
          <a:endParaRPr lang="en-US"/>
        </a:p>
      </dgm:t>
    </dgm:pt>
    <dgm:pt modelId="{DAC8BFB6-6A3B-4465-9CAF-DC010D7656D4}" type="parTrans" cxnId="{7695BF45-523C-47D6-8829-869883DA6AAF}">
      <dgm:prSet/>
      <dgm:spPr/>
      <dgm:t>
        <a:bodyPr/>
        <a:lstStyle/>
        <a:p>
          <a:endParaRPr lang="en-US"/>
        </a:p>
      </dgm:t>
    </dgm:pt>
    <dgm:pt modelId="{31F90753-14AA-46BC-A844-53D24B7CFAF5}" type="sibTrans" cxnId="{7695BF45-523C-47D6-8829-869883DA6AAF}">
      <dgm:prSet/>
      <dgm:spPr/>
      <dgm:t>
        <a:bodyPr/>
        <a:lstStyle/>
        <a:p>
          <a:endParaRPr lang="en-US"/>
        </a:p>
      </dgm:t>
    </dgm:pt>
    <dgm:pt modelId="{B9F803E7-04B6-48B5-B6B8-53D93A98D6DD}">
      <dgm:prSet/>
      <dgm:spPr/>
      <dgm:t>
        <a:bodyPr/>
        <a:lstStyle/>
        <a:p>
          <a:r>
            <a:rPr lang="es-MX"/>
            <a:t>La hipótesis está conformada por tres variables y aparecen relaciones de dependencia y/o condicionalidad. Al reunir más de dos variables, permite profundizar el objeto de estudio y encontrar planos de explicación.</a:t>
          </a:r>
          <a:endParaRPr lang="en-US"/>
        </a:p>
      </dgm:t>
    </dgm:pt>
    <dgm:pt modelId="{378FDFAD-4012-4D16-A5E4-6F62D4022ABC}" type="parTrans" cxnId="{DE4D8E55-76C6-4949-B520-005A542E1B5A}">
      <dgm:prSet/>
      <dgm:spPr/>
      <dgm:t>
        <a:bodyPr/>
        <a:lstStyle/>
        <a:p>
          <a:endParaRPr lang="en-US"/>
        </a:p>
      </dgm:t>
    </dgm:pt>
    <dgm:pt modelId="{10EC4034-B803-42DD-A2A1-4F46993D556F}" type="sibTrans" cxnId="{DE4D8E55-76C6-4949-B520-005A542E1B5A}">
      <dgm:prSet/>
      <dgm:spPr/>
      <dgm:t>
        <a:bodyPr/>
        <a:lstStyle/>
        <a:p>
          <a:endParaRPr lang="en-US"/>
        </a:p>
      </dgm:t>
    </dgm:pt>
    <dgm:pt modelId="{BBF1F018-BCA4-4DAF-94B8-A670F7CA5289}">
      <dgm:prSet/>
      <dgm:spPr/>
      <dgm:t>
        <a:bodyPr/>
        <a:lstStyle/>
        <a:p>
          <a:r>
            <a:rPr lang="es-MX"/>
            <a:t>La comprobación de la hipótesis da lugar a otras, con lo cual se estaría en condiciones de propiciar un encadenamiento de proposiciones que darían mayor riqueza al tema que se indaga.</a:t>
          </a:r>
          <a:endParaRPr lang="en-US"/>
        </a:p>
      </dgm:t>
    </dgm:pt>
    <dgm:pt modelId="{5102AEDB-4899-4E11-A130-1D38F1363C90}" type="parTrans" cxnId="{B79A6D9B-A157-481A-A2E5-BFFDF6028B53}">
      <dgm:prSet/>
      <dgm:spPr/>
      <dgm:t>
        <a:bodyPr/>
        <a:lstStyle/>
        <a:p>
          <a:endParaRPr lang="en-US"/>
        </a:p>
      </dgm:t>
    </dgm:pt>
    <dgm:pt modelId="{F7F97564-100E-4A8B-A212-AEFEDE13A6DF}" type="sibTrans" cxnId="{B79A6D9B-A157-481A-A2E5-BFFDF6028B53}">
      <dgm:prSet/>
      <dgm:spPr/>
      <dgm:t>
        <a:bodyPr/>
        <a:lstStyle/>
        <a:p>
          <a:endParaRPr lang="en-US"/>
        </a:p>
      </dgm:t>
    </dgm:pt>
    <dgm:pt modelId="{0ED527CB-A504-4050-BBCB-9997039A1389}" type="pres">
      <dgm:prSet presAssocID="{7A93D388-4857-45DD-BFD5-C506AE2E3DE1}" presName="linear" presStyleCnt="0">
        <dgm:presLayoutVars>
          <dgm:animLvl val="lvl"/>
          <dgm:resizeHandles val="exact"/>
        </dgm:presLayoutVars>
      </dgm:prSet>
      <dgm:spPr/>
    </dgm:pt>
    <dgm:pt modelId="{916B93BD-4F4B-42B5-841B-A919B4C48592}" type="pres">
      <dgm:prSet presAssocID="{182A0F3C-CC2B-4384-A63F-F2145D16D0AD}" presName="parentText" presStyleLbl="node1" presStyleIdx="0" presStyleCnt="3">
        <dgm:presLayoutVars>
          <dgm:chMax val="0"/>
          <dgm:bulletEnabled val="1"/>
        </dgm:presLayoutVars>
      </dgm:prSet>
      <dgm:spPr/>
    </dgm:pt>
    <dgm:pt modelId="{F5EA62EB-2D5C-4F2F-996E-EE1517D7CAC0}" type="pres">
      <dgm:prSet presAssocID="{31F90753-14AA-46BC-A844-53D24B7CFAF5}" presName="spacer" presStyleCnt="0"/>
      <dgm:spPr/>
    </dgm:pt>
    <dgm:pt modelId="{A047DD69-6418-4836-9C0C-2B1551E2AAF5}" type="pres">
      <dgm:prSet presAssocID="{B9F803E7-04B6-48B5-B6B8-53D93A98D6DD}" presName="parentText" presStyleLbl="node1" presStyleIdx="1" presStyleCnt="3">
        <dgm:presLayoutVars>
          <dgm:chMax val="0"/>
          <dgm:bulletEnabled val="1"/>
        </dgm:presLayoutVars>
      </dgm:prSet>
      <dgm:spPr/>
    </dgm:pt>
    <dgm:pt modelId="{87344AA7-1136-47C5-9DB0-EE5F7BCDA2E5}" type="pres">
      <dgm:prSet presAssocID="{10EC4034-B803-42DD-A2A1-4F46993D556F}" presName="spacer" presStyleCnt="0"/>
      <dgm:spPr/>
    </dgm:pt>
    <dgm:pt modelId="{2244B445-EAA0-4E06-8BE2-29C3F9B36F06}" type="pres">
      <dgm:prSet presAssocID="{BBF1F018-BCA4-4DAF-94B8-A670F7CA5289}" presName="parentText" presStyleLbl="node1" presStyleIdx="2" presStyleCnt="3">
        <dgm:presLayoutVars>
          <dgm:chMax val="0"/>
          <dgm:bulletEnabled val="1"/>
        </dgm:presLayoutVars>
      </dgm:prSet>
      <dgm:spPr/>
    </dgm:pt>
  </dgm:ptLst>
  <dgm:cxnLst>
    <dgm:cxn modelId="{76BCF505-C981-4B35-B789-ABFB78B935C2}" type="presOf" srcId="{7A93D388-4857-45DD-BFD5-C506AE2E3DE1}" destId="{0ED527CB-A504-4050-BBCB-9997039A1389}" srcOrd="0" destOrd="0" presId="urn:microsoft.com/office/officeart/2005/8/layout/vList2"/>
    <dgm:cxn modelId="{7695BF45-523C-47D6-8829-869883DA6AAF}" srcId="{7A93D388-4857-45DD-BFD5-C506AE2E3DE1}" destId="{182A0F3C-CC2B-4384-A63F-F2145D16D0AD}" srcOrd="0" destOrd="0" parTransId="{DAC8BFB6-6A3B-4465-9CAF-DC010D7656D4}" sibTransId="{31F90753-14AA-46BC-A844-53D24B7CFAF5}"/>
    <dgm:cxn modelId="{DE4D8E55-76C6-4949-B520-005A542E1B5A}" srcId="{7A93D388-4857-45DD-BFD5-C506AE2E3DE1}" destId="{B9F803E7-04B6-48B5-B6B8-53D93A98D6DD}" srcOrd="1" destOrd="0" parTransId="{378FDFAD-4012-4D16-A5E4-6F62D4022ABC}" sibTransId="{10EC4034-B803-42DD-A2A1-4F46993D556F}"/>
    <dgm:cxn modelId="{F7626071-2475-46FF-A653-D0E0E69FC56F}" type="presOf" srcId="{B9F803E7-04B6-48B5-B6B8-53D93A98D6DD}" destId="{A047DD69-6418-4836-9C0C-2B1551E2AAF5}" srcOrd="0" destOrd="0" presId="urn:microsoft.com/office/officeart/2005/8/layout/vList2"/>
    <dgm:cxn modelId="{B79A6D9B-A157-481A-A2E5-BFFDF6028B53}" srcId="{7A93D388-4857-45DD-BFD5-C506AE2E3DE1}" destId="{BBF1F018-BCA4-4DAF-94B8-A670F7CA5289}" srcOrd="2" destOrd="0" parTransId="{5102AEDB-4899-4E11-A130-1D38F1363C90}" sibTransId="{F7F97564-100E-4A8B-A212-AEFEDE13A6DF}"/>
    <dgm:cxn modelId="{28BEA1AC-20C0-483E-87E3-F2DBE7BE1320}" type="presOf" srcId="{182A0F3C-CC2B-4384-A63F-F2145D16D0AD}" destId="{916B93BD-4F4B-42B5-841B-A919B4C48592}" srcOrd="0" destOrd="0" presId="urn:microsoft.com/office/officeart/2005/8/layout/vList2"/>
    <dgm:cxn modelId="{A9162AFE-68C5-4E30-A8C8-7063872BEE01}" type="presOf" srcId="{BBF1F018-BCA4-4DAF-94B8-A670F7CA5289}" destId="{2244B445-EAA0-4E06-8BE2-29C3F9B36F06}" srcOrd="0" destOrd="0" presId="urn:microsoft.com/office/officeart/2005/8/layout/vList2"/>
    <dgm:cxn modelId="{10620659-D694-4DC6-8A09-66EF557037A0}" type="presParOf" srcId="{0ED527CB-A504-4050-BBCB-9997039A1389}" destId="{916B93BD-4F4B-42B5-841B-A919B4C48592}" srcOrd="0" destOrd="0" presId="urn:microsoft.com/office/officeart/2005/8/layout/vList2"/>
    <dgm:cxn modelId="{9A7B6867-9DCF-4D1B-AAEE-26DFA7FFBBFE}" type="presParOf" srcId="{0ED527CB-A504-4050-BBCB-9997039A1389}" destId="{F5EA62EB-2D5C-4F2F-996E-EE1517D7CAC0}" srcOrd="1" destOrd="0" presId="urn:microsoft.com/office/officeart/2005/8/layout/vList2"/>
    <dgm:cxn modelId="{02496CD7-3FB3-4834-9FEF-D0A9EE5AE7B7}" type="presParOf" srcId="{0ED527CB-A504-4050-BBCB-9997039A1389}" destId="{A047DD69-6418-4836-9C0C-2B1551E2AAF5}" srcOrd="2" destOrd="0" presId="urn:microsoft.com/office/officeart/2005/8/layout/vList2"/>
    <dgm:cxn modelId="{3D6BE2D1-30B8-41B6-9606-8097455BC3AB}" type="presParOf" srcId="{0ED527CB-A504-4050-BBCB-9997039A1389}" destId="{87344AA7-1136-47C5-9DB0-EE5F7BCDA2E5}" srcOrd="3" destOrd="0" presId="urn:microsoft.com/office/officeart/2005/8/layout/vList2"/>
    <dgm:cxn modelId="{142D088B-FD44-4D0A-985D-2C17962C49AF}" type="presParOf" srcId="{0ED527CB-A504-4050-BBCB-9997039A1389}" destId="{2244B445-EAA0-4E06-8BE2-29C3F9B36F0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7F8786E-446B-4D4C-83D9-9EC421C8BDFC}"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1B2CF3EC-E9FC-42AF-8837-75194EF17F12}">
      <dgm:prSet custT="1"/>
      <dgm:spPr/>
      <dgm:t>
        <a:bodyPr/>
        <a:lstStyle/>
        <a:p>
          <a:r>
            <a:rPr lang="es-MX" sz="1800" dirty="0"/>
            <a:t>La hipótesis cualitativa es una guía de trabajo para el investigador, que de ninguna manera subordina otras relaciones que este vaya viendo, de manera constructivista, en el desarrollo del estudio. </a:t>
          </a:r>
          <a:endParaRPr lang="en-US" sz="1800" dirty="0"/>
        </a:p>
      </dgm:t>
    </dgm:pt>
    <dgm:pt modelId="{1FB1512F-89BE-4223-845C-9263A06AC966}" type="parTrans" cxnId="{9C93284F-7FFB-4D35-B7FF-324892C6D035}">
      <dgm:prSet/>
      <dgm:spPr/>
      <dgm:t>
        <a:bodyPr/>
        <a:lstStyle/>
        <a:p>
          <a:endParaRPr lang="en-US"/>
        </a:p>
      </dgm:t>
    </dgm:pt>
    <dgm:pt modelId="{D8DA3F56-C439-4A9D-9E0F-7FD92130D883}" type="sibTrans" cxnId="{9C93284F-7FFB-4D35-B7FF-324892C6D035}">
      <dgm:prSet phldrT="1" phldr="0"/>
      <dgm:spPr/>
      <dgm:t>
        <a:bodyPr/>
        <a:lstStyle/>
        <a:p>
          <a:r>
            <a:rPr lang="en-US"/>
            <a:t>1</a:t>
          </a:r>
        </a:p>
      </dgm:t>
    </dgm:pt>
    <dgm:pt modelId="{8C80FFB0-D634-4E6C-A199-23581182E737}">
      <dgm:prSet custT="1"/>
      <dgm:spPr/>
      <dgm:t>
        <a:bodyPr/>
        <a:lstStyle/>
        <a:p>
          <a:r>
            <a:rPr lang="es-MX" sz="1600" dirty="0"/>
            <a:t>Los demás factores que pueden explicar el fenómeno, y que subyacen a los objetivos de la investigación, gravitan alrededor de la sospecha de investigación principal, a título de hipótesis científica, por lo que no sólo el análisis no se agota en esta última, sino que, además, esta puede ir mutando a lo largo del trayecto de investigación. </a:t>
          </a:r>
          <a:endParaRPr lang="en-US" sz="1600" dirty="0"/>
        </a:p>
      </dgm:t>
    </dgm:pt>
    <dgm:pt modelId="{9DDCACE3-F1C1-49DB-8628-8B9D5E01001A}" type="parTrans" cxnId="{098A5D45-3E97-4819-AA3F-93C1A3536070}">
      <dgm:prSet/>
      <dgm:spPr/>
      <dgm:t>
        <a:bodyPr/>
        <a:lstStyle/>
        <a:p>
          <a:endParaRPr lang="en-US"/>
        </a:p>
      </dgm:t>
    </dgm:pt>
    <dgm:pt modelId="{919E4856-48BC-49B3-895C-7BD4E7506961}" type="sibTrans" cxnId="{098A5D45-3E97-4819-AA3F-93C1A3536070}">
      <dgm:prSet phldrT="2" phldr="0"/>
      <dgm:spPr/>
      <dgm:t>
        <a:bodyPr/>
        <a:lstStyle/>
        <a:p>
          <a:r>
            <a:rPr lang="en-US"/>
            <a:t>2</a:t>
          </a:r>
        </a:p>
      </dgm:t>
    </dgm:pt>
    <dgm:pt modelId="{55850FAF-F0C8-4029-A2F2-F6A4B4CFDC5C}">
      <dgm:prSet/>
      <dgm:spPr/>
      <dgm:t>
        <a:bodyPr/>
        <a:lstStyle/>
        <a:p>
          <a:r>
            <a:rPr lang="es-MX" dirty="0"/>
            <a:t>Lo importante, desde luego, es que el investigador clarifique en las conclusiones del trabajo, cómo ocurrió esta evolución constructivista de la hipótesis y cómo sirvió a la tarea de hacer la investigación.</a:t>
          </a:r>
          <a:endParaRPr lang="en-US" dirty="0"/>
        </a:p>
      </dgm:t>
    </dgm:pt>
    <dgm:pt modelId="{E834A8F6-5476-450E-B597-4F15766909EF}" type="parTrans" cxnId="{5E89B8D7-63CB-4E6A-B16B-FFB712DA5699}">
      <dgm:prSet/>
      <dgm:spPr/>
      <dgm:t>
        <a:bodyPr/>
        <a:lstStyle/>
        <a:p>
          <a:endParaRPr lang="en-US"/>
        </a:p>
      </dgm:t>
    </dgm:pt>
    <dgm:pt modelId="{E6FD9445-D5A3-4800-B6E2-E8D9D4C71DC8}" type="sibTrans" cxnId="{5E89B8D7-63CB-4E6A-B16B-FFB712DA5699}">
      <dgm:prSet phldrT="3" phldr="0"/>
      <dgm:spPr/>
      <dgm:t>
        <a:bodyPr/>
        <a:lstStyle/>
        <a:p>
          <a:r>
            <a:rPr lang="en-US"/>
            <a:t>3</a:t>
          </a:r>
        </a:p>
      </dgm:t>
    </dgm:pt>
    <dgm:pt modelId="{6977D629-8BD9-4EDA-BF03-DDDA60FD4B63}" type="pres">
      <dgm:prSet presAssocID="{87F8786E-446B-4D4C-83D9-9EC421C8BDFC}" presName="Name0" presStyleCnt="0">
        <dgm:presLayoutVars>
          <dgm:animLvl val="lvl"/>
          <dgm:resizeHandles val="exact"/>
        </dgm:presLayoutVars>
      </dgm:prSet>
      <dgm:spPr/>
    </dgm:pt>
    <dgm:pt modelId="{CDE483E6-2F76-4AC7-BF92-BDC0CC7F75C7}" type="pres">
      <dgm:prSet presAssocID="{1B2CF3EC-E9FC-42AF-8837-75194EF17F12}" presName="compositeNode" presStyleCnt="0">
        <dgm:presLayoutVars>
          <dgm:bulletEnabled val="1"/>
        </dgm:presLayoutVars>
      </dgm:prSet>
      <dgm:spPr/>
    </dgm:pt>
    <dgm:pt modelId="{34A17479-54B8-444F-9CAD-891FFD8A29EA}" type="pres">
      <dgm:prSet presAssocID="{1B2CF3EC-E9FC-42AF-8837-75194EF17F12}" presName="bgRect" presStyleLbl="bgAccFollowNode1" presStyleIdx="0" presStyleCnt="3" custScaleY="119439"/>
      <dgm:spPr/>
    </dgm:pt>
    <dgm:pt modelId="{25DF2880-AE78-4447-AF17-3E63EC67D9E5}" type="pres">
      <dgm:prSet presAssocID="{D8DA3F56-C439-4A9D-9E0F-7FD92130D883}" presName="sibTransNodeCircle" presStyleLbl="alignNode1" presStyleIdx="0" presStyleCnt="6">
        <dgm:presLayoutVars>
          <dgm:chMax val="0"/>
          <dgm:bulletEnabled/>
        </dgm:presLayoutVars>
      </dgm:prSet>
      <dgm:spPr/>
    </dgm:pt>
    <dgm:pt modelId="{A389F251-C672-4B33-9053-3D5B9B47D17E}" type="pres">
      <dgm:prSet presAssocID="{1B2CF3EC-E9FC-42AF-8837-75194EF17F12}" presName="bottomLine" presStyleLbl="alignNode1" presStyleIdx="1" presStyleCnt="6">
        <dgm:presLayoutVars/>
      </dgm:prSet>
      <dgm:spPr/>
    </dgm:pt>
    <dgm:pt modelId="{4CCB5F10-EF64-40CD-9E6D-9B2574201168}" type="pres">
      <dgm:prSet presAssocID="{1B2CF3EC-E9FC-42AF-8837-75194EF17F12}" presName="nodeText" presStyleLbl="bgAccFollowNode1" presStyleIdx="0" presStyleCnt="3">
        <dgm:presLayoutVars>
          <dgm:bulletEnabled val="1"/>
        </dgm:presLayoutVars>
      </dgm:prSet>
      <dgm:spPr/>
    </dgm:pt>
    <dgm:pt modelId="{4A0AD60A-E98D-471A-BAC2-49549A5390F8}" type="pres">
      <dgm:prSet presAssocID="{D8DA3F56-C439-4A9D-9E0F-7FD92130D883}" presName="sibTrans" presStyleCnt="0"/>
      <dgm:spPr/>
    </dgm:pt>
    <dgm:pt modelId="{2DFECE34-3E37-421D-9038-C67271172C95}" type="pres">
      <dgm:prSet presAssocID="{8C80FFB0-D634-4E6C-A199-23581182E737}" presName="compositeNode" presStyleCnt="0">
        <dgm:presLayoutVars>
          <dgm:bulletEnabled val="1"/>
        </dgm:presLayoutVars>
      </dgm:prSet>
      <dgm:spPr/>
    </dgm:pt>
    <dgm:pt modelId="{1A660F3A-02CB-4983-916B-66249FA02FA5}" type="pres">
      <dgm:prSet presAssocID="{8C80FFB0-D634-4E6C-A199-23581182E737}" presName="bgRect" presStyleLbl="bgAccFollowNode1" presStyleIdx="1" presStyleCnt="3" custScaleY="119439"/>
      <dgm:spPr/>
    </dgm:pt>
    <dgm:pt modelId="{0FA92228-CB38-4318-B0B3-5159E5C6DDB7}" type="pres">
      <dgm:prSet presAssocID="{919E4856-48BC-49B3-895C-7BD4E7506961}" presName="sibTransNodeCircle" presStyleLbl="alignNode1" presStyleIdx="2" presStyleCnt="6">
        <dgm:presLayoutVars>
          <dgm:chMax val="0"/>
          <dgm:bulletEnabled/>
        </dgm:presLayoutVars>
      </dgm:prSet>
      <dgm:spPr/>
    </dgm:pt>
    <dgm:pt modelId="{9C7A8CA0-A0C6-4AFC-8275-EFC2E207D62B}" type="pres">
      <dgm:prSet presAssocID="{8C80FFB0-D634-4E6C-A199-23581182E737}" presName="bottomLine" presStyleLbl="alignNode1" presStyleIdx="3" presStyleCnt="6">
        <dgm:presLayoutVars/>
      </dgm:prSet>
      <dgm:spPr/>
    </dgm:pt>
    <dgm:pt modelId="{65DC27C7-30E9-45FA-A181-1F26A0C04C6D}" type="pres">
      <dgm:prSet presAssocID="{8C80FFB0-D634-4E6C-A199-23581182E737}" presName="nodeText" presStyleLbl="bgAccFollowNode1" presStyleIdx="1" presStyleCnt="3">
        <dgm:presLayoutVars>
          <dgm:bulletEnabled val="1"/>
        </dgm:presLayoutVars>
      </dgm:prSet>
      <dgm:spPr/>
    </dgm:pt>
    <dgm:pt modelId="{254282AF-EE5E-427D-9F80-8F7A3A49A2A1}" type="pres">
      <dgm:prSet presAssocID="{919E4856-48BC-49B3-895C-7BD4E7506961}" presName="sibTrans" presStyleCnt="0"/>
      <dgm:spPr/>
    </dgm:pt>
    <dgm:pt modelId="{086E2797-7E2F-4340-B14D-C8D1EA6E0145}" type="pres">
      <dgm:prSet presAssocID="{55850FAF-F0C8-4029-A2F2-F6A4B4CFDC5C}" presName="compositeNode" presStyleCnt="0">
        <dgm:presLayoutVars>
          <dgm:bulletEnabled val="1"/>
        </dgm:presLayoutVars>
      </dgm:prSet>
      <dgm:spPr/>
    </dgm:pt>
    <dgm:pt modelId="{3FBBAB0E-ED4E-4A61-8E19-578C516CCB02}" type="pres">
      <dgm:prSet presAssocID="{55850FAF-F0C8-4029-A2F2-F6A4B4CFDC5C}" presName="bgRect" presStyleLbl="bgAccFollowNode1" presStyleIdx="2" presStyleCnt="3" custScaleY="119439"/>
      <dgm:spPr/>
    </dgm:pt>
    <dgm:pt modelId="{64257FDA-DCAD-4096-B260-B1CEF6EE54D9}" type="pres">
      <dgm:prSet presAssocID="{E6FD9445-D5A3-4800-B6E2-E8D9D4C71DC8}" presName="sibTransNodeCircle" presStyleLbl="alignNode1" presStyleIdx="4" presStyleCnt="6">
        <dgm:presLayoutVars>
          <dgm:chMax val="0"/>
          <dgm:bulletEnabled/>
        </dgm:presLayoutVars>
      </dgm:prSet>
      <dgm:spPr/>
    </dgm:pt>
    <dgm:pt modelId="{05C1CEB6-D19B-4C3D-8732-20A2297EEA49}" type="pres">
      <dgm:prSet presAssocID="{55850FAF-F0C8-4029-A2F2-F6A4B4CFDC5C}" presName="bottomLine" presStyleLbl="alignNode1" presStyleIdx="5" presStyleCnt="6">
        <dgm:presLayoutVars/>
      </dgm:prSet>
      <dgm:spPr/>
    </dgm:pt>
    <dgm:pt modelId="{CB629AF1-00A4-4B91-A908-81D53B3DE066}" type="pres">
      <dgm:prSet presAssocID="{55850FAF-F0C8-4029-A2F2-F6A4B4CFDC5C}" presName="nodeText" presStyleLbl="bgAccFollowNode1" presStyleIdx="2" presStyleCnt="3">
        <dgm:presLayoutVars>
          <dgm:bulletEnabled val="1"/>
        </dgm:presLayoutVars>
      </dgm:prSet>
      <dgm:spPr/>
    </dgm:pt>
  </dgm:ptLst>
  <dgm:cxnLst>
    <dgm:cxn modelId="{AA0C3207-7584-4349-A6D0-D94A049F53D5}" type="presOf" srcId="{8C80FFB0-D634-4E6C-A199-23581182E737}" destId="{1A660F3A-02CB-4983-916B-66249FA02FA5}" srcOrd="0" destOrd="0" presId="urn:microsoft.com/office/officeart/2016/7/layout/BasicLinearProcessNumbered"/>
    <dgm:cxn modelId="{AA64811B-E82C-4CD5-A2D9-1E07A719BD51}" type="presOf" srcId="{87F8786E-446B-4D4C-83D9-9EC421C8BDFC}" destId="{6977D629-8BD9-4EDA-BF03-DDDA60FD4B63}" srcOrd="0" destOrd="0" presId="urn:microsoft.com/office/officeart/2016/7/layout/BasicLinearProcessNumbered"/>
    <dgm:cxn modelId="{D139F02E-D9AE-4F94-9934-F64AE9E2501D}" type="presOf" srcId="{55850FAF-F0C8-4029-A2F2-F6A4B4CFDC5C}" destId="{3FBBAB0E-ED4E-4A61-8E19-578C516CCB02}" srcOrd="0" destOrd="0" presId="urn:microsoft.com/office/officeart/2016/7/layout/BasicLinearProcessNumbered"/>
    <dgm:cxn modelId="{098A5D45-3E97-4819-AA3F-93C1A3536070}" srcId="{87F8786E-446B-4D4C-83D9-9EC421C8BDFC}" destId="{8C80FFB0-D634-4E6C-A199-23581182E737}" srcOrd="1" destOrd="0" parTransId="{9DDCACE3-F1C1-49DB-8628-8B9D5E01001A}" sibTransId="{919E4856-48BC-49B3-895C-7BD4E7506961}"/>
    <dgm:cxn modelId="{9C93284F-7FFB-4D35-B7FF-324892C6D035}" srcId="{87F8786E-446B-4D4C-83D9-9EC421C8BDFC}" destId="{1B2CF3EC-E9FC-42AF-8837-75194EF17F12}" srcOrd="0" destOrd="0" parTransId="{1FB1512F-89BE-4223-845C-9263A06AC966}" sibTransId="{D8DA3F56-C439-4A9D-9E0F-7FD92130D883}"/>
    <dgm:cxn modelId="{BFC5B960-2A33-48E8-B8DA-40C80AFFFAD3}" type="presOf" srcId="{8C80FFB0-D634-4E6C-A199-23581182E737}" destId="{65DC27C7-30E9-45FA-A181-1F26A0C04C6D}" srcOrd="1" destOrd="0" presId="urn:microsoft.com/office/officeart/2016/7/layout/BasicLinearProcessNumbered"/>
    <dgm:cxn modelId="{4427167F-902C-41B5-9F7D-B11CECFDF94C}" type="presOf" srcId="{D8DA3F56-C439-4A9D-9E0F-7FD92130D883}" destId="{25DF2880-AE78-4447-AF17-3E63EC67D9E5}" srcOrd="0" destOrd="0" presId="urn:microsoft.com/office/officeart/2016/7/layout/BasicLinearProcessNumbered"/>
    <dgm:cxn modelId="{5A07338B-5754-4F1F-B96F-61F0F224B327}" type="presOf" srcId="{55850FAF-F0C8-4029-A2F2-F6A4B4CFDC5C}" destId="{CB629AF1-00A4-4B91-A908-81D53B3DE066}" srcOrd="1" destOrd="0" presId="urn:microsoft.com/office/officeart/2016/7/layout/BasicLinearProcessNumbered"/>
    <dgm:cxn modelId="{9367728C-7929-4784-9060-769E873B5916}" type="presOf" srcId="{1B2CF3EC-E9FC-42AF-8837-75194EF17F12}" destId="{4CCB5F10-EF64-40CD-9E6D-9B2574201168}" srcOrd="1" destOrd="0" presId="urn:microsoft.com/office/officeart/2016/7/layout/BasicLinearProcessNumbered"/>
    <dgm:cxn modelId="{9A85769F-D0CA-4DB0-B1C9-5A687FC8F5B0}" type="presOf" srcId="{1B2CF3EC-E9FC-42AF-8837-75194EF17F12}" destId="{34A17479-54B8-444F-9CAD-891FFD8A29EA}" srcOrd="0" destOrd="0" presId="urn:microsoft.com/office/officeart/2016/7/layout/BasicLinearProcessNumbered"/>
    <dgm:cxn modelId="{A8815BBE-BAC6-41D1-85F3-CF359EB09EF9}" type="presOf" srcId="{919E4856-48BC-49B3-895C-7BD4E7506961}" destId="{0FA92228-CB38-4318-B0B3-5159E5C6DDB7}" srcOrd="0" destOrd="0" presId="urn:microsoft.com/office/officeart/2016/7/layout/BasicLinearProcessNumbered"/>
    <dgm:cxn modelId="{5E89B8D7-63CB-4E6A-B16B-FFB712DA5699}" srcId="{87F8786E-446B-4D4C-83D9-9EC421C8BDFC}" destId="{55850FAF-F0C8-4029-A2F2-F6A4B4CFDC5C}" srcOrd="2" destOrd="0" parTransId="{E834A8F6-5476-450E-B597-4F15766909EF}" sibTransId="{E6FD9445-D5A3-4800-B6E2-E8D9D4C71DC8}"/>
    <dgm:cxn modelId="{73773CF3-B0B2-434B-A27C-8D461D073AB8}" type="presOf" srcId="{E6FD9445-D5A3-4800-B6E2-E8D9D4C71DC8}" destId="{64257FDA-DCAD-4096-B260-B1CEF6EE54D9}" srcOrd="0" destOrd="0" presId="urn:microsoft.com/office/officeart/2016/7/layout/BasicLinearProcessNumbered"/>
    <dgm:cxn modelId="{67894DF7-785A-4C22-B427-4D4985F8736F}" type="presParOf" srcId="{6977D629-8BD9-4EDA-BF03-DDDA60FD4B63}" destId="{CDE483E6-2F76-4AC7-BF92-BDC0CC7F75C7}" srcOrd="0" destOrd="0" presId="urn:microsoft.com/office/officeart/2016/7/layout/BasicLinearProcessNumbered"/>
    <dgm:cxn modelId="{B777E560-1664-4F64-B8F6-A88EECBCC52A}" type="presParOf" srcId="{CDE483E6-2F76-4AC7-BF92-BDC0CC7F75C7}" destId="{34A17479-54B8-444F-9CAD-891FFD8A29EA}" srcOrd="0" destOrd="0" presId="urn:microsoft.com/office/officeart/2016/7/layout/BasicLinearProcessNumbered"/>
    <dgm:cxn modelId="{C0796CC9-D308-4D83-AD2F-9BB4658E0A1C}" type="presParOf" srcId="{CDE483E6-2F76-4AC7-BF92-BDC0CC7F75C7}" destId="{25DF2880-AE78-4447-AF17-3E63EC67D9E5}" srcOrd="1" destOrd="0" presId="urn:microsoft.com/office/officeart/2016/7/layout/BasicLinearProcessNumbered"/>
    <dgm:cxn modelId="{76B40D53-6C5D-4DEC-B31B-400AC7841773}" type="presParOf" srcId="{CDE483E6-2F76-4AC7-BF92-BDC0CC7F75C7}" destId="{A389F251-C672-4B33-9053-3D5B9B47D17E}" srcOrd="2" destOrd="0" presId="urn:microsoft.com/office/officeart/2016/7/layout/BasicLinearProcessNumbered"/>
    <dgm:cxn modelId="{D99C9845-9AFB-43E2-816D-A4DAACE6A980}" type="presParOf" srcId="{CDE483E6-2F76-4AC7-BF92-BDC0CC7F75C7}" destId="{4CCB5F10-EF64-40CD-9E6D-9B2574201168}" srcOrd="3" destOrd="0" presId="urn:microsoft.com/office/officeart/2016/7/layout/BasicLinearProcessNumbered"/>
    <dgm:cxn modelId="{5E1096CA-6F32-4962-8DD9-4BD9BF24F6C2}" type="presParOf" srcId="{6977D629-8BD9-4EDA-BF03-DDDA60FD4B63}" destId="{4A0AD60A-E98D-471A-BAC2-49549A5390F8}" srcOrd="1" destOrd="0" presId="urn:microsoft.com/office/officeart/2016/7/layout/BasicLinearProcessNumbered"/>
    <dgm:cxn modelId="{8E7C9B5C-0937-48B2-B9A4-85541AE4B3A1}" type="presParOf" srcId="{6977D629-8BD9-4EDA-BF03-DDDA60FD4B63}" destId="{2DFECE34-3E37-421D-9038-C67271172C95}" srcOrd="2" destOrd="0" presId="urn:microsoft.com/office/officeart/2016/7/layout/BasicLinearProcessNumbered"/>
    <dgm:cxn modelId="{F504E58A-9379-4C4D-9F22-0CEAC89F7DD1}" type="presParOf" srcId="{2DFECE34-3E37-421D-9038-C67271172C95}" destId="{1A660F3A-02CB-4983-916B-66249FA02FA5}" srcOrd="0" destOrd="0" presId="urn:microsoft.com/office/officeart/2016/7/layout/BasicLinearProcessNumbered"/>
    <dgm:cxn modelId="{356D3C13-A646-46CC-8811-CE9D7AF98BAA}" type="presParOf" srcId="{2DFECE34-3E37-421D-9038-C67271172C95}" destId="{0FA92228-CB38-4318-B0B3-5159E5C6DDB7}" srcOrd="1" destOrd="0" presId="urn:microsoft.com/office/officeart/2016/7/layout/BasicLinearProcessNumbered"/>
    <dgm:cxn modelId="{142CAA76-ED6F-4820-B3E8-C51443441F8B}" type="presParOf" srcId="{2DFECE34-3E37-421D-9038-C67271172C95}" destId="{9C7A8CA0-A0C6-4AFC-8275-EFC2E207D62B}" srcOrd="2" destOrd="0" presId="urn:microsoft.com/office/officeart/2016/7/layout/BasicLinearProcessNumbered"/>
    <dgm:cxn modelId="{38258E3C-4AF8-405E-85A1-4C5D192F9242}" type="presParOf" srcId="{2DFECE34-3E37-421D-9038-C67271172C95}" destId="{65DC27C7-30E9-45FA-A181-1F26A0C04C6D}" srcOrd="3" destOrd="0" presId="urn:microsoft.com/office/officeart/2016/7/layout/BasicLinearProcessNumbered"/>
    <dgm:cxn modelId="{8F9BACEF-C508-4A9B-AEA0-932CFB371E2B}" type="presParOf" srcId="{6977D629-8BD9-4EDA-BF03-DDDA60FD4B63}" destId="{254282AF-EE5E-427D-9F80-8F7A3A49A2A1}" srcOrd="3" destOrd="0" presId="urn:microsoft.com/office/officeart/2016/7/layout/BasicLinearProcessNumbered"/>
    <dgm:cxn modelId="{EC631792-350E-48F0-BF9D-8CF466A6245F}" type="presParOf" srcId="{6977D629-8BD9-4EDA-BF03-DDDA60FD4B63}" destId="{086E2797-7E2F-4340-B14D-C8D1EA6E0145}" srcOrd="4" destOrd="0" presId="urn:microsoft.com/office/officeart/2016/7/layout/BasicLinearProcessNumbered"/>
    <dgm:cxn modelId="{4B7653D9-9CD6-4695-82D7-6369F47416E9}" type="presParOf" srcId="{086E2797-7E2F-4340-B14D-C8D1EA6E0145}" destId="{3FBBAB0E-ED4E-4A61-8E19-578C516CCB02}" srcOrd="0" destOrd="0" presId="urn:microsoft.com/office/officeart/2016/7/layout/BasicLinearProcessNumbered"/>
    <dgm:cxn modelId="{0ED4F49B-E430-4ACC-BEE9-1BFC06AB8894}" type="presParOf" srcId="{086E2797-7E2F-4340-B14D-C8D1EA6E0145}" destId="{64257FDA-DCAD-4096-B260-B1CEF6EE54D9}" srcOrd="1" destOrd="0" presId="urn:microsoft.com/office/officeart/2016/7/layout/BasicLinearProcessNumbered"/>
    <dgm:cxn modelId="{6E9A98AF-A252-4BB0-BBCA-433B4CB29AC6}" type="presParOf" srcId="{086E2797-7E2F-4340-B14D-C8D1EA6E0145}" destId="{05C1CEB6-D19B-4C3D-8732-20A2297EEA49}" srcOrd="2" destOrd="0" presId="urn:microsoft.com/office/officeart/2016/7/layout/BasicLinearProcessNumbered"/>
    <dgm:cxn modelId="{90DDAFBD-80A9-4628-915E-ECB80DC6F2ED}" type="presParOf" srcId="{086E2797-7E2F-4340-B14D-C8D1EA6E0145}" destId="{CB629AF1-00A4-4B91-A908-81D53B3DE06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13DCFC6-F488-471B-9EC3-A7EED5751B9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A0BD074-F9EB-4B11-ADED-9A6CAF3A674B}">
      <dgm:prSet/>
      <dgm:spPr/>
      <dgm:t>
        <a:bodyPr/>
        <a:lstStyle/>
        <a:p>
          <a:r>
            <a:rPr lang="es-MX"/>
            <a:t>La situación es un tanto distinta. La hipótesis principal tiende a relacionar las variables fundamentales que articulan el estudio, pero, se proponen, generalmente, varias hipótesis secundarias, con las que se tratan de establecer conexiones específicas entre variables independientes y dependientes, según los diversos objetivos de investigación y las preguntas iniciales, ya depuradas, que dieron origen al estudio. </a:t>
          </a:r>
          <a:endParaRPr lang="en-US"/>
        </a:p>
      </dgm:t>
    </dgm:pt>
    <dgm:pt modelId="{6BFB3BB1-7008-4446-BE34-5137A09EF7A5}" type="parTrans" cxnId="{0D040F6F-F620-4579-BA65-D85CE32058E8}">
      <dgm:prSet/>
      <dgm:spPr/>
      <dgm:t>
        <a:bodyPr/>
        <a:lstStyle/>
        <a:p>
          <a:endParaRPr lang="en-US"/>
        </a:p>
      </dgm:t>
    </dgm:pt>
    <dgm:pt modelId="{11CA5BCD-F740-4325-92C8-4DFCCC1CA014}" type="sibTrans" cxnId="{0D040F6F-F620-4579-BA65-D85CE32058E8}">
      <dgm:prSet/>
      <dgm:spPr/>
      <dgm:t>
        <a:bodyPr/>
        <a:lstStyle/>
        <a:p>
          <a:endParaRPr lang="en-US"/>
        </a:p>
      </dgm:t>
    </dgm:pt>
    <dgm:pt modelId="{24F97E70-4D2F-4814-9D2B-116D82C94A02}">
      <dgm:prSet/>
      <dgm:spPr/>
      <dgm:t>
        <a:bodyPr/>
        <a:lstStyle/>
        <a:p>
          <a:r>
            <a:rPr lang="es-MX"/>
            <a:t>En este caso, la relación entre las hipótesis y el problema no es constructivista e inductiva, sino que tiene una asociación deductiva y fija, al tenor de la idea de rechazar o aprobar la(s) hipótesis, en sentido estricto, desde luego, en una perspectiva matemático-estadística.</a:t>
          </a:r>
          <a:endParaRPr lang="en-US"/>
        </a:p>
      </dgm:t>
    </dgm:pt>
    <dgm:pt modelId="{85DAC42F-16A1-45D4-AA08-0AB6C0EA88C9}" type="parTrans" cxnId="{D1CC3A91-8586-46A0-BA8A-E0732443FDEA}">
      <dgm:prSet/>
      <dgm:spPr/>
      <dgm:t>
        <a:bodyPr/>
        <a:lstStyle/>
        <a:p>
          <a:endParaRPr lang="en-US"/>
        </a:p>
      </dgm:t>
    </dgm:pt>
    <dgm:pt modelId="{07C33565-17B6-44A9-AC5A-21A1796C85B0}" type="sibTrans" cxnId="{D1CC3A91-8586-46A0-BA8A-E0732443FDEA}">
      <dgm:prSet/>
      <dgm:spPr/>
      <dgm:t>
        <a:bodyPr/>
        <a:lstStyle/>
        <a:p>
          <a:endParaRPr lang="en-US"/>
        </a:p>
      </dgm:t>
    </dgm:pt>
    <dgm:pt modelId="{0EB918FD-4829-4A45-B895-084A721BD465}" type="pres">
      <dgm:prSet presAssocID="{B13DCFC6-F488-471B-9EC3-A7EED5751B93}" presName="linear" presStyleCnt="0">
        <dgm:presLayoutVars>
          <dgm:animLvl val="lvl"/>
          <dgm:resizeHandles val="exact"/>
        </dgm:presLayoutVars>
      </dgm:prSet>
      <dgm:spPr/>
    </dgm:pt>
    <dgm:pt modelId="{DAF0DC66-24A2-428D-B0FD-F904BFF7CD2B}" type="pres">
      <dgm:prSet presAssocID="{BA0BD074-F9EB-4B11-ADED-9A6CAF3A674B}" presName="parentText" presStyleLbl="node1" presStyleIdx="0" presStyleCnt="2">
        <dgm:presLayoutVars>
          <dgm:chMax val="0"/>
          <dgm:bulletEnabled val="1"/>
        </dgm:presLayoutVars>
      </dgm:prSet>
      <dgm:spPr/>
    </dgm:pt>
    <dgm:pt modelId="{33FB1CB6-FB5F-4E07-B6F0-4C9C38A2F0FA}" type="pres">
      <dgm:prSet presAssocID="{11CA5BCD-F740-4325-92C8-4DFCCC1CA014}" presName="spacer" presStyleCnt="0"/>
      <dgm:spPr/>
    </dgm:pt>
    <dgm:pt modelId="{C63A8467-E7C2-4A42-B3F7-DA10E61B5AF7}" type="pres">
      <dgm:prSet presAssocID="{24F97E70-4D2F-4814-9D2B-116D82C94A02}" presName="parentText" presStyleLbl="node1" presStyleIdx="1" presStyleCnt="2">
        <dgm:presLayoutVars>
          <dgm:chMax val="0"/>
          <dgm:bulletEnabled val="1"/>
        </dgm:presLayoutVars>
      </dgm:prSet>
      <dgm:spPr/>
    </dgm:pt>
  </dgm:ptLst>
  <dgm:cxnLst>
    <dgm:cxn modelId="{EB968D05-0AA5-4472-9447-B1043B52D350}" type="presOf" srcId="{B13DCFC6-F488-471B-9EC3-A7EED5751B93}" destId="{0EB918FD-4829-4A45-B895-084A721BD465}" srcOrd="0" destOrd="0" presId="urn:microsoft.com/office/officeart/2005/8/layout/vList2"/>
    <dgm:cxn modelId="{0D040F6F-F620-4579-BA65-D85CE32058E8}" srcId="{B13DCFC6-F488-471B-9EC3-A7EED5751B93}" destId="{BA0BD074-F9EB-4B11-ADED-9A6CAF3A674B}" srcOrd="0" destOrd="0" parTransId="{6BFB3BB1-7008-4446-BE34-5137A09EF7A5}" sibTransId="{11CA5BCD-F740-4325-92C8-4DFCCC1CA014}"/>
    <dgm:cxn modelId="{D1CC3A91-8586-46A0-BA8A-E0732443FDEA}" srcId="{B13DCFC6-F488-471B-9EC3-A7EED5751B93}" destId="{24F97E70-4D2F-4814-9D2B-116D82C94A02}" srcOrd="1" destOrd="0" parTransId="{85DAC42F-16A1-45D4-AA08-0AB6C0EA88C9}" sibTransId="{07C33565-17B6-44A9-AC5A-21A1796C85B0}"/>
    <dgm:cxn modelId="{E21E2D93-3350-46A6-9D34-A4DB9515B2FD}" type="presOf" srcId="{24F97E70-4D2F-4814-9D2B-116D82C94A02}" destId="{C63A8467-E7C2-4A42-B3F7-DA10E61B5AF7}" srcOrd="0" destOrd="0" presId="urn:microsoft.com/office/officeart/2005/8/layout/vList2"/>
    <dgm:cxn modelId="{CA60F59D-E52D-4064-B6ED-A72E1C9F5B42}" type="presOf" srcId="{BA0BD074-F9EB-4B11-ADED-9A6CAF3A674B}" destId="{DAF0DC66-24A2-428D-B0FD-F904BFF7CD2B}" srcOrd="0" destOrd="0" presId="urn:microsoft.com/office/officeart/2005/8/layout/vList2"/>
    <dgm:cxn modelId="{3A3241B8-99C3-426F-8024-B29AAC9FF72A}" type="presParOf" srcId="{0EB918FD-4829-4A45-B895-084A721BD465}" destId="{DAF0DC66-24A2-428D-B0FD-F904BFF7CD2B}" srcOrd="0" destOrd="0" presId="urn:microsoft.com/office/officeart/2005/8/layout/vList2"/>
    <dgm:cxn modelId="{DF8C0AA6-E049-4E8A-8AA7-EE8B89B1D3C4}" type="presParOf" srcId="{0EB918FD-4829-4A45-B895-084A721BD465}" destId="{33FB1CB6-FB5F-4E07-B6F0-4C9C38A2F0FA}" srcOrd="1" destOrd="0" presId="urn:microsoft.com/office/officeart/2005/8/layout/vList2"/>
    <dgm:cxn modelId="{8305DBF7-3659-437A-A437-59D17B434B93}" type="presParOf" srcId="{0EB918FD-4829-4A45-B895-084A721BD465}" destId="{C63A8467-E7C2-4A42-B3F7-DA10E61B5A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DE1B7EE-E42B-4707-9C2D-26AE5258DC65}"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4C124B5B-8432-4464-AC75-415D1B791622}">
      <dgm:prSet/>
      <dgm:spPr/>
      <dgm:t>
        <a:bodyPr/>
        <a:lstStyle/>
        <a:p>
          <a:r>
            <a:rPr lang="es-MX"/>
            <a:t>Se define en dos planos. En un primer momento, se debe presenta la hipótesis en párrafos introductorios, con los que el investigador trata de amarrar la perspectiva teórica con la hipótesis que se va a enunciar, con lo cual se trata de sintetizar el contexto teórico de esta. </a:t>
          </a:r>
          <a:endParaRPr lang="en-US"/>
        </a:p>
      </dgm:t>
    </dgm:pt>
    <dgm:pt modelId="{836D7386-B001-41F8-9451-3B50E8287186}" type="parTrans" cxnId="{11BFF035-29DC-4894-97B4-E9A6E42922CC}">
      <dgm:prSet/>
      <dgm:spPr/>
      <dgm:t>
        <a:bodyPr/>
        <a:lstStyle/>
        <a:p>
          <a:endParaRPr lang="en-US"/>
        </a:p>
      </dgm:t>
    </dgm:pt>
    <dgm:pt modelId="{4742ECC3-5739-4100-B8E2-A64E9E29AE97}" type="sibTrans" cxnId="{11BFF035-29DC-4894-97B4-E9A6E42922CC}">
      <dgm:prSet/>
      <dgm:spPr/>
      <dgm:t>
        <a:bodyPr/>
        <a:lstStyle/>
        <a:p>
          <a:endParaRPr lang="en-US"/>
        </a:p>
      </dgm:t>
    </dgm:pt>
    <dgm:pt modelId="{40041CBB-2FA5-410B-8E07-D33B086A9747}">
      <dgm:prSet/>
      <dgm:spPr/>
      <dgm:t>
        <a:bodyPr/>
        <a:lstStyle/>
        <a:p>
          <a:r>
            <a:rPr lang="es-MX"/>
            <a:t>En un segundo momento, se enuncia la hipótesis bajo un formato separado del texto principal del documento, [entre comillas y en cursiva], según los elementos mencionados. O bien, se enuncian las series de hipótesis, para el caso de los estudios cuantitativos, y se enumeran para que su tratamiento posterior implique el uso de su numeración.</a:t>
          </a:r>
          <a:endParaRPr lang="en-US"/>
        </a:p>
      </dgm:t>
    </dgm:pt>
    <dgm:pt modelId="{23FF1277-A2C2-4B5B-AAFE-46B230F7AD68}" type="parTrans" cxnId="{4CB750BC-629A-41D6-AEDC-F38D9911EA71}">
      <dgm:prSet/>
      <dgm:spPr/>
      <dgm:t>
        <a:bodyPr/>
        <a:lstStyle/>
        <a:p>
          <a:endParaRPr lang="en-US"/>
        </a:p>
      </dgm:t>
    </dgm:pt>
    <dgm:pt modelId="{C3042CA9-B47F-4846-8B9D-857E6AB359E7}" type="sibTrans" cxnId="{4CB750BC-629A-41D6-AEDC-F38D9911EA71}">
      <dgm:prSet/>
      <dgm:spPr/>
      <dgm:t>
        <a:bodyPr/>
        <a:lstStyle/>
        <a:p>
          <a:endParaRPr lang="en-US"/>
        </a:p>
      </dgm:t>
    </dgm:pt>
    <dgm:pt modelId="{2080AC41-7BA7-4097-860E-3DC058DF675C}" type="pres">
      <dgm:prSet presAssocID="{0DE1B7EE-E42B-4707-9C2D-26AE5258DC65}" presName="hierChild1" presStyleCnt="0">
        <dgm:presLayoutVars>
          <dgm:chPref val="1"/>
          <dgm:dir/>
          <dgm:animOne val="branch"/>
          <dgm:animLvl val="lvl"/>
          <dgm:resizeHandles/>
        </dgm:presLayoutVars>
      </dgm:prSet>
      <dgm:spPr/>
    </dgm:pt>
    <dgm:pt modelId="{24996D47-D1D7-4FEF-8D3A-AF5B0FC11010}" type="pres">
      <dgm:prSet presAssocID="{4C124B5B-8432-4464-AC75-415D1B791622}" presName="hierRoot1" presStyleCnt="0"/>
      <dgm:spPr/>
    </dgm:pt>
    <dgm:pt modelId="{2C531E7D-7E19-42DF-812F-D8449F319874}" type="pres">
      <dgm:prSet presAssocID="{4C124B5B-8432-4464-AC75-415D1B791622}" presName="composite" presStyleCnt="0"/>
      <dgm:spPr/>
    </dgm:pt>
    <dgm:pt modelId="{C4AB34D8-89A8-4E3F-9C3D-C3C4F1B8F866}" type="pres">
      <dgm:prSet presAssocID="{4C124B5B-8432-4464-AC75-415D1B791622}" presName="background" presStyleLbl="node0" presStyleIdx="0" presStyleCnt="2"/>
      <dgm:spPr/>
    </dgm:pt>
    <dgm:pt modelId="{8509921F-0882-4941-A082-C0CB2D5A2565}" type="pres">
      <dgm:prSet presAssocID="{4C124B5B-8432-4464-AC75-415D1B791622}" presName="text" presStyleLbl="fgAcc0" presStyleIdx="0" presStyleCnt="2">
        <dgm:presLayoutVars>
          <dgm:chPref val="3"/>
        </dgm:presLayoutVars>
      </dgm:prSet>
      <dgm:spPr/>
    </dgm:pt>
    <dgm:pt modelId="{4B8AEF99-0758-4F37-BDB1-97573D497BB6}" type="pres">
      <dgm:prSet presAssocID="{4C124B5B-8432-4464-AC75-415D1B791622}" presName="hierChild2" presStyleCnt="0"/>
      <dgm:spPr/>
    </dgm:pt>
    <dgm:pt modelId="{17EAB101-D71B-4155-BCB0-EF5CFDE9341C}" type="pres">
      <dgm:prSet presAssocID="{40041CBB-2FA5-410B-8E07-D33B086A9747}" presName="hierRoot1" presStyleCnt="0"/>
      <dgm:spPr/>
    </dgm:pt>
    <dgm:pt modelId="{8AD2280E-18D8-4C86-A7D9-5E53DB493CF9}" type="pres">
      <dgm:prSet presAssocID="{40041CBB-2FA5-410B-8E07-D33B086A9747}" presName="composite" presStyleCnt="0"/>
      <dgm:spPr/>
    </dgm:pt>
    <dgm:pt modelId="{771C31AE-9B0F-4EC6-84F6-797EBD32B56C}" type="pres">
      <dgm:prSet presAssocID="{40041CBB-2FA5-410B-8E07-D33B086A9747}" presName="background" presStyleLbl="node0" presStyleIdx="1" presStyleCnt="2"/>
      <dgm:spPr/>
    </dgm:pt>
    <dgm:pt modelId="{ED791BE7-FC7C-4BBF-9669-2F2D06C00228}" type="pres">
      <dgm:prSet presAssocID="{40041CBB-2FA5-410B-8E07-D33B086A9747}" presName="text" presStyleLbl="fgAcc0" presStyleIdx="1" presStyleCnt="2">
        <dgm:presLayoutVars>
          <dgm:chPref val="3"/>
        </dgm:presLayoutVars>
      </dgm:prSet>
      <dgm:spPr/>
    </dgm:pt>
    <dgm:pt modelId="{1C49F8EE-976D-4EF6-8EDC-38F4BDFD971C}" type="pres">
      <dgm:prSet presAssocID="{40041CBB-2FA5-410B-8E07-D33B086A9747}" presName="hierChild2" presStyleCnt="0"/>
      <dgm:spPr/>
    </dgm:pt>
  </dgm:ptLst>
  <dgm:cxnLst>
    <dgm:cxn modelId="{2383D82A-D1AF-4D19-975F-9F0FA801A3FE}" type="presOf" srcId="{40041CBB-2FA5-410B-8E07-D33B086A9747}" destId="{ED791BE7-FC7C-4BBF-9669-2F2D06C00228}" srcOrd="0" destOrd="0" presId="urn:microsoft.com/office/officeart/2005/8/layout/hierarchy1"/>
    <dgm:cxn modelId="{2A65582F-BEC3-4449-9615-B6F0916880CD}" type="presOf" srcId="{0DE1B7EE-E42B-4707-9C2D-26AE5258DC65}" destId="{2080AC41-7BA7-4097-860E-3DC058DF675C}" srcOrd="0" destOrd="0" presId="urn:microsoft.com/office/officeart/2005/8/layout/hierarchy1"/>
    <dgm:cxn modelId="{11BFF035-29DC-4894-97B4-E9A6E42922CC}" srcId="{0DE1B7EE-E42B-4707-9C2D-26AE5258DC65}" destId="{4C124B5B-8432-4464-AC75-415D1B791622}" srcOrd="0" destOrd="0" parTransId="{836D7386-B001-41F8-9451-3B50E8287186}" sibTransId="{4742ECC3-5739-4100-B8E2-A64E9E29AE97}"/>
    <dgm:cxn modelId="{AAC4F666-EE8C-4849-AA15-7C3FED481D58}" type="presOf" srcId="{4C124B5B-8432-4464-AC75-415D1B791622}" destId="{8509921F-0882-4941-A082-C0CB2D5A2565}" srcOrd="0" destOrd="0" presId="urn:microsoft.com/office/officeart/2005/8/layout/hierarchy1"/>
    <dgm:cxn modelId="{4CB750BC-629A-41D6-AEDC-F38D9911EA71}" srcId="{0DE1B7EE-E42B-4707-9C2D-26AE5258DC65}" destId="{40041CBB-2FA5-410B-8E07-D33B086A9747}" srcOrd="1" destOrd="0" parTransId="{23FF1277-A2C2-4B5B-AAFE-46B230F7AD68}" sibTransId="{C3042CA9-B47F-4846-8B9D-857E6AB359E7}"/>
    <dgm:cxn modelId="{A67E8699-F5A3-413F-9881-FCEA3B112B3A}" type="presParOf" srcId="{2080AC41-7BA7-4097-860E-3DC058DF675C}" destId="{24996D47-D1D7-4FEF-8D3A-AF5B0FC11010}" srcOrd="0" destOrd="0" presId="urn:microsoft.com/office/officeart/2005/8/layout/hierarchy1"/>
    <dgm:cxn modelId="{408B68EE-3CE2-4230-B09A-69A43B75D7EE}" type="presParOf" srcId="{24996D47-D1D7-4FEF-8D3A-AF5B0FC11010}" destId="{2C531E7D-7E19-42DF-812F-D8449F319874}" srcOrd="0" destOrd="0" presId="urn:microsoft.com/office/officeart/2005/8/layout/hierarchy1"/>
    <dgm:cxn modelId="{1BC96780-7D33-47B8-A2A3-3C5F145C0196}" type="presParOf" srcId="{2C531E7D-7E19-42DF-812F-D8449F319874}" destId="{C4AB34D8-89A8-4E3F-9C3D-C3C4F1B8F866}" srcOrd="0" destOrd="0" presId="urn:microsoft.com/office/officeart/2005/8/layout/hierarchy1"/>
    <dgm:cxn modelId="{B42C657C-D15E-4A8D-B69E-4E30F8C5933E}" type="presParOf" srcId="{2C531E7D-7E19-42DF-812F-D8449F319874}" destId="{8509921F-0882-4941-A082-C0CB2D5A2565}" srcOrd="1" destOrd="0" presId="urn:microsoft.com/office/officeart/2005/8/layout/hierarchy1"/>
    <dgm:cxn modelId="{448C68A8-E2DB-423D-A8D4-00B83264E839}" type="presParOf" srcId="{24996D47-D1D7-4FEF-8D3A-AF5B0FC11010}" destId="{4B8AEF99-0758-4F37-BDB1-97573D497BB6}" srcOrd="1" destOrd="0" presId="urn:microsoft.com/office/officeart/2005/8/layout/hierarchy1"/>
    <dgm:cxn modelId="{93EFDD5B-B3CE-46D1-9708-04608E3B96E2}" type="presParOf" srcId="{2080AC41-7BA7-4097-860E-3DC058DF675C}" destId="{17EAB101-D71B-4155-BCB0-EF5CFDE9341C}" srcOrd="1" destOrd="0" presId="urn:microsoft.com/office/officeart/2005/8/layout/hierarchy1"/>
    <dgm:cxn modelId="{1E1EFFD6-5630-41A6-8096-12A752657DF8}" type="presParOf" srcId="{17EAB101-D71B-4155-BCB0-EF5CFDE9341C}" destId="{8AD2280E-18D8-4C86-A7D9-5E53DB493CF9}" srcOrd="0" destOrd="0" presId="urn:microsoft.com/office/officeart/2005/8/layout/hierarchy1"/>
    <dgm:cxn modelId="{89E47261-B4CA-499D-98D5-47E3ADF694B3}" type="presParOf" srcId="{8AD2280E-18D8-4C86-A7D9-5E53DB493CF9}" destId="{771C31AE-9B0F-4EC6-84F6-797EBD32B56C}" srcOrd="0" destOrd="0" presId="urn:microsoft.com/office/officeart/2005/8/layout/hierarchy1"/>
    <dgm:cxn modelId="{ECD3E8C7-C9FF-49B2-939D-6435DDFA1047}" type="presParOf" srcId="{8AD2280E-18D8-4C86-A7D9-5E53DB493CF9}" destId="{ED791BE7-FC7C-4BBF-9669-2F2D06C00228}" srcOrd="1" destOrd="0" presId="urn:microsoft.com/office/officeart/2005/8/layout/hierarchy1"/>
    <dgm:cxn modelId="{9012573E-769F-42DD-96C7-5D259271C097}" type="presParOf" srcId="{17EAB101-D71B-4155-BCB0-EF5CFDE9341C}" destId="{1C49F8EE-976D-4EF6-8EDC-38F4BDFD971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357D6A2-21D5-4A91-A7B6-34642BF95BB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17C5E5A-4D89-4B6D-87E1-E77FBC083EFD}">
      <dgm:prSet custT="1"/>
      <dgm:spPr/>
      <dgm:t>
        <a:bodyPr/>
        <a:lstStyle/>
        <a:p>
          <a:r>
            <a:rPr lang="es-MX" sz="1600" dirty="0"/>
            <a:t>No debe olvidarse que hay investigaciones que pueden prescindir de las hipótesis. </a:t>
          </a:r>
          <a:endParaRPr lang="en-US" sz="1600" dirty="0"/>
        </a:p>
      </dgm:t>
    </dgm:pt>
    <dgm:pt modelId="{2C29A783-2521-4549-8898-930716E5D3CF}" type="parTrans" cxnId="{5B1C888B-A47E-49FD-9040-362F2132F4A4}">
      <dgm:prSet/>
      <dgm:spPr/>
      <dgm:t>
        <a:bodyPr/>
        <a:lstStyle/>
        <a:p>
          <a:endParaRPr lang="en-US"/>
        </a:p>
      </dgm:t>
    </dgm:pt>
    <dgm:pt modelId="{1DE52827-4ABC-4ECF-A714-E0386EBBFC27}" type="sibTrans" cxnId="{5B1C888B-A47E-49FD-9040-362F2132F4A4}">
      <dgm:prSet/>
      <dgm:spPr/>
      <dgm:t>
        <a:bodyPr/>
        <a:lstStyle/>
        <a:p>
          <a:endParaRPr lang="en-US"/>
        </a:p>
      </dgm:t>
    </dgm:pt>
    <dgm:pt modelId="{1D7EE32D-A4B7-463C-8D98-2C5ACE9ABE71}">
      <dgm:prSet custT="1"/>
      <dgm:spPr/>
      <dgm:t>
        <a:bodyPr/>
        <a:lstStyle/>
        <a:p>
          <a:r>
            <a:rPr lang="es-MX" sz="1600" dirty="0"/>
            <a:t>Generalmente, este instrumento está más asociado a trabajos académicos, de ciencia “pura” [como las tesis y los seminarios de graduación], aunque, desde luego, su uso no es obligatorio, sobre todo en las investigaciones exploratorias. </a:t>
          </a:r>
          <a:endParaRPr lang="en-US" sz="1600" dirty="0"/>
        </a:p>
      </dgm:t>
    </dgm:pt>
    <dgm:pt modelId="{89781AD5-0539-4485-A1AC-524CFB370C64}" type="parTrans" cxnId="{EDC9B020-3FDA-48D7-A565-70800C061903}">
      <dgm:prSet/>
      <dgm:spPr/>
      <dgm:t>
        <a:bodyPr/>
        <a:lstStyle/>
        <a:p>
          <a:endParaRPr lang="en-US"/>
        </a:p>
      </dgm:t>
    </dgm:pt>
    <dgm:pt modelId="{2B2FF730-5065-4E35-9E61-5A591136D7CA}" type="sibTrans" cxnId="{EDC9B020-3FDA-48D7-A565-70800C061903}">
      <dgm:prSet/>
      <dgm:spPr/>
      <dgm:t>
        <a:bodyPr/>
        <a:lstStyle/>
        <a:p>
          <a:endParaRPr lang="en-US"/>
        </a:p>
      </dgm:t>
    </dgm:pt>
    <dgm:pt modelId="{ECE31CAC-B745-41FE-9A05-F5406BF542B6}">
      <dgm:prSet custT="1"/>
      <dgm:spPr/>
      <dgm:t>
        <a:bodyPr/>
        <a:lstStyle/>
        <a:p>
          <a:r>
            <a:rPr lang="es-MX" sz="1400" dirty="0"/>
            <a:t>Para el caso de los trabajos de vocación más práctica o profesional [como las prácticas profesionales, los proyectos de graduación y las consultorías], se tiende a trabajar con el objetivo general y se omite la hipótesis, principalmente, porque el esfuerzo teórico y de diagnóstico tiende a ser menor que el de sus contrapartes, a la vez que la dimensión práctica de los trabajos genera un esfuerzo adicional que expresa mayores costos de oportunidad académicos para estos casos.</a:t>
          </a:r>
          <a:endParaRPr lang="en-US" sz="1400" dirty="0"/>
        </a:p>
      </dgm:t>
    </dgm:pt>
    <dgm:pt modelId="{5ED7A53E-4737-45F8-A476-1D5B5A81165C}" type="parTrans" cxnId="{3D87DB9A-F6CB-41EE-A8EA-0A314387B733}">
      <dgm:prSet/>
      <dgm:spPr/>
      <dgm:t>
        <a:bodyPr/>
        <a:lstStyle/>
        <a:p>
          <a:endParaRPr lang="en-US"/>
        </a:p>
      </dgm:t>
    </dgm:pt>
    <dgm:pt modelId="{B50F86AD-459D-435E-9D46-C45A312791BE}" type="sibTrans" cxnId="{3D87DB9A-F6CB-41EE-A8EA-0A314387B733}">
      <dgm:prSet/>
      <dgm:spPr/>
      <dgm:t>
        <a:bodyPr/>
        <a:lstStyle/>
        <a:p>
          <a:endParaRPr lang="en-US"/>
        </a:p>
      </dgm:t>
    </dgm:pt>
    <dgm:pt modelId="{3FA006E3-9951-4BD6-9CD5-2403F1EF166D}" type="pres">
      <dgm:prSet presAssocID="{3357D6A2-21D5-4A91-A7B6-34642BF95BBB}" presName="vert0" presStyleCnt="0">
        <dgm:presLayoutVars>
          <dgm:dir/>
          <dgm:animOne val="branch"/>
          <dgm:animLvl val="lvl"/>
        </dgm:presLayoutVars>
      </dgm:prSet>
      <dgm:spPr/>
    </dgm:pt>
    <dgm:pt modelId="{7242100E-5FE0-489C-AC82-B5DD1EA7C5C4}" type="pres">
      <dgm:prSet presAssocID="{D17C5E5A-4D89-4B6D-87E1-E77FBC083EFD}" presName="thickLine" presStyleLbl="alignNode1" presStyleIdx="0" presStyleCnt="3"/>
      <dgm:spPr/>
    </dgm:pt>
    <dgm:pt modelId="{D2BDFE14-8C3B-4243-B5E9-EC7D875EE93C}" type="pres">
      <dgm:prSet presAssocID="{D17C5E5A-4D89-4B6D-87E1-E77FBC083EFD}" presName="horz1" presStyleCnt="0"/>
      <dgm:spPr/>
    </dgm:pt>
    <dgm:pt modelId="{427B8B89-1A39-4AE0-91DA-DB445AE50701}" type="pres">
      <dgm:prSet presAssocID="{D17C5E5A-4D89-4B6D-87E1-E77FBC083EFD}" presName="tx1" presStyleLbl="revTx" presStyleIdx="0" presStyleCnt="3"/>
      <dgm:spPr/>
    </dgm:pt>
    <dgm:pt modelId="{F8ECD0C5-9E6C-4FF6-87BA-81611154E02C}" type="pres">
      <dgm:prSet presAssocID="{D17C5E5A-4D89-4B6D-87E1-E77FBC083EFD}" presName="vert1" presStyleCnt="0"/>
      <dgm:spPr/>
    </dgm:pt>
    <dgm:pt modelId="{E577D67E-5047-438B-AD8C-390111C476A2}" type="pres">
      <dgm:prSet presAssocID="{1D7EE32D-A4B7-463C-8D98-2C5ACE9ABE71}" presName="thickLine" presStyleLbl="alignNode1" presStyleIdx="1" presStyleCnt="3"/>
      <dgm:spPr/>
    </dgm:pt>
    <dgm:pt modelId="{5AC5688A-3BD2-4926-91EA-81483A2380DD}" type="pres">
      <dgm:prSet presAssocID="{1D7EE32D-A4B7-463C-8D98-2C5ACE9ABE71}" presName="horz1" presStyleCnt="0"/>
      <dgm:spPr/>
    </dgm:pt>
    <dgm:pt modelId="{9F6EC9B7-88BC-4B9C-B282-C1FBA47A701E}" type="pres">
      <dgm:prSet presAssocID="{1D7EE32D-A4B7-463C-8D98-2C5ACE9ABE71}" presName="tx1" presStyleLbl="revTx" presStyleIdx="1" presStyleCnt="3"/>
      <dgm:spPr/>
    </dgm:pt>
    <dgm:pt modelId="{72105309-AADF-4726-91E3-3E9BFA85CFE0}" type="pres">
      <dgm:prSet presAssocID="{1D7EE32D-A4B7-463C-8D98-2C5ACE9ABE71}" presName="vert1" presStyleCnt="0"/>
      <dgm:spPr/>
    </dgm:pt>
    <dgm:pt modelId="{6C75DA27-BBBB-4D2E-B9BA-62EFCFD0F2E6}" type="pres">
      <dgm:prSet presAssocID="{ECE31CAC-B745-41FE-9A05-F5406BF542B6}" presName="thickLine" presStyleLbl="alignNode1" presStyleIdx="2" presStyleCnt="3"/>
      <dgm:spPr/>
    </dgm:pt>
    <dgm:pt modelId="{FD09F56B-C4FC-4295-8E58-1D4757F354C1}" type="pres">
      <dgm:prSet presAssocID="{ECE31CAC-B745-41FE-9A05-F5406BF542B6}" presName="horz1" presStyleCnt="0"/>
      <dgm:spPr/>
    </dgm:pt>
    <dgm:pt modelId="{D5411DD1-EAB3-41B9-92C3-1844F1A996A2}" type="pres">
      <dgm:prSet presAssocID="{ECE31CAC-B745-41FE-9A05-F5406BF542B6}" presName="tx1" presStyleLbl="revTx" presStyleIdx="2" presStyleCnt="3"/>
      <dgm:spPr/>
    </dgm:pt>
    <dgm:pt modelId="{D6F9D11C-786E-4E87-975A-622FDF8866A6}" type="pres">
      <dgm:prSet presAssocID="{ECE31CAC-B745-41FE-9A05-F5406BF542B6}" presName="vert1" presStyleCnt="0"/>
      <dgm:spPr/>
    </dgm:pt>
  </dgm:ptLst>
  <dgm:cxnLst>
    <dgm:cxn modelId="{2521310D-D46F-4374-A3D6-F4150378AC98}" type="presOf" srcId="{ECE31CAC-B745-41FE-9A05-F5406BF542B6}" destId="{D5411DD1-EAB3-41B9-92C3-1844F1A996A2}" srcOrd="0" destOrd="0" presId="urn:microsoft.com/office/officeart/2008/layout/LinedList"/>
    <dgm:cxn modelId="{3D8E5917-8463-4370-8CF9-9E48BCFAFB43}" type="presOf" srcId="{1D7EE32D-A4B7-463C-8D98-2C5ACE9ABE71}" destId="{9F6EC9B7-88BC-4B9C-B282-C1FBA47A701E}" srcOrd="0" destOrd="0" presId="urn:microsoft.com/office/officeart/2008/layout/LinedList"/>
    <dgm:cxn modelId="{EDC9B020-3FDA-48D7-A565-70800C061903}" srcId="{3357D6A2-21D5-4A91-A7B6-34642BF95BBB}" destId="{1D7EE32D-A4B7-463C-8D98-2C5ACE9ABE71}" srcOrd="1" destOrd="0" parTransId="{89781AD5-0539-4485-A1AC-524CFB370C64}" sibTransId="{2B2FF730-5065-4E35-9E61-5A591136D7CA}"/>
    <dgm:cxn modelId="{00172673-5063-4B76-A44A-11CA5CFBB970}" type="presOf" srcId="{D17C5E5A-4D89-4B6D-87E1-E77FBC083EFD}" destId="{427B8B89-1A39-4AE0-91DA-DB445AE50701}" srcOrd="0" destOrd="0" presId="urn:microsoft.com/office/officeart/2008/layout/LinedList"/>
    <dgm:cxn modelId="{5B1C888B-A47E-49FD-9040-362F2132F4A4}" srcId="{3357D6A2-21D5-4A91-A7B6-34642BF95BBB}" destId="{D17C5E5A-4D89-4B6D-87E1-E77FBC083EFD}" srcOrd="0" destOrd="0" parTransId="{2C29A783-2521-4549-8898-930716E5D3CF}" sibTransId="{1DE52827-4ABC-4ECF-A714-E0386EBBFC27}"/>
    <dgm:cxn modelId="{3D87DB9A-F6CB-41EE-A8EA-0A314387B733}" srcId="{3357D6A2-21D5-4A91-A7B6-34642BF95BBB}" destId="{ECE31CAC-B745-41FE-9A05-F5406BF542B6}" srcOrd="2" destOrd="0" parTransId="{5ED7A53E-4737-45F8-A476-1D5B5A81165C}" sibTransId="{B50F86AD-459D-435E-9D46-C45A312791BE}"/>
    <dgm:cxn modelId="{40438CEA-2AF1-4368-94D4-BEA16DF788D1}" type="presOf" srcId="{3357D6A2-21D5-4A91-A7B6-34642BF95BBB}" destId="{3FA006E3-9951-4BD6-9CD5-2403F1EF166D}" srcOrd="0" destOrd="0" presId="urn:microsoft.com/office/officeart/2008/layout/LinedList"/>
    <dgm:cxn modelId="{72F9B420-E296-44FC-A907-EE7C64BCBA96}" type="presParOf" srcId="{3FA006E3-9951-4BD6-9CD5-2403F1EF166D}" destId="{7242100E-5FE0-489C-AC82-B5DD1EA7C5C4}" srcOrd="0" destOrd="0" presId="urn:microsoft.com/office/officeart/2008/layout/LinedList"/>
    <dgm:cxn modelId="{823A8AA1-BA10-451E-8E3A-F115ED6F05A0}" type="presParOf" srcId="{3FA006E3-9951-4BD6-9CD5-2403F1EF166D}" destId="{D2BDFE14-8C3B-4243-B5E9-EC7D875EE93C}" srcOrd="1" destOrd="0" presId="urn:microsoft.com/office/officeart/2008/layout/LinedList"/>
    <dgm:cxn modelId="{36F6AFEA-9996-4025-B756-253BE58EDE3E}" type="presParOf" srcId="{D2BDFE14-8C3B-4243-B5E9-EC7D875EE93C}" destId="{427B8B89-1A39-4AE0-91DA-DB445AE50701}" srcOrd="0" destOrd="0" presId="urn:microsoft.com/office/officeart/2008/layout/LinedList"/>
    <dgm:cxn modelId="{1F98C2E7-A058-4919-9330-3E6936684DD1}" type="presParOf" srcId="{D2BDFE14-8C3B-4243-B5E9-EC7D875EE93C}" destId="{F8ECD0C5-9E6C-4FF6-87BA-81611154E02C}" srcOrd="1" destOrd="0" presId="urn:microsoft.com/office/officeart/2008/layout/LinedList"/>
    <dgm:cxn modelId="{80E5DDD6-C447-4BB9-BC6E-E6061C49FB4E}" type="presParOf" srcId="{3FA006E3-9951-4BD6-9CD5-2403F1EF166D}" destId="{E577D67E-5047-438B-AD8C-390111C476A2}" srcOrd="2" destOrd="0" presId="urn:microsoft.com/office/officeart/2008/layout/LinedList"/>
    <dgm:cxn modelId="{9D42A3F1-26B3-455C-A457-8A1E706D2A66}" type="presParOf" srcId="{3FA006E3-9951-4BD6-9CD5-2403F1EF166D}" destId="{5AC5688A-3BD2-4926-91EA-81483A2380DD}" srcOrd="3" destOrd="0" presId="urn:microsoft.com/office/officeart/2008/layout/LinedList"/>
    <dgm:cxn modelId="{B6F1D986-EB8F-4B93-850F-B2DE3463C301}" type="presParOf" srcId="{5AC5688A-3BD2-4926-91EA-81483A2380DD}" destId="{9F6EC9B7-88BC-4B9C-B282-C1FBA47A701E}" srcOrd="0" destOrd="0" presId="urn:microsoft.com/office/officeart/2008/layout/LinedList"/>
    <dgm:cxn modelId="{93F0C360-3C6E-423F-9FD7-087693F49CE0}" type="presParOf" srcId="{5AC5688A-3BD2-4926-91EA-81483A2380DD}" destId="{72105309-AADF-4726-91E3-3E9BFA85CFE0}" srcOrd="1" destOrd="0" presId="urn:microsoft.com/office/officeart/2008/layout/LinedList"/>
    <dgm:cxn modelId="{A766E2D4-9807-4054-A214-D1BA97E9A9DA}" type="presParOf" srcId="{3FA006E3-9951-4BD6-9CD5-2403F1EF166D}" destId="{6C75DA27-BBBB-4D2E-B9BA-62EFCFD0F2E6}" srcOrd="4" destOrd="0" presId="urn:microsoft.com/office/officeart/2008/layout/LinedList"/>
    <dgm:cxn modelId="{1D68E807-E146-4555-993B-A28DB0D028F4}" type="presParOf" srcId="{3FA006E3-9951-4BD6-9CD5-2403F1EF166D}" destId="{FD09F56B-C4FC-4295-8E58-1D4757F354C1}" srcOrd="5" destOrd="0" presId="urn:microsoft.com/office/officeart/2008/layout/LinedList"/>
    <dgm:cxn modelId="{98169697-3167-435B-8DAA-07C14E0B683F}" type="presParOf" srcId="{FD09F56B-C4FC-4295-8E58-1D4757F354C1}" destId="{D5411DD1-EAB3-41B9-92C3-1844F1A996A2}" srcOrd="0" destOrd="0" presId="urn:microsoft.com/office/officeart/2008/layout/LinedList"/>
    <dgm:cxn modelId="{ABA1C565-A9A9-40FD-9F4E-CB84A363F84A}" type="presParOf" srcId="{FD09F56B-C4FC-4295-8E58-1D4757F354C1}" destId="{D6F9D11C-786E-4E87-975A-622FDF8866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33D6DD-B896-4A9E-A560-5EB38542E2E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11B61E2-C35D-4F57-BA05-28BCFFD8C6BC}">
      <dgm:prSet/>
      <dgm:spPr/>
      <dgm:t>
        <a:bodyPr/>
        <a:lstStyle/>
        <a:p>
          <a:r>
            <a:rPr lang="es-MX"/>
            <a:t>Depende de su grado de conexión con el planteamiento del problema, pues éste es el centro de gravedad del proyecto de investigación. </a:t>
          </a:r>
          <a:endParaRPr lang="en-US"/>
        </a:p>
      </dgm:t>
    </dgm:pt>
    <dgm:pt modelId="{004C4AC6-19A8-4EC2-87FC-9621D4D5305D}" type="parTrans" cxnId="{7A33964D-3FBC-4C28-9CC5-AE840BED4937}">
      <dgm:prSet/>
      <dgm:spPr/>
      <dgm:t>
        <a:bodyPr/>
        <a:lstStyle/>
        <a:p>
          <a:endParaRPr lang="en-US"/>
        </a:p>
      </dgm:t>
    </dgm:pt>
    <dgm:pt modelId="{1E635C6B-90B8-4D91-856A-7CC008D79079}" type="sibTrans" cxnId="{7A33964D-3FBC-4C28-9CC5-AE840BED4937}">
      <dgm:prSet/>
      <dgm:spPr/>
      <dgm:t>
        <a:bodyPr/>
        <a:lstStyle/>
        <a:p>
          <a:endParaRPr lang="en-US"/>
        </a:p>
      </dgm:t>
    </dgm:pt>
    <dgm:pt modelId="{17C373DB-AFA0-4524-8D90-3E0CD88DEF6A}">
      <dgm:prSet/>
      <dgm:spPr/>
      <dgm:t>
        <a:bodyPr/>
        <a:lstStyle/>
        <a:p>
          <a:r>
            <a:rPr lang="es-MX" dirty="0"/>
            <a:t>La primera valoración que debe hacerse de la perspectiva teórica apunta hacia la determinación de si, en efecto, se trata de una construcción conceptual del problema y no una simple reflexión teórica interesante.</a:t>
          </a:r>
          <a:endParaRPr lang="en-US" dirty="0"/>
        </a:p>
      </dgm:t>
    </dgm:pt>
    <dgm:pt modelId="{2BE200C5-2662-498E-9F25-8A61798D9115}" type="parTrans" cxnId="{E0EA8A13-C27A-4598-A5A7-60F074081F0D}">
      <dgm:prSet/>
      <dgm:spPr/>
      <dgm:t>
        <a:bodyPr/>
        <a:lstStyle/>
        <a:p>
          <a:endParaRPr lang="en-US"/>
        </a:p>
      </dgm:t>
    </dgm:pt>
    <dgm:pt modelId="{654EEB78-AB48-4CB0-B6F7-253C613AF5D8}" type="sibTrans" cxnId="{E0EA8A13-C27A-4598-A5A7-60F074081F0D}">
      <dgm:prSet/>
      <dgm:spPr/>
      <dgm:t>
        <a:bodyPr/>
        <a:lstStyle/>
        <a:p>
          <a:endParaRPr lang="en-US"/>
        </a:p>
      </dgm:t>
    </dgm:pt>
    <dgm:pt modelId="{12742198-6D91-4034-A489-815FA670D37A}">
      <dgm:prSet/>
      <dgm:spPr/>
      <dgm:t>
        <a:bodyPr/>
        <a:lstStyle/>
        <a:p>
          <a:r>
            <a:rPr lang="es-MX"/>
            <a:t>¿Como realizó la construcción de su perspectiva teórica?</a:t>
          </a:r>
          <a:endParaRPr lang="en-US"/>
        </a:p>
      </dgm:t>
    </dgm:pt>
    <dgm:pt modelId="{B16F9364-D3E1-416D-A9AA-FF8CE79BD902}" type="parTrans" cxnId="{5C24A873-7C86-456C-AAFF-1CF66A90CD96}">
      <dgm:prSet/>
      <dgm:spPr/>
      <dgm:t>
        <a:bodyPr/>
        <a:lstStyle/>
        <a:p>
          <a:endParaRPr lang="en-US"/>
        </a:p>
      </dgm:t>
    </dgm:pt>
    <dgm:pt modelId="{2194E286-8860-403E-B63F-FDCA7C5843C8}" type="sibTrans" cxnId="{5C24A873-7C86-456C-AAFF-1CF66A90CD96}">
      <dgm:prSet/>
      <dgm:spPr/>
      <dgm:t>
        <a:bodyPr/>
        <a:lstStyle/>
        <a:p>
          <a:endParaRPr lang="en-US"/>
        </a:p>
      </dgm:t>
    </dgm:pt>
    <dgm:pt modelId="{4A1824CD-E250-40EF-9C70-A08B72B0AC5D}" type="pres">
      <dgm:prSet presAssocID="{2A33D6DD-B896-4A9E-A560-5EB38542E2EC}" presName="linear" presStyleCnt="0">
        <dgm:presLayoutVars>
          <dgm:animLvl val="lvl"/>
          <dgm:resizeHandles val="exact"/>
        </dgm:presLayoutVars>
      </dgm:prSet>
      <dgm:spPr/>
    </dgm:pt>
    <dgm:pt modelId="{8004D4D1-9C3B-4044-BE0D-FC057B43E7C8}" type="pres">
      <dgm:prSet presAssocID="{511B61E2-C35D-4F57-BA05-28BCFFD8C6BC}" presName="parentText" presStyleLbl="node1" presStyleIdx="0" presStyleCnt="3">
        <dgm:presLayoutVars>
          <dgm:chMax val="0"/>
          <dgm:bulletEnabled val="1"/>
        </dgm:presLayoutVars>
      </dgm:prSet>
      <dgm:spPr/>
    </dgm:pt>
    <dgm:pt modelId="{31842EA9-8F3A-4742-A127-A33298689F41}" type="pres">
      <dgm:prSet presAssocID="{1E635C6B-90B8-4D91-856A-7CC008D79079}" presName="spacer" presStyleCnt="0"/>
      <dgm:spPr/>
    </dgm:pt>
    <dgm:pt modelId="{947A643F-9A6C-46E4-98D2-C0C2EB18C0B4}" type="pres">
      <dgm:prSet presAssocID="{17C373DB-AFA0-4524-8D90-3E0CD88DEF6A}" presName="parentText" presStyleLbl="node1" presStyleIdx="1" presStyleCnt="3">
        <dgm:presLayoutVars>
          <dgm:chMax val="0"/>
          <dgm:bulletEnabled val="1"/>
        </dgm:presLayoutVars>
      </dgm:prSet>
      <dgm:spPr/>
    </dgm:pt>
    <dgm:pt modelId="{71689A91-F7B2-434D-AFA2-ADABAA8B3F82}" type="pres">
      <dgm:prSet presAssocID="{654EEB78-AB48-4CB0-B6F7-253C613AF5D8}" presName="spacer" presStyleCnt="0"/>
      <dgm:spPr/>
    </dgm:pt>
    <dgm:pt modelId="{B9D4E724-857C-4A95-AB6B-57BF83F8B048}" type="pres">
      <dgm:prSet presAssocID="{12742198-6D91-4034-A489-815FA670D37A}" presName="parentText" presStyleLbl="node1" presStyleIdx="2" presStyleCnt="3">
        <dgm:presLayoutVars>
          <dgm:chMax val="0"/>
          <dgm:bulletEnabled val="1"/>
        </dgm:presLayoutVars>
      </dgm:prSet>
      <dgm:spPr/>
    </dgm:pt>
  </dgm:ptLst>
  <dgm:cxnLst>
    <dgm:cxn modelId="{250BCF0B-E85C-434B-9CF7-1B46D1B1FB37}" type="presOf" srcId="{12742198-6D91-4034-A489-815FA670D37A}" destId="{B9D4E724-857C-4A95-AB6B-57BF83F8B048}" srcOrd="0" destOrd="0" presId="urn:microsoft.com/office/officeart/2005/8/layout/vList2"/>
    <dgm:cxn modelId="{E0EA8A13-C27A-4598-A5A7-60F074081F0D}" srcId="{2A33D6DD-B896-4A9E-A560-5EB38542E2EC}" destId="{17C373DB-AFA0-4524-8D90-3E0CD88DEF6A}" srcOrd="1" destOrd="0" parTransId="{2BE200C5-2662-498E-9F25-8A61798D9115}" sibTransId="{654EEB78-AB48-4CB0-B6F7-253C613AF5D8}"/>
    <dgm:cxn modelId="{439F5839-96B0-4F5F-A02E-466BE59B8B09}" type="presOf" srcId="{17C373DB-AFA0-4524-8D90-3E0CD88DEF6A}" destId="{947A643F-9A6C-46E4-98D2-C0C2EB18C0B4}" srcOrd="0" destOrd="0" presId="urn:microsoft.com/office/officeart/2005/8/layout/vList2"/>
    <dgm:cxn modelId="{7A33964D-3FBC-4C28-9CC5-AE840BED4937}" srcId="{2A33D6DD-B896-4A9E-A560-5EB38542E2EC}" destId="{511B61E2-C35D-4F57-BA05-28BCFFD8C6BC}" srcOrd="0" destOrd="0" parTransId="{004C4AC6-19A8-4EC2-87FC-9621D4D5305D}" sibTransId="{1E635C6B-90B8-4D91-856A-7CC008D79079}"/>
    <dgm:cxn modelId="{5C24A873-7C86-456C-AAFF-1CF66A90CD96}" srcId="{2A33D6DD-B896-4A9E-A560-5EB38542E2EC}" destId="{12742198-6D91-4034-A489-815FA670D37A}" srcOrd="2" destOrd="0" parTransId="{B16F9364-D3E1-416D-A9AA-FF8CE79BD902}" sibTransId="{2194E286-8860-403E-B63F-FDCA7C5843C8}"/>
    <dgm:cxn modelId="{1F3FC586-61F2-4E5F-961E-774AB2B1465F}" type="presOf" srcId="{2A33D6DD-B896-4A9E-A560-5EB38542E2EC}" destId="{4A1824CD-E250-40EF-9C70-A08B72B0AC5D}" srcOrd="0" destOrd="0" presId="urn:microsoft.com/office/officeart/2005/8/layout/vList2"/>
    <dgm:cxn modelId="{8C8EBFF7-D6C9-452D-AB9D-DC5EA250744A}" type="presOf" srcId="{511B61E2-C35D-4F57-BA05-28BCFFD8C6BC}" destId="{8004D4D1-9C3B-4044-BE0D-FC057B43E7C8}" srcOrd="0" destOrd="0" presId="urn:microsoft.com/office/officeart/2005/8/layout/vList2"/>
    <dgm:cxn modelId="{2B686971-8ADD-4265-B8CD-46F8B581045F}" type="presParOf" srcId="{4A1824CD-E250-40EF-9C70-A08B72B0AC5D}" destId="{8004D4D1-9C3B-4044-BE0D-FC057B43E7C8}" srcOrd="0" destOrd="0" presId="urn:microsoft.com/office/officeart/2005/8/layout/vList2"/>
    <dgm:cxn modelId="{688EDFE4-2C37-4A13-8D2E-1FEEC09F396D}" type="presParOf" srcId="{4A1824CD-E250-40EF-9C70-A08B72B0AC5D}" destId="{31842EA9-8F3A-4742-A127-A33298689F41}" srcOrd="1" destOrd="0" presId="urn:microsoft.com/office/officeart/2005/8/layout/vList2"/>
    <dgm:cxn modelId="{1D388E00-E12B-4C53-8B7B-268BF44F7E68}" type="presParOf" srcId="{4A1824CD-E250-40EF-9C70-A08B72B0AC5D}" destId="{947A643F-9A6C-46E4-98D2-C0C2EB18C0B4}" srcOrd="2" destOrd="0" presId="urn:microsoft.com/office/officeart/2005/8/layout/vList2"/>
    <dgm:cxn modelId="{936E6135-CF8E-48FF-9377-08A0E7C14DCC}" type="presParOf" srcId="{4A1824CD-E250-40EF-9C70-A08B72B0AC5D}" destId="{71689A91-F7B2-434D-AFA2-ADABAA8B3F82}" srcOrd="3" destOrd="0" presId="urn:microsoft.com/office/officeart/2005/8/layout/vList2"/>
    <dgm:cxn modelId="{718E33DA-41FC-4F73-AD0D-BB49EBF596DE}" type="presParOf" srcId="{4A1824CD-E250-40EF-9C70-A08B72B0AC5D}" destId="{B9D4E724-857C-4A95-AB6B-57BF83F8B04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3974B3-5410-4598-AEB9-3CD2E154DDA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7BA5CAC-289A-4B43-8AD4-E2378C2B4A10}">
      <dgm:prSet/>
      <dgm:spPr/>
      <dgm:t>
        <a:bodyPr/>
        <a:lstStyle/>
        <a:p>
          <a:r>
            <a:rPr lang="es-MX"/>
            <a:t>Tiene una vocación plenamente integrada, pues trata de dar cuenta del problema construido y no de recitar un listado de teorías que, de alguna manera, refiere al problema en cuestión, en términos genéricos (Perry, 1996, pág. 17). </a:t>
          </a:r>
          <a:endParaRPr lang="en-US"/>
        </a:p>
      </dgm:t>
    </dgm:pt>
    <dgm:pt modelId="{3D9FC297-F12D-4C74-8928-73FAFB534A24}" type="parTrans" cxnId="{269C45FE-6CB0-4433-8493-D0ECAE1E187D}">
      <dgm:prSet/>
      <dgm:spPr/>
      <dgm:t>
        <a:bodyPr/>
        <a:lstStyle/>
        <a:p>
          <a:endParaRPr lang="en-US"/>
        </a:p>
      </dgm:t>
    </dgm:pt>
    <dgm:pt modelId="{0F351FDB-77A7-40DD-8B77-16E1783DFA57}" type="sibTrans" cxnId="{269C45FE-6CB0-4433-8493-D0ECAE1E187D}">
      <dgm:prSet/>
      <dgm:spPr/>
      <dgm:t>
        <a:bodyPr/>
        <a:lstStyle/>
        <a:p>
          <a:endParaRPr lang="en-US"/>
        </a:p>
      </dgm:t>
    </dgm:pt>
    <dgm:pt modelId="{63D78943-AD14-47A9-B56E-287271B11A6C}">
      <dgm:prSet/>
      <dgm:spPr/>
      <dgm:t>
        <a:bodyPr/>
        <a:lstStyle/>
        <a:p>
          <a:r>
            <a:rPr lang="es-MX" dirty="0"/>
            <a:t>Se trata, en suma, de la definición de las categorías conceptuales fundamentales con las que se abordará el problema de investigación, de manera tal que expresen un todo coherente y articulado (Mora E. , 2000, págs. 5- 6). </a:t>
          </a:r>
          <a:endParaRPr lang="en-US" dirty="0"/>
        </a:p>
      </dgm:t>
    </dgm:pt>
    <dgm:pt modelId="{E4D5B615-528A-446D-8225-FF821ABF8681}" type="parTrans" cxnId="{B9D62A5E-3ED4-4312-B5F8-EBA7D15C1438}">
      <dgm:prSet/>
      <dgm:spPr/>
      <dgm:t>
        <a:bodyPr/>
        <a:lstStyle/>
        <a:p>
          <a:endParaRPr lang="en-US"/>
        </a:p>
      </dgm:t>
    </dgm:pt>
    <dgm:pt modelId="{59534EBF-EE8F-438B-9D6B-97555B6F72B7}" type="sibTrans" cxnId="{B9D62A5E-3ED4-4312-B5F8-EBA7D15C1438}">
      <dgm:prSet/>
      <dgm:spPr/>
      <dgm:t>
        <a:bodyPr/>
        <a:lstStyle/>
        <a:p>
          <a:endParaRPr lang="en-US"/>
        </a:p>
      </dgm:t>
    </dgm:pt>
    <dgm:pt modelId="{35E1F37D-3B97-4D77-8679-7D35695DA318}">
      <dgm:prSet/>
      <dgm:spPr/>
      <dgm:t>
        <a:bodyPr/>
        <a:lstStyle/>
        <a:p>
          <a:r>
            <a:rPr lang="es-MX"/>
            <a:t>Por ello, cuando escogemos las teorías que vamos a utilizar en la perspectiva, lo que define nuestra elección es el grado de aplicabilidad que estas tengan para abordar y resolver el problema de investigación. </a:t>
          </a:r>
          <a:endParaRPr lang="en-US"/>
        </a:p>
      </dgm:t>
    </dgm:pt>
    <dgm:pt modelId="{3BF13606-5653-47D5-8C3F-1C53DFE5DB28}" type="parTrans" cxnId="{188996E1-443B-4445-A611-53ABBD9AB9A1}">
      <dgm:prSet/>
      <dgm:spPr/>
      <dgm:t>
        <a:bodyPr/>
        <a:lstStyle/>
        <a:p>
          <a:endParaRPr lang="en-US"/>
        </a:p>
      </dgm:t>
    </dgm:pt>
    <dgm:pt modelId="{A5DB5B2E-0020-43A1-85E1-8C09A6B6D82E}" type="sibTrans" cxnId="{188996E1-443B-4445-A611-53ABBD9AB9A1}">
      <dgm:prSet/>
      <dgm:spPr/>
      <dgm:t>
        <a:bodyPr/>
        <a:lstStyle/>
        <a:p>
          <a:endParaRPr lang="en-US"/>
        </a:p>
      </dgm:t>
    </dgm:pt>
    <dgm:pt modelId="{F1923708-57F0-4DC9-BD00-B90B03A3F132}" type="pres">
      <dgm:prSet presAssocID="{723974B3-5410-4598-AEB9-3CD2E154DDA4}" presName="linear" presStyleCnt="0">
        <dgm:presLayoutVars>
          <dgm:animLvl val="lvl"/>
          <dgm:resizeHandles val="exact"/>
        </dgm:presLayoutVars>
      </dgm:prSet>
      <dgm:spPr/>
    </dgm:pt>
    <dgm:pt modelId="{F6154567-1A88-4602-A4CC-F531BFD8DB25}" type="pres">
      <dgm:prSet presAssocID="{67BA5CAC-289A-4B43-8AD4-E2378C2B4A10}" presName="parentText" presStyleLbl="node1" presStyleIdx="0" presStyleCnt="3">
        <dgm:presLayoutVars>
          <dgm:chMax val="0"/>
          <dgm:bulletEnabled val="1"/>
        </dgm:presLayoutVars>
      </dgm:prSet>
      <dgm:spPr/>
    </dgm:pt>
    <dgm:pt modelId="{D58DFA65-CECC-4940-8AE2-307142162DA4}" type="pres">
      <dgm:prSet presAssocID="{0F351FDB-77A7-40DD-8B77-16E1783DFA57}" presName="spacer" presStyleCnt="0"/>
      <dgm:spPr/>
    </dgm:pt>
    <dgm:pt modelId="{2B438084-F36A-4911-9905-6A3396CC7965}" type="pres">
      <dgm:prSet presAssocID="{63D78943-AD14-47A9-B56E-287271B11A6C}" presName="parentText" presStyleLbl="node1" presStyleIdx="1" presStyleCnt="3">
        <dgm:presLayoutVars>
          <dgm:chMax val="0"/>
          <dgm:bulletEnabled val="1"/>
        </dgm:presLayoutVars>
      </dgm:prSet>
      <dgm:spPr/>
    </dgm:pt>
    <dgm:pt modelId="{615B649A-6C83-460B-94F9-55EC9E87BE3D}" type="pres">
      <dgm:prSet presAssocID="{59534EBF-EE8F-438B-9D6B-97555B6F72B7}" presName="spacer" presStyleCnt="0"/>
      <dgm:spPr/>
    </dgm:pt>
    <dgm:pt modelId="{AD659833-5D4F-4FCB-AE36-AFCC366EE9C3}" type="pres">
      <dgm:prSet presAssocID="{35E1F37D-3B97-4D77-8679-7D35695DA318}" presName="parentText" presStyleLbl="node1" presStyleIdx="2" presStyleCnt="3">
        <dgm:presLayoutVars>
          <dgm:chMax val="0"/>
          <dgm:bulletEnabled val="1"/>
        </dgm:presLayoutVars>
      </dgm:prSet>
      <dgm:spPr/>
    </dgm:pt>
  </dgm:ptLst>
  <dgm:cxnLst>
    <dgm:cxn modelId="{0A37D537-CD03-42BD-9EAC-6EEF6D3D1A54}" type="presOf" srcId="{63D78943-AD14-47A9-B56E-287271B11A6C}" destId="{2B438084-F36A-4911-9905-6A3396CC7965}" srcOrd="0" destOrd="0" presId="urn:microsoft.com/office/officeart/2005/8/layout/vList2"/>
    <dgm:cxn modelId="{F204333F-63DC-49FC-8041-FE57B3E7E4E6}" type="presOf" srcId="{35E1F37D-3B97-4D77-8679-7D35695DA318}" destId="{AD659833-5D4F-4FCB-AE36-AFCC366EE9C3}" srcOrd="0" destOrd="0" presId="urn:microsoft.com/office/officeart/2005/8/layout/vList2"/>
    <dgm:cxn modelId="{B9D62A5E-3ED4-4312-B5F8-EBA7D15C1438}" srcId="{723974B3-5410-4598-AEB9-3CD2E154DDA4}" destId="{63D78943-AD14-47A9-B56E-287271B11A6C}" srcOrd="1" destOrd="0" parTransId="{E4D5B615-528A-446D-8225-FF821ABF8681}" sibTransId="{59534EBF-EE8F-438B-9D6B-97555B6F72B7}"/>
    <dgm:cxn modelId="{98A6E75E-4700-4A03-A457-D811EE728227}" type="presOf" srcId="{723974B3-5410-4598-AEB9-3CD2E154DDA4}" destId="{F1923708-57F0-4DC9-BD00-B90B03A3F132}" srcOrd="0" destOrd="0" presId="urn:microsoft.com/office/officeart/2005/8/layout/vList2"/>
    <dgm:cxn modelId="{4AEBB27B-BF27-45C1-A807-DD4BAEEF441F}" type="presOf" srcId="{67BA5CAC-289A-4B43-8AD4-E2378C2B4A10}" destId="{F6154567-1A88-4602-A4CC-F531BFD8DB25}" srcOrd="0" destOrd="0" presId="urn:microsoft.com/office/officeart/2005/8/layout/vList2"/>
    <dgm:cxn modelId="{188996E1-443B-4445-A611-53ABBD9AB9A1}" srcId="{723974B3-5410-4598-AEB9-3CD2E154DDA4}" destId="{35E1F37D-3B97-4D77-8679-7D35695DA318}" srcOrd="2" destOrd="0" parTransId="{3BF13606-5653-47D5-8C3F-1C53DFE5DB28}" sibTransId="{A5DB5B2E-0020-43A1-85E1-8C09A6B6D82E}"/>
    <dgm:cxn modelId="{269C45FE-6CB0-4433-8493-D0ECAE1E187D}" srcId="{723974B3-5410-4598-AEB9-3CD2E154DDA4}" destId="{67BA5CAC-289A-4B43-8AD4-E2378C2B4A10}" srcOrd="0" destOrd="0" parTransId="{3D9FC297-F12D-4C74-8928-73FAFB534A24}" sibTransId="{0F351FDB-77A7-40DD-8B77-16E1783DFA57}"/>
    <dgm:cxn modelId="{F43247BF-E213-47B9-BE56-99C1D7BA105F}" type="presParOf" srcId="{F1923708-57F0-4DC9-BD00-B90B03A3F132}" destId="{F6154567-1A88-4602-A4CC-F531BFD8DB25}" srcOrd="0" destOrd="0" presId="urn:microsoft.com/office/officeart/2005/8/layout/vList2"/>
    <dgm:cxn modelId="{0C35902F-9AA5-4589-AF9C-0012D153FFCC}" type="presParOf" srcId="{F1923708-57F0-4DC9-BD00-B90B03A3F132}" destId="{D58DFA65-CECC-4940-8AE2-307142162DA4}" srcOrd="1" destOrd="0" presId="urn:microsoft.com/office/officeart/2005/8/layout/vList2"/>
    <dgm:cxn modelId="{16872076-2A06-4C7B-BDA3-C02BF8EAF5BC}" type="presParOf" srcId="{F1923708-57F0-4DC9-BD00-B90B03A3F132}" destId="{2B438084-F36A-4911-9905-6A3396CC7965}" srcOrd="2" destOrd="0" presId="urn:microsoft.com/office/officeart/2005/8/layout/vList2"/>
    <dgm:cxn modelId="{6E9F12A2-B59A-45D8-8DCD-2137420F39A9}" type="presParOf" srcId="{F1923708-57F0-4DC9-BD00-B90B03A3F132}" destId="{615B649A-6C83-460B-94F9-55EC9E87BE3D}" srcOrd="3" destOrd="0" presId="urn:microsoft.com/office/officeart/2005/8/layout/vList2"/>
    <dgm:cxn modelId="{F6C89C25-0D43-4164-AEA2-7BBB1E6C0A76}" type="presParOf" srcId="{F1923708-57F0-4DC9-BD00-B90B03A3F132}" destId="{AD659833-5D4F-4FCB-AE36-AFCC366EE9C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8AD8DC-4EED-474D-8C52-1E9FD8EC8D7B}"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6F45CDAE-B930-4FE7-93F4-44FBA8827758}">
      <dgm:prSet/>
      <dgm:spPr/>
      <dgm:t>
        <a:bodyPr/>
        <a:lstStyle/>
        <a:p>
          <a:r>
            <a:rPr lang="es-MX"/>
            <a:t>¿La suya, interconecta todos sus componentes, al calor del planteamiento del problema que se quiere teorizar?</a:t>
          </a:r>
          <a:endParaRPr lang="en-US"/>
        </a:p>
      </dgm:t>
    </dgm:pt>
    <dgm:pt modelId="{7FBC470F-0F05-4C2E-B93C-AB2108F07FF8}" type="parTrans" cxnId="{57AF7EC1-C64F-4B74-AD57-B451D6F4C615}">
      <dgm:prSet/>
      <dgm:spPr/>
      <dgm:t>
        <a:bodyPr/>
        <a:lstStyle/>
        <a:p>
          <a:endParaRPr lang="en-US"/>
        </a:p>
      </dgm:t>
    </dgm:pt>
    <dgm:pt modelId="{40DB8D81-B586-4E87-AAEF-62E2A7103D13}" type="sibTrans" cxnId="{57AF7EC1-C64F-4B74-AD57-B451D6F4C615}">
      <dgm:prSet/>
      <dgm:spPr/>
      <dgm:t>
        <a:bodyPr/>
        <a:lstStyle/>
        <a:p>
          <a:endParaRPr lang="en-US"/>
        </a:p>
      </dgm:t>
    </dgm:pt>
    <dgm:pt modelId="{B38A5FEF-A0AA-4905-9176-CF684359ED59}">
      <dgm:prSet/>
      <dgm:spPr/>
      <dgm:t>
        <a:bodyPr/>
        <a:lstStyle/>
        <a:p>
          <a:r>
            <a:rPr lang="es-MX"/>
            <a:t>Se ha realizado una contextualización inicial del planteamiento del problema, en términos de una teoría general o una mezcla de ellas, que permitan ubicar, con claridad, el problema de investigación de interés. </a:t>
          </a:r>
          <a:endParaRPr lang="en-US"/>
        </a:p>
      </dgm:t>
    </dgm:pt>
    <dgm:pt modelId="{6C4F9756-9726-4E30-ACDE-401E97F94A0D}" type="parTrans" cxnId="{C20920B5-BB67-4354-ABA4-94C89D04AB91}">
      <dgm:prSet/>
      <dgm:spPr/>
      <dgm:t>
        <a:bodyPr/>
        <a:lstStyle/>
        <a:p>
          <a:endParaRPr lang="en-US"/>
        </a:p>
      </dgm:t>
    </dgm:pt>
    <dgm:pt modelId="{C0D09F22-DC69-4CCA-B63F-CB295A901E35}" type="sibTrans" cxnId="{C20920B5-BB67-4354-ABA4-94C89D04AB91}">
      <dgm:prSet/>
      <dgm:spPr/>
      <dgm:t>
        <a:bodyPr/>
        <a:lstStyle/>
        <a:p>
          <a:endParaRPr lang="en-US"/>
        </a:p>
      </dgm:t>
    </dgm:pt>
    <dgm:pt modelId="{95CBD14E-33A0-44DE-A318-2500E0EE58B6}">
      <dgm:prSet/>
      <dgm:spPr/>
      <dgm:t>
        <a:bodyPr/>
        <a:lstStyle/>
        <a:p>
          <a:r>
            <a:rPr lang="es-MX"/>
            <a:t>¿Permiten las teorías la correcta contextualización integral del problema?</a:t>
          </a:r>
          <a:endParaRPr lang="en-US"/>
        </a:p>
      </dgm:t>
    </dgm:pt>
    <dgm:pt modelId="{F770CB3A-ED69-4531-92AE-FEC2C5B930A5}" type="parTrans" cxnId="{C57CAD2F-85E8-4E94-85D1-0828DEEAB3B2}">
      <dgm:prSet/>
      <dgm:spPr/>
      <dgm:t>
        <a:bodyPr/>
        <a:lstStyle/>
        <a:p>
          <a:endParaRPr lang="en-US"/>
        </a:p>
      </dgm:t>
    </dgm:pt>
    <dgm:pt modelId="{281CA96A-0F42-432D-9C37-5E0AFF27B72A}" type="sibTrans" cxnId="{C57CAD2F-85E8-4E94-85D1-0828DEEAB3B2}">
      <dgm:prSet/>
      <dgm:spPr/>
      <dgm:t>
        <a:bodyPr/>
        <a:lstStyle/>
        <a:p>
          <a:endParaRPr lang="en-US"/>
        </a:p>
      </dgm:t>
    </dgm:pt>
    <dgm:pt modelId="{955E6C4B-BB9D-4125-A53F-C6C1DFAA87FC}" type="pres">
      <dgm:prSet presAssocID="{E28AD8DC-4EED-474D-8C52-1E9FD8EC8D7B}" presName="vert0" presStyleCnt="0">
        <dgm:presLayoutVars>
          <dgm:dir/>
          <dgm:animOne val="branch"/>
          <dgm:animLvl val="lvl"/>
        </dgm:presLayoutVars>
      </dgm:prSet>
      <dgm:spPr/>
    </dgm:pt>
    <dgm:pt modelId="{1AAD18FA-315C-4E59-B33D-0865E82525A9}" type="pres">
      <dgm:prSet presAssocID="{6F45CDAE-B930-4FE7-93F4-44FBA8827758}" presName="thickLine" presStyleLbl="alignNode1" presStyleIdx="0" presStyleCnt="3"/>
      <dgm:spPr/>
    </dgm:pt>
    <dgm:pt modelId="{C478E1E1-A2FE-43A1-B891-F5D04283832D}" type="pres">
      <dgm:prSet presAssocID="{6F45CDAE-B930-4FE7-93F4-44FBA8827758}" presName="horz1" presStyleCnt="0"/>
      <dgm:spPr/>
    </dgm:pt>
    <dgm:pt modelId="{BA93592D-E5CB-4BE7-BFBC-260CD0D477A8}" type="pres">
      <dgm:prSet presAssocID="{6F45CDAE-B930-4FE7-93F4-44FBA8827758}" presName="tx1" presStyleLbl="revTx" presStyleIdx="0" presStyleCnt="3"/>
      <dgm:spPr/>
    </dgm:pt>
    <dgm:pt modelId="{122B1CB8-735D-4D04-8419-8A6420E85AEE}" type="pres">
      <dgm:prSet presAssocID="{6F45CDAE-B930-4FE7-93F4-44FBA8827758}" presName="vert1" presStyleCnt="0"/>
      <dgm:spPr/>
    </dgm:pt>
    <dgm:pt modelId="{EEC535A8-EAA0-4CED-B36E-24AD57BD3AE0}" type="pres">
      <dgm:prSet presAssocID="{B38A5FEF-A0AA-4905-9176-CF684359ED59}" presName="thickLine" presStyleLbl="alignNode1" presStyleIdx="1" presStyleCnt="3"/>
      <dgm:spPr/>
    </dgm:pt>
    <dgm:pt modelId="{A0D1F703-DE40-4A39-BF35-E5BFBFB3B497}" type="pres">
      <dgm:prSet presAssocID="{B38A5FEF-A0AA-4905-9176-CF684359ED59}" presName="horz1" presStyleCnt="0"/>
      <dgm:spPr/>
    </dgm:pt>
    <dgm:pt modelId="{7551A8D3-919E-4753-B428-FB3AB6198B7B}" type="pres">
      <dgm:prSet presAssocID="{B38A5FEF-A0AA-4905-9176-CF684359ED59}" presName="tx1" presStyleLbl="revTx" presStyleIdx="1" presStyleCnt="3"/>
      <dgm:spPr/>
    </dgm:pt>
    <dgm:pt modelId="{62EE8C25-A38D-493D-A5D0-EE7DED4E7FFA}" type="pres">
      <dgm:prSet presAssocID="{B38A5FEF-A0AA-4905-9176-CF684359ED59}" presName="vert1" presStyleCnt="0"/>
      <dgm:spPr/>
    </dgm:pt>
    <dgm:pt modelId="{9CB77081-BCD3-4853-A8D1-C70A7F9A5A65}" type="pres">
      <dgm:prSet presAssocID="{95CBD14E-33A0-44DE-A318-2500E0EE58B6}" presName="thickLine" presStyleLbl="alignNode1" presStyleIdx="2" presStyleCnt="3"/>
      <dgm:spPr/>
    </dgm:pt>
    <dgm:pt modelId="{28CD8315-4CC1-45C9-A7D2-7968ABAE73DA}" type="pres">
      <dgm:prSet presAssocID="{95CBD14E-33A0-44DE-A318-2500E0EE58B6}" presName="horz1" presStyleCnt="0"/>
      <dgm:spPr/>
    </dgm:pt>
    <dgm:pt modelId="{FC9FF88E-9B61-4CFF-8644-DD717D2CE777}" type="pres">
      <dgm:prSet presAssocID="{95CBD14E-33A0-44DE-A318-2500E0EE58B6}" presName="tx1" presStyleLbl="revTx" presStyleIdx="2" presStyleCnt="3"/>
      <dgm:spPr/>
    </dgm:pt>
    <dgm:pt modelId="{A0F10D67-DCC2-4912-9A22-3263A09EDFA3}" type="pres">
      <dgm:prSet presAssocID="{95CBD14E-33A0-44DE-A318-2500E0EE58B6}" presName="vert1" presStyleCnt="0"/>
      <dgm:spPr/>
    </dgm:pt>
  </dgm:ptLst>
  <dgm:cxnLst>
    <dgm:cxn modelId="{C57CAD2F-85E8-4E94-85D1-0828DEEAB3B2}" srcId="{E28AD8DC-4EED-474D-8C52-1E9FD8EC8D7B}" destId="{95CBD14E-33A0-44DE-A318-2500E0EE58B6}" srcOrd="2" destOrd="0" parTransId="{F770CB3A-ED69-4531-92AE-FEC2C5B930A5}" sibTransId="{281CA96A-0F42-432D-9C37-5E0AFF27B72A}"/>
    <dgm:cxn modelId="{01EFAB66-A7A8-4F83-B701-A77AE408D398}" type="presOf" srcId="{6F45CDAE-B930-4FE7-93F4-44FBA8827758}" destId="{BA93592D-E5CB-4BE7-BFBC-260CD0D477A8}" srcOrd="0" destOrd="0" presId="urn:microsoft.com/office/officeart/2008/layout/LinedList"/>
    <dgm:cxn modelId="{0F542869-B0EA-4675-886E-86EFEC378515}" type="presOf" srcId="{95CBD14E-33A0-44DE-A318-2500E0EE58B6}" destId="{FC9FF88E-9B61-4CFF-8644-DD717D2CE777}" srcOrd="0" destOrd="0" presId="urn:microsoft.com/office/officeart/2008/layout/LinedList"/>
    <dgm:cxn modelId="{B168E589-690E-45B9-BD27-C686F2B71B83}" type="presOf" srcId="{E28AD8DC-4EED-474D-8C52-1E9FD8EC8D7B}" destId="{955E6C4B-BB9D-4125-A53F-C6C1DFAA87FC}" srcOrd="0" destOrd="0" presId="urn:microsoft.com/office/officeart/2008/layout/LinedList"/>
    <dgm:cxn modelId="{50A08097-764D-4B4A-89AC-55B240B4DFA4}" type="presOf" srcId="{B38A5FEF-A0AA-4905-9176-CF684359ED59}" destId="{7551A8D3-919E-4753-B428-FB3AB6198B7B}" srcOrd="0" destOrd="0" presId="urn:microsoft.com/office/officeart/2008/layout/LinedList"/>
    <dgm:cxn modelId="{C20920B5-BB67-4354-ABA4-94C89D04AB91}" srcId="{E28AD8DC-4EED-474D-8C52-1E9FD8EC8D7B}" destId="{B38A5FEF-A0AA-4905-9176-CF684359ED59}" srcOrd="1" destOrd="0" parTransId="{6C4F9756-9726-4E30-ACDE-401E97F94A0D}" sibTransId="{C0D09F22-DC69-4CCA-B63F-CB295A901E35}"/>
    <dgm:cxn modelId="{57AF7EC1-C64F-4B74-AD57-B451D6F4C615}" srcId="{E28AD8DC-4EED-474D-8C52-1E9FD8EC8D7B}" destId="{6F45CDAE-B930-4FE7-93F4-44FBA8827758}" srcOrd="0" destOrd="0" parTransId="{7FBC470F-0F05-4C2E-B93C-AB2108F07FF8}" sibTransId="{40DB8D81-B586-4E87-AAEF-62E2A7103D13}"/>
    <dgm:cxn modelId="{F64B3ADD-38E0-4F48-BFDA-613ACAD78F16}" type="presParOf" srcId="{955E6C4B-BB9D-4125-A53F-C6C1DFAA87FC}" destId="{1AAD18FA-315C-4E59-B33D-0865E82525A9}" srcOrd="0" destOrd="0" presId="urn:microsoft.com/office/officeart/2008/layout/LinedList"/>
    <dgm:cxn modelId="{0203B26F-4446-4C96-B554-BFB18392BDA5}" type="presParOf" srcId="{955E6C4B-BB9D-4125-A53F-C6C1DFAA87FC}" destId="{C478E1E1-A2FE-43A1-B891-F5D04283832D}" srcOrd="1" destOrd="0" presId="urn:microsoft.com/office/officeart/2008/layout/LinedList"/>
    <dgm:cxn modelId="{31937733-BCF4-4847-A533-68127E63E327}" type="presParOf" srcId="{C478E1E1-A2FE-43A1-B891-F5D04283832D}" destId="{BA93592D-E5CB-4BE7-BFBC-260CD0D477A8}" srcOrd="0" destOrd="0" presId="urn:microsoft.com/office/officeart/2008/layout/LinedList"/>
    <dgm:cxn modelId="{07BC2FA6-FAD5-4A2E-B83C-31DEAF2560BC}" type="presParOf" srcId="{C478E1E1-A2FE-43A1-B891-F5D04283832D}" destId="{122B1CB8-735D-4D04-8419-8A6420E85AEE}" srcOrd="1" destOrd="0" presId="urn:microsoft.com/office/officeart/2008/layout/LinedList"/>
    <dgm:cxn modelId="{6F55DDE4-FDEF-4D5A-8BF3-15F3C68396F3}" type="presParOf" srcId="{955E6C4B-BB9D-4125-A53F-C6C1DFAA87FC}" destId="{EEC535A8-EAA0-4CED-B36E-24AD57BD3AE0}" srcOrd="2" destOrd="0" presId="urn:microsoft.com/office/officeart/2008/layout/LinedList"/>
    <dgm:cxn modelId="{77F858A0-13ED-4826-9243-C8EC62BDC66A}" type="presParOf" srcId="{955E6C4B-BB9D-4125-A53F-C6C1DFAA87FC}" destId="{A0D1F703-DE40-4A39-BF35-E5BFBFB3B497}" srcOrd="3" destOrd="0" presId="urn:microsoft.com/office/officeart/2008/layout/LinedList"/>
    <dgm:cxn modelId="{F914E997-3B92-4836-B5E9-7B70D29DE501}" type="presParOf" srcId="{A0D1F703-DE40-4A39-BF35-E5BFBFB3B497}" destId="{7551A8D3-919E-4753-B428-FB3AB6198B7B}" srcOrd="0" destOrd="0" presId="urn:microsoft.com/office/officeart/2008/layout/LinedList"/>
    <dgm:cxn modelId="{FEB084E9-813E-4BF3-B7E1-E079C65EC9C4}" type="presParOf" srcId="{A0D1F703-DE40-4A39-BF35-E5BFBFB3B497}" destId="{62EE8C25-A38D-493D-A5D0-EE7DED4E7FFA}" srcOrd="1" destOrd="0" presId="urn:microsoft.com/office/officeart/2008/layout/LinedList"/>
    <dgm:cxn modelId="{BAEE92D5-D3BE-46A3-AD28-5CA2041C239A}" type="presParOf" srcId="{955E6C4B-BB9D-4125-A53F-C6C1DFAA87FC}" destId="{9CB77081-BCD3-4853-A8D1-C70A7F9A5A65}" srcOrd="4" destOrd="0" presId="urn:microsoft.com/office/officeart/2008/layout/LinedList"/>
    <dgm:cxn modelId="{4EE682C3-2698-41E1-A644-7F50BA20891E}" type="presParOf" srcId="{955E6C4B-BB9D-4125-A53F-C6C1DFAA87FC}" destId="{28CD8315-4CC1-45C9-A7D2-7968ABAE73DA}" srcOrd="5" destOrd="0" presId="urn:microsoft.com/office/officeart/2008/layout/LinedList"/>
    <dgm:cxn modelId="{48256F13-FCE5-4574-847B-C239F4EE673E}" type="presParOf" srcId="{28CD8315-4CC1-45C9-A7D2-7968ABAE73DA}" destId="{FC9FF88E-9B61-4CFF-8644-DD717D2CE777}" srcOrd="0" destOrd="0" presId="urn:microsoft.com/office/officeart/2008/layout/LinedList"/>
    <dgm:cxn modelId="{1B5E6ADB-600C-4345-9D1A-49C3FBA02BA2}" type="presParOf" srcId="{28CD8315-4CC1-45C9-A7D2-7968ABAE73DA}" destId="{A0F10D67-DCC2-4912-9A22-3263A09EDF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6BEF2F-48EB-4F63-8737-2C4E6B7BB0D1}"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56BF0E13-37B1-48BF-B06D-7C19487125A4}">
      <dgm:prSet/>
      <dgm:spPr/>
      <dgm:t>
        <a:bodyPr/>
        <a:lstStyle/>
        <a:p>
          <a:r>
            <a:rPr lang="es-MX" dirty="0"/>
            <a:t>En el caso de las investigaciones cuantitativas, la teoría sirve de marco de referencia de toda investigación, en el tanto, de manera deductiva el analista parte de ella, por medio de hipótesis, no tanto con el fin de construir y mejorar las teorías existentes, sino para contrastar sus conclusiones y premisas básicas. Con este objetivo, la teoría se contrasta o verifica, más que replantearse o mejorarse. </a:t>
          </a:r>
          <a:endParaRPr lang="en-US" dirty="0"/>
        </a:p>
      </dgm:t>
    </dgm:pt>
    <dgm:pt modelId="{18ACDBDE-5527-4A12-9A71-91E2CB14C407}" type="parTrans" cxnId="{35F8EF4C-778D-45C4-BD1A-216838652387}">
      <dgm:prSet/>
      <dgm:spPr/>
      <dgm:t>
        <a:bodyPr/>
        <a:lstStyle/>
        <a:p>
          <a:endParaRPr lang="en-US"/>
        </a:p>
      </dgm:t>
    </dgm:pt>
    <dgm:pt modelId="{4126355F-043D-426B-B745-5D6DA544ADFA}" type="sibTrans" cxnId="{35F8EF4C-778D-45C4-BD1A-216838652387}">
      <dgm:prSet/>
      <dgm:spPr/>
      <dgm:t>
        <a:bodyPr/>
        <a:lstStyle/>
        <a:p>
          <a:endParaRPr lang="en-US"/>
        </a:p>
      </dgm:t>
    </dgm:pt>
    <dgm:pt modelId="{C7432004-DF03-4671-96D2-FC01F7C6A5DB}">
      <dgm:prSet/>
      <dgm:spPr/>
      <dgm:t>
        <a:bodyPr/>
        <a:lstStyle/>
        <a:p>
          <a:r>
            <a:rPr lang="es-MX" dirty="0"/>
            <a:t>“La relación entre teoría e investigación en las investigaciones cuantitativas […] está estructurada en fases que siguen una secuencia lógica, un planteamiento deductivo, es decir, la teoría precede a la observación, orientada a la comprobación empírica de la teoría formulada previamente” </a:t>
          </a:r>
          <a:r>
            <a:rPr lang="es-CR" dirty="0"/>
            <a:t>(</a:t>
          </a:r>
          <a:r>
            <a:rPr lang="es-CR" dirty="0" err="1"/>
            <a:t>Corbetta</a:t>
          </a:r>
          <a:r>
            <a:rPr lang="es-CR" dirty="0"/>
            <a:t>, 2007, pág. 41).</a:t>
          </a:r>
          <a:endParaRPr lang="en-US" dirty="0"/>
        </a:p>
      </dgm:t>
    </dgm:pt>
    <dgm:pt modelId="{6223F5B7-3CEA-45BA-9AAF-4135CAE5A017}" type="parTrans" cxnId="{F5C2A44C-D8C0-4C99-9CE6-B4CCFE76F297}">
      <dgm:prSet/>
      <dgm:spPr/>
      <dgm:t>
        <a:bodyPr/>
        <a:lstStyle/>
        <a:p>
          <a:endParaRPr lang="en-US"/>
        </a:p>
      </dgm:t>
    </dgm:pt>
    <dgm:pt modelId="{0836F526-82AC-43B0-A005-7685E11645D6}" type="sibTrans" cxnId="{F5C2A44C-D8C0-4C99-9CE6-B4CCFE76F297}">
      <dgm:prSet/>
      <dgm:spPr/>
      <dgm:t>
        <a:bodyPr/>
        <a:lstStyle/>
        <a:p>
          <a:endParaRPr lang="en-US"/>
        </a:p>
      </dgm:t>
    </dgm:pt>
    <dgm:pt modelId="{8F836C6D-E9F9-48D6-A772-54B7A5F1BB9C}" type="pres">
      <dgm:prSet presAssocID="{376BEF2F-48EB-4F63-8737-2C4E6B7BB0D1}" presName="Name0" presStyleCnt="0">
        <dgm:presLayoutVars>
          <dgm:dir/>
          <dgm:resizeHandles val="exact"/>
        </dgm:presLayoutVars>
      </dgm:prSet>
      <dgm:spPr/>
    </dgm:pt>
    <dgm:pt modelId="{BE761ADD-7CD7-41A1-9291-F4FE25A4A27E}" type="pres">
      <dgm:prSet presAssocID="{56BF0E13-37B1-48BF-B06D-7C19487125A4}" presName="node" presStyleLbl="node1" presStyleIdx="0" presStyleCnt="2" custScaleY="172066">
        <dgm:presLayoutVars>
          <dgm:bulletEnabled val="1"/>
        </dgm:presLayoutVars>
      </dgm:prSet>
      <dgm:spPr/>
    </dgm:pt>
    <dgm:pt modelId="{5135EFD5-5502-4BC2-99BA-91780ABC0875}" type="pres">
      <dgm:prSet presAssocID="{4126355F-043D-426B-B745-5D6DA544ADFA}" presName="sibTrans" presStyleLbl="sibTrans2D1" presStyleIdx="0" presStyleCnt="1"/>
      <dgm:spPr/>
    </dgm:pt>
    <dgm:pt modelId="{F3101C28-B6CC-41C6-A411-3DBCAC8DB929}" type="pres">
      <dgm:prSet presAssocID="{4126355F-043D-426B-B745-5D6DA544ADFA}" presName="connectorText" presStyleLbl="sibTrans2D1" presStyleIdx="0" presStyleCnt="1"/>
      <dgm:spPr/>
    </dgm:pt>
    <dgm:pt modelId="{7E8B73A4-6630-4393-BCD8-81F94FC16003}" type="pres">
      <dgm:prSet presAssocID="{C7432004-DF03-4671-96D2-FC01F7C6A5DB}" presName="node" presStyleLbl="node1" presStyleIdx="1" presStyleCnt="2" custScaleY="172066">
        <dgm:presLayoutVars>
          <dgm:bulletEnabled val="1"/>
        </dgm:presLayoutVars>
      </dgm:prSet>
      <dgm:spPr/>
    </dgm:pt>
  </dgm:ptLst>
  <dgm:cxnLst>
    <dgm:cxn modelId="{0C045E30-E597-499D-A0D4-98091A33FE70}" type="presOf" srcId="{376BEF2F-48EB-4F63-8737-2C4E6B7BB0D1}" destId="{8F836C6D-E9F9-48D6-A772-54B7A5F1BB9C}" srcOrd="0" destOrd="0" presId="urn:microsoft.com/office/officeart/2005/8/layout/process1"/>
    <dgm:cxn modelId="{F5C2A44C-D8C0-4C99-9CE6-B4CCFE76F297}" srcId="{376BEF2F-48EB-4F63-8737-2C4E6B7BB0D1}" destId="{C7432004-DF03-4671-96D2-FC01F7C6A5DB}" srcOrd="1" destOrd="0" parTransId="{6223F5B7-3CEA-45BA-9AAF-4135CAE5A017}" sibTransId="{0836F526-82AC-43B0-A005-7685E11645D6}"/>
    <dgm:cxn modelId="{35F8EF4C-778D-45C4-BD1A-216838652387}" srcId="{376BEF2F-48EB-4F63-8737-2C4E6B7BB0D1}" destId="{56BF0E13-37B1-48BF-B06D-7C19487125A4}" srcOrd="0" destOrd="0" parTransId="{18ACDBDE-5527-4A12-9A71-91E2CB14C407}" sibTransId="{4126355F-043D-426B-B745-5D6DA544ADFA}"/>
    <dgm:cxn modelId="{5A854F68-206C-42E4-856D-C346C9D61A43}" type="presOf" srcId="{56BF0E13-37B1-48BF-B06D-7C19487125A4}" destId="{BE761ADD-7CD7-41A1-9291-F4FE25A4A27E}" srcOrd="0" destOrd="0" presId="urn:microsoft.com/office/officeart/2005/8/layout/process1"/>
    <dgm:cxn modelId="{CBF07F7D-2E61-429A-B63F-95EC6B2CD8F4}" type="presOf" srcId="{4126355F-043D-426B-B745-5D6DA544ADFA}" destId="{5135EFD5-5502-4BC2-99BA-91780ABC0875}" srcOrd="0" destOrd="0" presId="urn:microsoft.com/office/officeart/2005/8/layout/process1"/>
    <dgm:cxn modelId="{00A49D92-F4D1-4954-8C94-5212EBB621DF}" type="presOf" srcId="{C7432004-DF03-4671-96D2-FC01F7C6A5DB}" destId="{7E8B73A4-6630-4393-BCD8-81F94FC16003}" srcOrd="0" destOrd="0" presId="urn:microsoft.com/office/officeart/2005/8/layout/process1"/>
    <dgm:cxn modelId="{AB8432DB-A8AB-45F6-B858-121A727B8D20}" type="presOf" srcId="{4126355F-043D-426B-B745-5D6DA544ADFA}" destId="{F3101C28-B6CC-41C6-A411-3DBCAC8DB929}" srcOrd="1" destOrd="0" presId="urn:microsoft.com/office/officeart/2005/8/layout/process1"/>
    <dgm:cxn modelId="{18410EFD-9BFC-46F7-8C46-08924C8E9DBA}" type="presParOf" srcId="{8F836C6D-E9F9-48D6-A772-54B7A5F1BB9C}" destId="{BE761ADD-7CD7-41A1-9291-F4FE25A4A27E}" srcOrd="0" destOrd="0" presId="urn:microsoft.com/office/officeart/2005/8/layout/process1"/>
    <dgm:cxn modelId="{BB02E143-732D-42B3-A9E8-BDC094D975F6}" type="presParOf" srcId="{8F836C6D-E9F9-48D6-A772-54B7A5F1BB9C}" destId="{5135EFD5-5502-4BC2-99BA-91780ABC0875}" srcOrd="1" destOrd="0" presId="urn:microsoft.com/office/officeart/2005/8/layout/process1"/>
    <dgm:cxn modelId="{247E361C-FCC4-4574-8E1D-2EA965460B46}" type="presParOf" srcId="{5135EFD5-5502-4BC2-99BA-91780ABC0875}" destId="{F3101C28-B6CC-41C6-A411-3DBCAC8DB929}" srcOrd="0" destOrd="0" presId="urn:microsoft.com/office/officeart/2005/8/layout/process1"/>
    <dgm:cxn modelId="{38724919-5479-4F55-B54C-028C113B6CDB}" type="presParOf" srcId="{8F836C6D-E9F9-48D6-A772-54B7A5F1BB9C}" destId="{7E8B73A4-6630-4393-BCD8-81F94FC1600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6B04F9-0F56-420A-A120-6BBA19CA76C0}"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3D4BA770-7AF1-49C6-BCB7-1467F774DF76}">
      <dgm:prSet/>
      <dgm:spPr/>
      <dgm:t>
        <a:bodyPr/>
        <a:lstStyle/>
        <a:p>
          <a:pPr algn="just"/>
          <a:r>
            <a:rPr lang="es-MX" dirty="0"/>
            <a:t>En los estudios cualitativos, la relación entre teoría y la realidad estudiada es de corte interactivo, de tal manera que el investigador crea un marco teórico de carácter provisional, con el cual, literalmente, entra en discusión desde el proceso de investigación mismo y de manera inductiva, con el fin de no sólo verificar la aplicación de sus categorías, sino también para determinar ajustes y replanteamientos en estas, por imperio factual de la realidad. De esta manera, la construcción teórica y la investigación empírica, como proceso de investigación, se realizan de manera simultánea. </a:t>
          </a:r>
          <a:endParaRPr lang="en-US" dirty="0"/>
        </a:p>
      </dgm:t>
    </dgm:pt>
    <dgm:pt modelId="{ED211B9B-4801-4E8B-B04F-52556841A744}" type="parTrans" cxnId="{E121E46F-EE9C-42B7-A586-2AAF1E718E7C}">
      <dgm:prSet/>
      <dgm:spPr/>
      <dgm:t>
        <a:bodyPr/>
        <a:lstStyle/>
        <a:p>
          <a:endParaRPr lang="en-US"/>
        </a:p>
      </dgm:t>
    </dgm:pt>
    <dgm:pt modelId="{6ACEB334-8416-478C-8E57-CA727A63D4C7}" type="sibTrans" cxnId="{E121E46F-EE9C-42B7-A586-2AAF1E718E7C}">
      <dgm:prSet/>
      <dgm:spPr/>
      <dgm:t>
        <a:bodyPr/>
        <a:lstStyle/>
        <a:p>
          <a:endParaRPr lang="en-US"/>
        </a:p>
      </dgm:t>
    </dgm:pt>
    <dgm:pt modelId="{E2FCF79F-0C9B-423F-9F61-14B47E65ECFB}">
      <dgm:prSet/>
      <dgm:spPr/>
      <dgm:t>
        <a:bodyPr/>
        <a:lstStyle/>
        <a:p>
          <a:r>
            <a:rPr lang="es-MX"/>
            <a:t>“[…] en un estudio cualitativo, el investigador puede generar una teoría durante el estudio y colocarla al final del proyecto, como en las teorías “de campo”. En otros estudios cualitativos, viene al inicio y provee un lente que enmarca lo que se ha delimitado y las preguntas que se han formulado” (Cresswell, 2003, pág. 219). </a:t>
          </a:r>
          <a:endParaRPr lang="en-US"/>
        </a:p>
      </dgm:t>
    </dgm:pt>
    <dgm:pt modelId="{C384DE65-003C-4096-9C75-D4E605514A65}" type="parTrans" cxnId="{8C2990E4-4E04-4017-B1AA-C5A3C84E264F}">
      <dgm:prSet/>
      <dgm:spPr/>
      <dgm:t>
        <a:bodyPr/>
        <a:lstStyle/>
        <a:p>
          <a:endParaRPr lang="en-US"/>
        </a:p>
      </dgm:t>
    </dgm:pt>
    <dgm:pt modelId="{6E380651-9EDC-49F7-8C60-421BA7C9F602}" type="sibTrans" cxnId="{8C2990E4-4E04-4017-B1AA-C5A3C84E264F}">
      <dgm:prSet/>
      <dgm:spPr/>
      <dgm:t>
        <a:bodyPr/>
        <a:lstStyle/>
        <a:p>
          <a:endParaRPr lang="en-US"/>
        </a:p>
      </dgm:t>
    </dgm:pt>
    <dgm:pt modelId="{F3D244CA-C73F-4423-9F33-E18DFF910B6B}" type="pres">
      <dgm:prSet presAssocID="{636B04F9-0F56-420A-A120-6BBA19CA76C0}" presName="vert0" presStyleCnt="0">
        <dgm:presLayoutVars>
          <dgm:dir/>
          <dgm:animOne val="branch"/>
          <dgm:animLvl val="lvl"/>
        </dgm:presLayoutVars>
      </dgm:prSet>
      <dgm:spPr/>
    </dgm:pt>
    <dgm:pt modelId="{1F3C3E1A-E21F-4CDE-BFF6-176BB6614A25}" type="pres">
      <dgm:prSet presAssocID="{3D4BA770-7AF1-49C6-BCB7-1467F774DF76}" presName="thickLine" presStyleLbl="alignNode1" presStyleIdx="0" presStyleCnt="2"/>
      <dgm:spPr/>
    </dgm:pt>
    <dgm:pt modelId="{1701060A-0939-43F3-92C6-82997D8340EC}" type="pres">
      <dgm:prSet presAssocID="{3D4BA770-7AF1-49C6-BCB7-1467F774DF76}" presName="horz1" presStyleCnt="0"/>
      <dgm:spPr/>
    </dgm:pt>
    <dgm:pt modelId="{60D46C98-A41F-42FC-933D-4FDE57AE3730}" type="pres">
      <dgm:prSet presAssocID="{3D4BA770-7AF1-49C6-BCB7-1467F774DF76}" presName="tx1" presStyleLbl="revTx" presStyleIdx="0" presStyleCnt="2"/>
      <dgm:spPr/>
    </dgm:pt>
    <dgm:pt modelId="{298AB6C3-859B-46A3-BCFB-3BBBBF2AD1C2}" type="pres">
      <dgm:prSet presAssocID="{3D4BA770-7AF1-49C6-BCB7-1467F774DF76}" presName="vert1" presStyleCnt="0"/>
      <dgm:spPr/>
    </dgm:pt>
    <dgm:pt modelId="{078D3E9B-C28A-49DD-A239-834BB70C9DFF}" type="pres">
      <dgm:prSet presAssocID="{E2FCF79F-0C9B-423F-9F61-14B47E65ECFB}" presName="thickLine" presStyleLbl="alignNode1" presStyleIdx="1" presStyleCnt="2"/>
      <dgm:spPr/>
    </dgm:pt>
    <dgm:pt modelId="{8C0A6232-2647-4A5F-9CBF-F20A2E0598F1}" type="pres">
      <dgm:prSet presAssocID="{E2FCF79F-0C9B-423F-9F61-14B47E65ECFB}" presName="horz1" presStyleCnt="0"/>
      <dgm:spPr/>
    </dgm:pt>
    <dgm:pt modelId="{557BB05A-4DB0-42F6-959E-2AE12A62061E}" type="pres">
      <dgm:prSet presAssocID="{E2FCF79F-0C9B-423F-9F61-14B47E65ECFB}" presName="tx1" presStyleLbl="revTx" presStyleIdx="1" presStyleCnt="2"/>
      <dgm:spPr/>
    </dgm:pt>
    <dgm:pt modelId="{BAFA8641-829E-4318-B645-6219533227AF}" type="pres">
      <dgm:prSet presAssocID="{E2FCF79F-0C9B-423F-9F61-14B47E65ECFB}" presName="vert1" presStyleCnt="0"/>
      <dgm:spPr/>
    </dgm:pt>
  </dgm:ptLst>
  <dgm:cxnLst>
    <dgm:cxn modelId="{E121E46F-EE9C-42B7-A586-2AAF1E718E7C}" srcId="{636B04F9-0F56-420A-A120-6BBA19CA76C0}" destId="{3D4BA770-7AF1-49C6-BCB7-1467F774DF76}" srcOrd="0" destOrd="0" parTransId="{ED211B9B-4801-4E8B-B04F-52556841A744}" sibTransId="{6ACEB334-8416-478C-8E57-CA727A63D4C7}"/>
    <dgm:cxn modelId="{663D42C2-CAD5-4E94-8A5F-E15CC6F7654E}" type="presOf" srcId="{636B04F9-0F56-420A-A120-6BBA19CA76C0}" destId="{F3D244CA-C73F-4423-9F33-E18DFF910B6B}" srcOrd="0" destOrd="0" presId="urn:microsoft.com/office/officeart/2008/layout/LinedList"/>
    <dgm:cxn modelId="{5ECD47E3-64F9-4BF3-80E9-C81FF7977703}" type="presOf" srcId="{3D4BA770-7AF1-49C6-BCB7-1467F774DF76}" destId="{60D46C98-A41F-42FC-933D-4FDE57AE3730}" srcOrd="0" destOrd="0" presId="urn:microsoft.com/office/officeart/2008/layout/LinedList"/>
    <dgm:cxn modelId="{8C2990E4-4E04-4017-B1AA-C5A3C84E264F}" srcId="{636B04F9-0F56-420A-A120-6BBA19CA76C0}" destId="{E2FCF79F-0C9B-423F-9F61-14B47E65ECFB}" srcOrd="1" destOrd="0" parTransId="{C384DE65-003C-4096-9C75-D4E605514A65}" sibTransId="{6E380651-9EDC-49F7-8C60-421BA7C9F602}"/>
    <dgm:cxn modelId="{7BD6C5FB-3CFC-47E2-A375-6957D7B9E83C}" type="presOf" srcId="{E2FCF79F-0C9B-423F-9F61-14B47E65ECFB}" destId="{557BB05A-4DB0-42F6-959E-2AE12A62061E}" srcOrd="0" destOrd="0" presId="urn:microsoft.com/office/officeart/2008/layout/LinedList"/>
    <dgm:cxn modelId="{19DA87E4-87A7-4696-97A9-51908EC55A48}" type="presParOf" srcId="{F3D244CA-C73F-4423-9F33-E18DFF910B6B}" destId="{1F3C3E1A-E21F-4CDE-BFF6-176BB6614A25}" srcOrd="0" destOrd="0" presId="urn:microsoft.com/office/officeart/2008/layout/LinedList"/>
    <dgm:cxn modelId="{A319C874-5918-4AB9-BE78-22D5BD98F64C}" type="presParOf" srcId="{F3D244CA-C73F-4423-9F33-E18DFF910B6B}" destId="{1701060A-0939-43F3-92C6-82997D8340EC}" srcOrd="1" destOrd="0" presId="urn:microsoft.com/office/officeart/2008/layout/LinedList"/>
    <dgm:cxn modelId="{524C0149-AD83-4375-89D0-747C0A5EC16F}" type="presParOf" srcId="{1701060A-0939-43F3-92C6-82997D8340EC}" destId="{60D46C98-A41F-42FC-933D-4FDE57AE3730}" srcOrd="0" destOrd="0" presId="urn:microsoft.com/office/officeart/2008/layout/LinedList"/>
    <dgm:cxn modelId="{35E6978A-18F5-4EAC-BC87-A99234319F29}" type="presParOf" srcId="{1701060A-0939-43F3-92C6-82997D8340EC}" destId="{298AB6C3-859B-46A3-BCFB-3BBBBF2AD1C2}" srcOrd="1" destOrd="0" presId="urn:microsoft.com/office/officeart/2008/layout/LinedList"/>
    <dgm:cxn modelId="{AC917B95-B1F3-4376-B79A-8D7A31640F0B}" type="presParOf" srcId="{F3D244CA-C73F-4423-9F33-E18DFF910B6B}" destId="{078D3E9B-C28A-49DD-A239-834BB70C9DFF}" srcOrd="2" destOrd="0" presId="urn:microsoft.com/office/officeart/2008/layout/LinedList"/>
    <dgm:cxn modelId="{65DF1EEB-ACD9-4F33-A21E-B43FE725ED51}" type="presParOf" srcId="{F3D244CA-C73F-4423-9F33-E18DFF910B6B}" destId="{8C0A6232-2647-4A5F-9CBF-F20A2E0598F1}" srcOrd="3" destOrd="0" presId="urn:microsoft.com/office/officeart/2008/layout/LinedList"/>
    <dgm:cxn modelId="{E6C4E2B5-F092-4281-8368-E24323616D19}" type="presParOf" srcId="{8C0A6232-2647-4A5F-9CBF-F20A2E0598F1}" destId="{557BB05A-4DB0-42F6-959E-2AE12A62061E}" srcOrd="0" destOrd="0" presId="urn:microsoft.com/office/officeart/2008/layout/LinedList"/>
    <dgm:cxn modelId="{B9B1FE3F-1100-4E39-9A89-6E0E44F34BBD}" type="presParOf" srcId="{8C0A6232-2647-4A5F-9CBF-F20A2E0598F1}" destId="{BAFA8641-829E-4318-B645-6219533227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5CCEDA-130B-4A4D-870C-CABD969F1D7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E33BE58-05EE-4614-89EE-8608D91F0A44}">
      <dgm:prSet/>
      <dgm:spPr/>
      <dgm:t>
        <a:bodyPr/>
        <a:lstStyle/>
        <a:p>
          <a:r>
            <a:rPr lang="es-MX"/>
            <a:t>No hay una respuesta definitiva. Las que se ajusten a nuestras capacidades de abordaje a las mismas, reconociendo que siempre quedarán aspectos sin tratar.</a:t>
          </a:r>
          <a:endParaRPr lang="en-US"/>
        </a:p>
      </dgm:t>
    </dgm:pt>
    <dgm:pt modelId="{F153710D-AB54-43B7-AE67-B5704066CDA1}" type="parTrans" cxnId="{6F00580A-6D29-4FBF-BF42-AE98486DA723}">
      <dgm:prSet/>
      <dgm:spPr/>
      <dgm:t>
        <a:bodyPr/>
        <a:lstStyle/>
        <a:p>
          <a:endParaRPr lang="en-US"/>
        </a:p>
      </dgm:t>
    </dgm:pt>
    <dgm:pt modelId="{C6F2A9DC-C3D2-4716-889D-9612950613BC}" type="sibTrans" cxnId="{6F00580A-6D29-4FBF-BF42-AE98486DA723}">
      <dgm:prSet/>
      <dgm:spPr/>
      <dgm:t>
        <a:bodyPr/>
        <a:lstStyle/>
        <a:p>
          <a:endParaRPr lang="en-US"/>
        </a:p>
      </dgm:t>
    </dgm:pt>
    <dgm:pt modelId="{0FB8D381-5E92-4AE7-8A64-7ED3D0426773}">
      <dgm:prSet/>
      <dgm:spPr/>
      <dgm:t>
        <a:bodyPr/>
        <a:lstStyle/>
        <a:p>
          <a:r>
            <a:rPr lang="es-MX" dirty="0"/>
            <a:t>¿Se puede tratar toda la teoría? ¿Cómo relacionamos teoría y realidad? </a:t>
          </a:r>
        </a:p>
        <a:p>
          <a:r>
            <a:rPr lang="es-MX" dirty="0"/>
            <a:t>Tenemos que sostener el vínculo con el objeto de estudio.</a:t>
          </a:r>
          <a:endParaRPr lang="en-US" dirty="0"/>
        </a:p>
      </dgm:t>
    </dgm:pt>
    <dgm:pt modelId="{208FAAAD-0016-4AB2-8B0E-65BC4A64D81A}" type="parTrans" cxnId="{CD466C42-CAB0-4B5A-8EF5-3CB3F52268EC}">
      <dgm:prSet/>
      <dgm:spPr/>
      <dgm:t>
        <a:bodyPr/>
        <a:lstStyle/>
        <a:p>
          <a:endParaRPr lang="en-US"/>
        </a:p>
      </dgm:t>
    </dgm:pt>
    <dgm:pt modelId="{8B4E1A66-3937-413A-B1AB-676B900EA837}" type="sibTrans" cxnId="{CD466C42-CAB0-4B5A-8EF5-3CB3F52268EC}">
      <dgm:prSet/>
      <dgm:spPr/>
      <dgm:t>
        <a:bodyPr/>
        <a:lstStyle/>
        <a:p>
          <a:endParaRPr lang="en-US"/>
        </a:p>
      </dgm:t>
    </dgm:pt>
    <dgm:pt modelId="{B31D37D4-0000-47F5-A5B6-67BA0E32A017}">
      <dgm:prSet/>
      <dgm:spPr/>
      <dgm:t>
        <a:bodyPr/>
        <a:lstStyle/>
        <a:p>
          <a:pPr algn="just"/>
          <a:r>
            <a:rPr lang="es-MX" dirty="0"/>
            <a:t>El objeto de la investigación es un aspecto de la realidad en la cual se concentra nuestro interés de conocimiento y que no puede explicarse en forma inmediata o sin utilización de la teoría.</a:t>
          </a:r>
          <a:endParaRPr lang="en-US" dirty="0"/>
        </a:p>
      </dgm:t>
    </dgm:pt>
    <dgm:pt modelId="{CC87E849-D723-470F-B4A0-C353212A9F70}" type="parTrans" cxnId="{3D296441-56AB-458F-85E5-2992BB10AC67}">
      <dgm:prSet/>
      <dgm:spPr/>
      <dgm:t>
        <a:bodyPr/>
        <a:lstStyle/>
        <a:p>
          <a:endParaRPr lang="en-US"/>
        </a:p>
      </dgm:t>
    </dgm:pt>
    <dgm:pt modelId="{995521B8-0716-4D08-A854-07A4B43E407C}" type="sibTrans" cxnId="{3D296441-56AB-458F-85E5-2992BB10AC67}">
      <dgm:prSet/>
      <dgm:spPr/>
      <dgm:t>
        <a:bodyPr/>
        <a:lstStyle/>
        <a:p>
          <a:endParaRPr lang="en-US"/>
        </a:p>
      </dgm:t>
    </dgm:pt>
    <dgm:pt modelId="{8FD3B818-CA19-4A71-80F3-F35ABE1A3369}" type="pres">
      <dgm:prSet presAssocID="{D75CCEDA-130B-4A4D-870C-CABD969F1D7E}" presName="linear" presStyleCnt="0">
        <dgm:presLayoutVars>
          <dgm:animLvl val="lvl"/>
          <dgm:resizeHandles val="exact"/>
        </dgm:presLayoutVars>
      </dgm:prSet>
      <dgm:spPr/>
    </dgm:pt>
    <dgm:pt modelId="{646F24AC-4135-4D51-AEA8-FCE4FC450D4F}" type="pres">
      <dgm:prSet presAssocID="{0E33BE58-05EE-4614-89EE-8608D91F0A44}" presName="parentText" presStyleLbl="node1" presStyleIdx="0" presStyleCnt="3">
        <dgm:presLayoutVars>
          <dgm:chMax val="0"/>
          <dgm:bulletEnabled val="1"/>
        </dgm:presLayoutVars>
      </dgm:prSet>
      <dgm:spPr/>
    </dgm:pt>
    <dgm:pt modelId="{9DD5C25A-27CD-43DE-870A-A78D26220668}" type="pres">
      <dgm:prSet presAssocID="{C6F2A9DC-C3D2-4716-889D-9612950613BC}" presName="spacer" presStyleCnt="0"/>
      <dgm:spPr/>
    </dgm:pt>
    <dgm:pt modelId="{E59A10E0-6AB2-4FEE-A9AE-EA69E18D6346}" type="pres">
      <dgm:prSet presAssocID="{0FB8D381-5E92-4AE7-8A64-7ED3D0426773}" presName="parentText" presStyleLbl="node1" presStyleIdx="1" presStyleCnt="3">
        <dgm:presLayoutVars>
          <dgm:chMax val="0"/>
          <dgm:bulletEnabled val="1"/>
        </dgm:presLayoutVars>
      </dgm:prSet>
      <dgm:spPr/>
    </dgm:pt>
    <dgm:pt modelId="{7F1D86B3-E908-4F02-8710-7E8D4E452AF6}" type="pres">
      <dgm:prSet presAssocID="{8B4E1A66-3937-413A-B1AB-676B900EA837}" presName="spacer" presStyleCnt="0"/>
      <dgm:spPr/>
    </dgm:pt>
    <dgm:pt modelId="{91BD47C7-AB16-4316-9FBC-0798ADDF1818}" type="pres">
      <dgm:prSet presAssocID="{B31D37D4-0000-47F5-A5B6-67BA0E32A017}" presName="parentText" presStyleLbl="node1" presStyleIdx="2" presStyleCnt="3">
        <dgm:presLayoutVars>
          <dgm:chMax val="0"/>
          <dgm:bulletEnabled val="1"/>
        </dgm:presLayoutVars>
      </dgm:prSet>
      <dgm:spPr/>
    </dgm:pt>
  </dgm:ptLst>
  <dgm:cxnLst>
    <dgm:cxn modelId="{6F00580A-6D29-4FBF-BF42-AE98486DA723}" srcId="{D75CCEDA-130B-4A4D-870C-CABD969F1D7E}" destId="{0E33BE58-05EE-4614-89EE-8608D91F0A44}" srcOrd="0" destOrd="0" parTransId="{F153710D-AB54-43B7-AE67-B5704066CDA1}" sibTransId="{C6F2A9DC-C3D2-4716-889D-9612950613BC}"/>
    <dgm:cxn modelId="{D379550D-FFE1-4E9A-AEE3-886C23076513}" type="presOf" srcId="{D75CCEDA-130B-4A4D-870C-CABD969F1D7E}" destId="{8FD3B818-CA19-4A71-80F3-F35ABE1A3369}" srcOrd="0" destOrd="0" presId="urn:microsoft.com/office/officeart/2005/8/layout/vList2"/>
    <dgm:cxn modelId="{122CB61B-48F9-4FF9-918E-ACCEC94DC7E9}" type="presOf" srcId="{B31D37D4-0000-47F5-A5B6-67BA0E32A017}" destId="{91BD47C7-AB16-4316-9FBC-0798ADDF1818}" srcOrd="0" destOrd="0" presId="urn:microsoft.com/office/officeart/2005/8/layout/vList2"/>
    <dgm:cxn modelId="{3D296441-56AB-458F-85E5-2992BB10AC67}" srcId="{D75CCEDA-130B-4A4D-870C-CABD969F1D7E}" destId="{B31D37D4-0000-47F5-A5B6-67BA0E32A017}" srcOrd="2" destOrd="0" parTransId="{CC87E849-D723-470F-B4A0-C353212A9F70}" sibTransId="{995521B8-0716-4D08-A854-07A4B43E407C}"/>
    <dgm:cxn modelId="{CD466C42-CAB0-4B5A-8EF5-3CB3F52268EC}" srcId="{D75CCEDA-130B-4A4D-870C-CABD969F1D7E}" destId="{0FB8D381-5E92-4AE7-8A64-7ED3D0426773}" srcOrd="1" destOrd="0" parTransId="{208FAAAD-0016-4AB2-8B0E-65BC4A64D81A}" sibTransId="{8B4E1A66-3937-413A-B1AB-676B900EA837}"/>
    <dgm:cxn modelId="{7EC2744A-B5B2-4450-BB99-5B5D15F5D541}" type="presOf" srcId="{0FB8D381-5E92-4AE7-8A64-7ED3D0426773}" destId="{E59A10E0-6AB2-4FEE-A9AE-EA69E18D6346}" srcOrd="0" destOrd="0" presId="urn:microsoft.com/office/officeart/2005/8/layout/vList2"/>
    <dgm:cxn modelId="{26FC2FFD-54C7-4D58-A89F-1B28CE4C7E45}" type="presOf" srcId="{0E33BE58-05EE-4614-89EE-8608D91F0A44}" destId="{646F24AC-4135-4D51-AEA8-FCE4FC450D4F}" srcOrd="0" destOrd="0" presId="urn:microsoft.com/office/officeart/2005/8/layout/vList2"/>
    <dgm:cxn modelId="{0051FF00-0854-4733-ADFA-B9E64EA2D077}" type="presParOf" srcId="{8FD3B818-CA19-4A71-80F3-F35ABE1A3369}" destId="{646F24AC-4135-4D51-AEA8-FCE4FC450D4F}" srcOrd="0" destOrd="0" presId="urn:microsoft.com/office/officeart/2005/8/layout/vList2"/>
    <dgm:cxn modelId="{40E93EEF-3A49-4D47-8F85-C1DCE14C942F}" type="presParOf" srcId="{8FD3B818-CA19-4A71-80F3-F35ABE1A3369}" destId="{9DD5C25A-27CD-43DE-870A-A78D26220668}" srcOrd="1" destOrd="0" presId="urn:microsoft.com/office/officeart/2005/8/layout/vList2"/>
    <dgm:cxn modelId="{13723C13-B7B6-497E-93D1-1F10E09B1E34}" type="presParOf" srcId="{8FD3B818-CA19-4A71-80F3-F35ABE1A3369}" destId="{E59A10E0-6AB2-4FEE-A9AE-EA69E18D6346}" srcOrd="2" destOrd="0" presId="urn:microsoft.com/office/officeart/2005/8/layout/vList2"/>
    <dgm:cxn modelId="{FCECCFDA-D36F-49B7-88A6-0C5F3491F66C}" type="presParOf" srcId="{8FD3B818-CA19-4A71-80F3-F35ABE1A3369}" destId="{7F1D86B3-E908-4F02-8710-7E8D4E452AF6}" srcOrd="3" destOrd="0" presId="urn:microsoft.com/office/officeart/2005/8/layout/vList2"/>
    <dgm:cxn modelId="{00529138-5AB3-4126-A0CF-0E214B4E45EA}" type="presParOf" srcId="{8FD3B818-CA19-4A71-80F3-F35ABE1A3369}" destId="{91BD47C7-AB16-4316-9FBC-0798ADDF18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A1CD-2EE8-4942-93E5-597F51D445D3}">
      <dsp:nvSpPr>
        <dsp:cNvPr id="0" name=""/>
        <dsp:cNvSpPr/>
      </dsp:nvSpPr>
      <dsp:spPr>
        <a:xfrm>
          <a:off x="0" y="0"/>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FCA4C-7C1E-46B1-85CF-5F1970A69EE3}">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MX" sz="2800" kern="1200"/>
            <a:t>La perspectiva teórica reviste de gran importancia para el proyecto de investigación y la construcción del objeto de estudio, pues esta condensa el más alto grado de desarrollo alcanzado por la disciplina en cuestión. </a:t>
          </a:r>
          <a:endParaRPr lang="en-US" sz="2800" kern="1200"/>
        </a:p>
      </dsp:txBody>
      <dsp:txXfrm>
        <a:off x="0" y="0"/>
        <a:ext cx="6291714" cy="2765367"/>
      </dsp:txXfrm>
    </dsp:sp>
    <dsp:sp modelId="{7580EC86-8E6F-4F12-BAA4-49D08AE789D9}">
      <dsp:nvSpPr>
        <dsp:cNvPr id="0" name=""/>
        <dsp:cNvSpPr/>
      </dsp:nvSpPr>
      <dsp:spPr>
        <a:xfrm>
          <a:off x="0" y="2765367"/>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A4F8E-330B-42DA-A3A7-6B39A9E23BF4}">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MX" sz="2800" kern="1200"/>
            <a:t>Es imposible pensar el desarrollo de la Ciencias Sociales, Económicas y Políticas y, con estas, sin la base conceptual de dicha ciencia y sus múltiples enfoques. </a:t>
          </a:r>
          <a:endParaRPr lang="en-US" sz="2800" kern="1200"/>
        </a:p>
      </dsp:txBody>
      <dsp:txXfrm>
        <a:off x="0" y="2765367"/>
        <a:ext cx="6291714" cy="27653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9C393-05E3-46A0-A4F3-9BBEA6E8AD62}">
      <dsp:nvSpPr>
        <dsp:cNvPr id="0" name=""/>
        <dsp:cNvSpPr/>
      </dsp:nvSpPr>
      <dsp:spPr>
        <a:xfrm>
          <a:off x="0" y="0"/>
          <a:ext cx="9395748" cy="22171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s-MX" sz="1900" kern="1200" dirty="0"/>
            <a:t>Distingue grandes teorías y teorías de rango medio. Las primeras ofrecen explicaciones bastante abstractas (especulativas y poco apoyadas en evidencia empírica). Sirven de base a la investigación porque guían el proceso de investigación y proporcionan una explicación de los hallazgos.</a:t>
          </a:r>
          <a:endParaRPr lang="en-US" sz="1900" kern="1200" dirty="0"/>
        </a:p>
      </dsp:txBody>
      <dsp:txXfrm>
        <a:off x="64937" y="64937"/>
        <a:ext cx="7104198" cy="2087229"/>
      </dsp:txXfrm>
    </dsp:sp>
    <dsp:sp modelId="{0640C6B5-8CF5-4E78-9826-0E0C99BB4017}">
      <dsp:nvSpPr>
        <dsp:cNvPr id="0" name=""/>
        <dsp:cNvSpPr/>
      </dsp:nvSpPr>
      <dsp:spPr>
        <a:xfrm>
          <a:off x="1658073" y="2709793"/>
          <a:ext cx="9395748" cy="22171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s-MX" sz="1900" kern="1200" dirty="0"/>
            <a:t>Por ejemplo: la teoría marxista del desarrollo social que proporciona una explicación genérica del desarrollo histórico de la sociedad moderna. La teoría del sistema social de Parsons vincula aspectos psicológicos y sociales, de la conducta humana intentando explicar características definitorias de la sociedad occidental.</a:t>
          </a:r>
          <a:endParaRPr lang="en-US" sz="1900" kern="1200" dirty="0"/>
        </a:p>
      </dsp:txBody>
      <dsp:txXfrm>
        <a:off x="1723010" y="2774730"/>
        <a:ext cx="6166684" cy="2087229"/>
      </dsp:txXfrm>
    </dsp:sp>
    <dsp:sp modelId="{74F60B5D-64AC-48EE-9EB2-663FB1162DF9}">
      <dsp:nvSpPr>
        <dsp:cNvPr id="0" name=""/>
        <dsp:cNvSpPr/>
      </dsp:nvSpPr>
      <dsp:spPr>
        <a:xfrm>
          <a:off x="7954631" y="1742889"/>
          <a:ext cx="1441117" cy="144111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882" y="1742889"/>
        <a:ext cx="792615" cy="10844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A19E3-921C-4410-AA6A-A39A1A72895E}">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63DEF-E037-4E57-BF74-90388BB916C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MX" sz="2200" kern="1200"/>
            <a:t>Es importante enfatizar las categorías que directamente involucran el objeto de estudio, de tal manera que no se termine realizando una descripción-resumen general de la(s) teoría(s) utilizada(s), sino que se aborde desde la perspectiva del planteamiento del problema. </a:t>
          </a:r>
          <a:endParaRPr lang="en-US" sz="2200" kern="1200"/>
        </a:p>
      </dsp:txBody>
      <dsp:txXfrm>
        <a:off x="0" y="2124"/>
        <a:ext cx="10515600" cy="1449029"/>
      </dsp:txXfrm>
    </dsp:sp>
    <dsp:sp modelId="{E5C84F63-B54A-4C50-A81B-233D80DF6E71}">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87784-6B2D-409C-91C1-966F68C6A9F3}">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MX" sz="2200" kern="1200"/>
            <a:t>En este ejercicio debe tenerse en claro que existen teorías generales de ámbito global, pues pretenden entender la vida social, política y económica como un todo [teoría sistémica, teoría estructural-funcionalista o teoría de la acción, por ejemplo], y</a:t>
          </a:r>
          <a:endParaRPr lang="en-US" sz="2200" kern="1200"/>
        </a:p>
      </dsp:txBody>
      <dsp:txXfrm>
        <a:off x="0" y="1451154"/>
        <a:ext cx="10515600" cy="1449029"/>
      </dsp:txXfrm>
    </dsp:sp>
    <dsp:sp modelId="{095C029A-5B4C-41B8-96C9-70E70C8761F9}">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407F9-A931-4BF4-895F-E0B9C01896C4}">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MX" sz="2200" kern="1200"/>
            <a:t>Teorías generales de carácter especial, que pretenden entender un fenómeno particular de la realidad, pero siempre desde la perspectiva general [teorías del Estado, teorías del desarrollo, teorías de la democracia, o teorías de mercadotecnia, entre otras] (Rodríguez, 1995b, pág. 96). </a:t>
          </a:r>
          <a:endParaRPr lang="en-US" sz="2200" kern="1200"/>
        </a:p>
      </dsp:txBody>
      <dsp:txXfrm>
        <a:off x="0" y="2900183"/>
        <a:ext cx="10515600" cy="14490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FF08B-F17A-4FF6-B386-F27CFC7D8546}">
      <dsp:nvSpPr>
        <dsp:cNvPr id="0" name=""/>
        <dsp:cNvSpPr/>
      </dsp:nvSpPr>
      <dsp:spPr>
        <a:xfrm>
          <a:off x="9510" y="359998"/>
          <a:ext cx="2842468" cy="40950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En la construcción de la perspectiva teórica, es de primera importancia hacer un esfuerzo por usar ambos tipos de teorías, según la problematización planteada.</a:t>
          </a:r>
          <a:endParaRPr lang="en-US" sz="1800" kern="1200"/>
        </a:p>
      </dsp:txBody>
      <dsp:txXfrm>
        <a:off x="92763" y="443251"/>
        <a:ext cx="2675962" cy="3928563"/>
      </dsp:txXfrm>
    </dsp:sp>
    <dsp:sp modelId="{162F0FEA-4056-4BE5-AFA9-73007D42AB00}">
      <dsp:nvSpPr>
        <dsp:cNvPr id="0" name=""/>
        <dsp:cNvSpPr/>
      </dsp:nvSpPr>
      <dsp:spPr>
        <a:xfrm>
          <a:off x="3136225" y="2055067"/>
          <a:ext cx="602603" cy="70493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36225" y="2196053"/>
        <a:ext cx="421822" cy="422960"/>
      </dsp:txXfrm>
    </dsp:sp>
    <dsp:sp modelId="{B7D13AC1-36A0-466D-988D-663AADD31737}">
      <dsp:nvSpPr>
        <dsp:cNvPr id="0" name=""/>
        <dsp:cNvSpPr/>
      </dsp:nvSpPr>
      <dsp:spPr>
        <a:xfrm>
          <a:off x="3988965" y="359998"/>
          <a:ext cx="2842468" cy="4095069"/>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Una vez que se contextualiza teóricamente el problema, el investigador empieza a hilar más delgado sobre categorías particulares que permitan una mejor operacionalización del recurso teórico (Rodríguez D. , 1995a, pág. X). </a:t>
          </a:r>
          <a:endParaRPr lang="en-US" sz="1800" kern="1200"/>
        </a:p>
      </dsp:txBody>
      <dsp:txXfrm>
        <a:off x="4072218" y="443251"/>
        <a:ext cx="2675962" cy="3928563"/>
      </dsp:txXfrm>
    </dsp:sp>
    <dsp:sp modelId="{35754299-8F74-4EA6-B8AA-3DB3CA6EC7CC}">
      <dsp:nvSpPr>
        <dsp:cNvPr id="0" name=""/>
        <dsp:cNvSpPr/>
      </dsp:nvSpPr>
      <dsp:spPr>
        <a:xfrm>
          <a:off x="7115681" y="2055067"/>
          <a:ext cx="602603" cy="704932"/>
        </a:xfrm>
        <a:prstGeom prst="rightArrow">
          <a:avLst>
            <a:gd name="adj1" fmla="val 60000"/>
            <a:gd name="adj2" fmla="val 50000"/>
          </a:avLst>
        </a:prstGeom>
        <a:solidFill>
          <a:schemeClr val="accent2">
            <a:hueOff val="6443614"/>
            <a:satOff val="-18493"/>
            <a:lumOff val="-296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15681" y="2196053"/>
        <a:ext cx="421822" cy="422960"/>
      </dsp:txXfrm>
    </dsp:sp>
    <dsp:sp modelId="{9486800A-10D8-4633-9281-CB0897FBDE3D}">
      <dsp:nvSpPr>
        <dsp:cNvPr id="0" name=""/>
        <dsp:cNvSpPr/>
      </dsp:nvSpPr>
      <dsp:spPr>
        <a:xfrm>
          <a:off x="7968421" y="359998"/>
          <a:ext cx="2842468" cy="4095069"/>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En este momento, se requiere utilizar teorías de alcance medio como instrumentos teóricos operacionales para avanzar deductivamente en la construcción de la perspectiva teórica, pero el investigador debe asegurarse que estos instrumentos queden completamente conectados con la teoría general que está utilizando.</a:t>
          </a:r>
          <a:endParaRPr lang="en-US" sz="1800" kern="1200"/>
        </a:p>
      </dsp:txBody>
      <dsp:txXfrm>
        <a:off x="8051674" y="443251"/>
        <a:ext cx="2675962" cy="39285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D7609-7699-4685-B495-1DA74A5783B8}">
      <dsp:nvSpPr>
        <dsp:cNvPr id="0" name=""/>
        <dsp:cNvSpPr/>
      </dsp:nvSpPr>
      <dsp:spPr>
        <a:xfrm>
          <a:off x="0" y="493267"/>
          <a:ext cx="7559504" cy="172017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a:t>Inicie la redacción con el análisis pertinente de las teorías generales que haya escogido. </a:t>
          </a:r>
          <a:endParaRPr lang="en-US" sz="2400" kern="1200"/>
        </a:p>
      </dsp:txBody>
      <dsp:txXfrm>
        <a:off x="83972" y="577239"/>
        <a:ext cx="7391560" cy="1552230"/>
      </dsp:txXfrm>
    </dsp:sp>
    <dsp:sp modelId="{F8AB6E50-9F57-4555-AC38-4A1734C055F4}">
      <dsp:nvSpPr>
        <dsp:cNvPr id="0" name=""/>
        <dsp:cNvSpPr/>
      </dsp:nvSpPr>
      <dsp:spPr>
        <a:xfrm>
          <a:off x="0" y="2282561"/>
          <a:ext cx="7559504" cy="1720174"/>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a:t>Recuerde que la escogencia de estas teorías depende de cuán útiles son para explicar el telón de fondo que subyace a su problema de investigación.</a:t>
          </a:r>
          <a:endParaRPr lang="en-US" sz="2400" kern="1200"/>
        </a:p>
      </dsp:txBody>
      <dsp:txXfrm>
        <a:off x="83972" y="2366533"/>
        <a:ext cx="7391560" cy="1552230"/>
      </dsp:txXfrm>
    </dsp:sp>
    <dsp:sp modelId="{FE4FB434-9565-4A83-A225-0805B07B2B82}">
      <dsp:nvSpPr>
        <dsp:cNvPr id="0" name=""/>
        <dsp:cNvSpPr/>
      </dsp:nvSpPr>
      <dsp:spPr>
        <a:xfrm>
          <a:off x="0" y="4071855"/>
          <a:ext cx="7559504" cy="1720174"/>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a:t>Si es necesario, introduzca teorías especiales en la relación de ideas que está elaborando. Estas teorías son muy útiles para conectar las teorías generales con los conceptos fundamentales de su objeto de estudio.</a:t>
          </a:r>
          <a:endParaRPr lang="en-US" sz="2400" kern="1200"/>
        </a:p>
      </dsp:txBody>
      <dsp:txXfrm>
        <a:off x="83972" y="4155827"/>
        <a:ext cx="7391560" cy="15522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34610-AD56-400D-8B63-FD5E3FB8A6FA}">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31E2B-D920-448D-97CB-EA40883A38B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82AEB-FB62-4756-8DC9-91FB39331AB8}">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s-MX" sz="2200" kern="1200"/>
            <a:t>Desarrolle las que necesite, en caso de requerirlo, según su problema de investigación. Por ejemplo, políticas públicas y toma de decisiones.</a:t>
          </a:r>
          <a:endParaRPr lang="en-US" sz="2200" kern="1200"/>
        </a:p>
      </dsp:txBody>
      <dsp:txXfrm>
        <a:off x="1507738" y="707092"/>
        <a:ext cx="9007861" cy="1305401"/>
      </dsp:txXfrm>
    </dsp:sp>
    <dsp:sp modelId="{EA60A3BD-38DF-4F03-A5BA-43B0209F3608}">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EEA5C-68B0-4FC4-B360-D6A5A30DD883}">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6759F-9C4D-4133-95DA-FC9F10431AE8}">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s-MX" sz="2200" kern="1200"/>
            <a:t>Elabore una relación de ideas sobre los conceptos gerenciales que requiera, en función de la propuesta operativa que subyace a su objetivo específico externo operativo, si el estudio tiene una vocación aplicada.</a:t>
          </a:r>
          <a:endParaRPr lang="en-US" sz="2200" kern="1200"/>
        </a:p>
      </dsp:txBody>
      <dsp:txXfrm>
        <a:off x="1507738" y="2338844"/>
        <a:ext cx="9007861" cy="13054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90BF2-5F91-4133-9198-04F63776BD2D}">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5D3ED-0EFB-44CC-866E-E9377CCA91D3}">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682642-A688-4D1A-889E-897C27569A5A}">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44550">
            <a:lnSpc>
              <a:spcPct val="90000"/>
            </a:lnSpc>
            <a:spcBef>
              <a:spcPct val="0"/>
            </a:spcBef>
            <a:spcAft>
              <a:spcPct val="35000"/>
            </a:spcAft>
            <a:buNone/>
          </a:pPr>
          <a:r>
            <a:rPr lang="es-MX" sz="1900" kern="1200"/>
            <a:t>Realice la “prueba de ácido”: Imprima o lea en la computadora todo el documento y haga control de calidad en cuanto a redacción, ortografía, aspectos formales, sistema de citación y contenidos metodológicos requeridos. </a:t>
          </a:r>
          <a:endParaRPr lang="en-US" sz="1900" kern="1200"/>
        </a:p>
      </dsp:txBody>
      <dsp:txXfrm>
        <a:off x="1507738" y="707092"/>
        <a:ext cx="9007861" cy="1305401"/>
      </dsp:txXfrm>
    </dsp:sp>
    <dsp:sp modelId="{38BEDBBA-2648-41DE-B6CA-8B422431B453}">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935462-A0A1-4E49-859E-41967104D4B0}">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905E27-979E-4014-86D9-CC2A3655628E}">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44550">
            <a:lnSpc>
              <a:spcPct val="90000"/>
            </a:lnSpc>
            <a:spcBef>
              <a:spcPct val="0"/>
            </a:spcBef>
            <a:spcAft>
              <a:spcPct val="35000"/>
            </a:spcAft>
            <a:buNone/>
          </a:pPr>
          <a:r>
            <a:rPr lang="es-MX" sz="1900" kern="1200"/>
            <a:t>Este ejercicio es la clave para que su proyecto se vaya construyendo sólida y consistentemente.</a:t>
          </a:r>
          <a:endParaRPr lang="en-US" sz="1900" kern="1200"/>
        </a:p>
      </dsp:txBody>
      <dsp:txXfrm>
        <a:off x="1507738" y="2338844"/>
        <a:ext cx="9007861" cy="13054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4FBD5-DEE6-4A1A-BE14-18ECBE812706}">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BBDFF0-61BE-418B-830C-9C6291FA8B07}">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a:t>Cuando se construye la perspectiva teórica, es importante crear un hilo conductor con el problema de investigación, de tal manera que, se apliquen los conceptos que se van hilando, con el problema concreto que se está trabajando, pero siempre de manera muy sintética y tangencial. </a:t>
          </a:r>
          <a:endParaRPr lang="en-US" sz="2100" kern="1200"/>
        </a:p>
      </dsp:txBody>
      <dsp:txXfrm>
        <a:off x="608661" y="692298"/>
        <a:ext cx="4508047" cy="2799040"/>
      </dsp:txXfrm>
    </dsp:sp>
    <dsp:sp modelId="{773A414A-F101-4661-AAC2-FA0C88A4F4F2}">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42FBEE-92B5-4EE2-8765-1DFB6334E111}">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a:t>Esto permite estructurar la perspectiva teórica con base en la realidad estudiada, y para evitar caer en la redundancia, es importante que el investigador no presente citas y referencias bibliográficas que correspondan con el planteamiento del problema propiamente dicho. </a:t>
          </a:r>
          <a:endParaRPr lang="en-US" sz="2100" kern="1200"/>
        </a:p>
      </dsp:txBody>
      <dsp:txXfrm>
        <a:off x="6331365" y="692298"/>
        <a:ext cx="4508047" cy="27990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57F77-A0C0-4266-9AFA-7520659F7014}">
      <dsp:nvSpPr>
        <dsp:cNvPr id="0" name=""/>
        <dsp:cNvSpPr/>
      </dsp:nvSpPr>
      <dsp:spPr>
        <a:xfrm>
          <a:off x="0" y="0"/>
          <a:ext cx="5324475"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BC4A8-EDCC-455C-A404-A3270677A17B}">
      <dsp:nvSpPr>
        <dsp:cNvPr id="0" name=""/>
        <dsp:cNvSpPr/>
      </dsp:nvSpPr>
      <dsp:spPr>
        <a:xfrm>
          <a:off x="0" y="0"/>
          <a:ext cx="5324475" cy="1959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a:t>La(s) hipótesis constituye(n) la reunión entre la perspectiva teórica y el objeto de estudio, pues a través de esta(s), bajo el prisma teórico, se propone una respuesta tentativa al planteamiento del problema: </a:t>
          </a:r>
          <a:endParaRPr lang="en-US" sz="1800" kern="1200"/>
        </a:p>
      </dsp:txBody>
      <dsp:txXfrm>
        <a:off x="0" y="0"/>
        <a:ext cx="5324475" cy="1959768"/>
      </dsp:txXfrm>
    </dsp:sp>
    <dsp:sp modelId="{0A8BC5D8-6187-46EC-80CD-C34C26E977D1}">
      <dsp:nvSpPr>
        <dsp:cNvPr id="0" name=""/>
        <dsp:cNvSpPr/>
      </dsp:nvSpPr>
      <dsp:spPr>
        <a:xfrm>
          <a:off x="0" y="1959768"/>
          <a:ext cx="5324475"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037E7-6CFB-41F5-B670-5C072BF6F482}">
      <dsp:nvSpPr>
        <dsp:cNvPr id="0" name=""/>
        <dsp:cNvSpPr/>
      </dsp:nvSpPr>
      <dsp:spPr>
        <a:xfrm>
          <a:off x="0" y="1959768"/>
          <a:ext cx="5324475" cy="1959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dirty="0"/>
            <a:t>la hipótesis es una afirmación que expresa una respuesta provisional al interrogante problema; “La concatenación lógica de los aspectos teóricos y conceptuales permitirá fundamentar las hipótesis que den respuesta a las preguntas formuladas o, en otras palabras, que expliquen el problema…” (Rojas R. , 1994, pág. 59)</a:t>
          </a:r>
          <a:endParaRPr lang="en-US" sz="1800" kern="1200" dirty="0"/>
        </a:p>
      </dsp:txBody>
      <dsp:txXfrm>
        <a:off x="0" y="1959768"/>
        <a:ext cx="5324475" cy="19597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019AF-57FC-4D8D-8504-E29B7C6409B6}">
      <dsp:nvSpPr>
        <dsp:cNvPr id="0" name=""/>
        <dsp:cNvSpPr/>
      </dsp:nvSpPr>
      <dsp:spPr>
        <a:xfrm>
          <a:off x="0" y="0"/>
          <a:ext cx="9197340" cy="168020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kern="1200" dirty="0"/>
            <a:t>El ejercicio que realiza el investigador, a la luz del proceso científico, consiste en proponer una propuesta provisional que explique la existencia del problema construido, desde el metadiscurso teórico, y así,, “bajar” a la realidad empírica para verificar si su intuición o sospecha de investigación, científicamente sustentada, es cierta o no. </a:t>
          </a:r>
          <a:endParaRPr lang="en-US" sz="1700" kern="1200" dirty="0"/>
        </a:p>
      </dsp:txBody>
      <dsp:txXfrm>
        <a:off x="49212" y="49212"/>
        <a:ext cx="7460711" cy="1581785"/>
      </dsp:txXfrm>
    </dsp:sp>
    <dsp:sp modelId="{EF1580B2-01ED-4B2C-8101-D0F3A204E27A}">
      <dsp:nvSpPr>
        <dsp:cNvPr id="0" name=""/>
        <dsp:cNvSpPr/>
      </dsp:nvSpPr>
      <dsp:spPr>
        <a:xfrm>
          <a:off x="1623059" y="2053589"/>
          <a:ext cx="9197340" cy="1680209"/>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b="0" i="0" kern="1200" baseline="0"/>
            <a:t>“La hipótesis se define como una suposición o conjetura que pretende constituirse como posible respuesta o explicación tentativa del fenómeno que se investiga… Su importancia radica en que orienta la investigación al establecer vínculos entre la teoría y la realidad de los hechos, señala caminos para buscar los datos que se </a:t>
          </a:r>
          <a:r>
            <a:rPr lang="es-MX" sz="1700" kern="1200"/>
            <a:t>necesitan para su confirmación” (Alonso, 2008, pág. 241).</a:t>
          </a:r>
          <a:endParaRPr lang="en-US" sz="1700" kern="1200"/>
        </a:p>
      </dsp:txBody>
      <dsp:txXfrm>
        <a:off x="1672271" y="2102801"/>
        <a:ext cx="6383719" cy="1581785"/>
      </dsp:txXfrm>
    </dsp:sp>
    <dsp:sp modelId="{CE18CCD2-3865-472F-983D-52A6B954B163}">
      <dsp:nvSpPr>
        <dsp:cNvPr id="0" name=""/>
        <dsp:cNvSpPr/>
      </dsp:nvSpPr>
      <dsp:spPr>
        <a:xfrm>
          <a:off x="8105203" y="1320831"/>
          <a:ext cx="1092136" cy="109213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50934" y="1320831"/>
        <a:ext cx="600674" cy="8218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3FE24-5836-4877-A023-AFCEC2883E27}">
      <dsp:nvSpPr>
        <dsp:cNvPr id="0" name=""/>
        <dsp:cNvSpPr/>
      </dsp:nvSpPr>
      <dsp:spPr>
        <a:xfrm>
          <a:off x="0" y="426947"/>
          <a:ext cx="5918184" cy="133866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MX" sz="1900" kern="1200"/>
            <a:t>como una suposición o conjetura que pretende constituirse como posible respuesta o explicación tentativa del fenómeno que se investiga. </a:t>
          </a:r>
          <a:endParaRPr lang="en-US" sz="1900" kern="1200"/>
        </a:p>
      </dsp:txBody>
      <dsp:txXfrm>
        <a:off x="65348" y="492295"/>
        <a:ext cx="5787488" cy="1207966"/>
      </dsp:txXfrm>
    </dsp:sp>
    <dsp:sp modelId="{D00EB765-84A0-499E-A0FF-A83DFB2C239C}">
      <dsp:nvSpPr>
        <dsp:cNvPr id="0" name=""/>
        <dsp:cNvSpPr/>
      </dsp:nvSpPr>
      <dsp:spPr>
        <a:xfrm>
          <a:off x="0" y="1820330"/>
          <a:ext cx="5918184" cy="1338662"/>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MX" sz="1900" kern="1200"/>
            <a:t>Es muy valiosa para la investigación, pues permite relacionar la teoría con la observación y viceversa. </a:t>
          </a:r>
          <a:endParaRPr lang="en-US" sz="1900" kern="1200"/>
        </a:p>
      </dsp:txBody>
      <dsp:txXfrm>
        <a:off x="65348" y="1885678"/>
        <a:ext cx="5787488" cy="1207966"/>
      </dsp:txXfrm>
    </dsp:sp>
    <dsp:sp modelId="{50269D59-1535-4D48-B175-BA61203C15C7}">
      <dsp:nvSpPr>
        <dsp:cNvPr id="0" name=""/>
        <dsp:cNvSpPr/>
      </dsp:nvSpPr>
      <dsp:spPr>
        <a:xfrm>
          <a:off x="0" y="3213713"/>
          <a:ext cx="5918184" cy="1338662"/>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MX" sz="1900" kern="1200"/>
            <a:t>Su importancia radica en que orienta la investigación al establecer vínculos entre la teoría y la realidad de los hechos, señala caminos para buscar los datos que se necesitan para su confirmación.</a:t>
          </a:r>
          <a:endParaRPr lang="en-US" sz="1900" kern="1200"/>
        </a:p>
      </dsp:txBody>
      <dsp:txXfrm>
        <a:off x="65348" y="3279061"/>
        <a:ext cx="5787488" cy="1207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CF480-2862-4AB8-A986-CC926682D74E}">
      <dsp:nvSpPr>
        <dsp:cNvPr id="0" name=""/>
        <dsp:cNvSpPr/>
      </dsp:nvSpPr>
      <dsp:spPr>
        <a:xfrm>
          <a:off x="0" y="144850"/>
          <a:ext cx="6735443" cy="17199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a:t>Es la cúspide de la ciencia</a:t>
          </a:r>
          <a:endParaRPr lang="en-US" sz="2000" kern="1200"/>
        </a:p>
      </dsp:txBody>
      <dsp:txXfrm>
        <a:off x="83959" y="228809"/>
        <a:ext cx="6567525" cy="1551982"/>
      </dsp:txXfrm>
    </dsp:sp>
    <dsp:sp modelId="{9B335FFE-8F78-4FF2-B1FC-E233E0DFAA02}">
      <dsp:nvSpPr>
        <dsp:cNvPr id="0" name=""/>
        <dsp:cNvSpPr/>
      </dsp:nvSpPr>
      <dsp:spPr>
        <a:xfrm>
          <a:off x="0" y="1922351"/>
          <a:ext cx="6735443" cy="171990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a:t>La validez de esta depende de los hechos empíricos. A pesar de su innegable importancia, la construcción del objeto de estudio y su verificación sigue teniendo como centro de gravedad a la problematización como construcción fáctica. </a:t>
          </a:r>
          <a:endParaRPr lang="en-US" sz="2000" kern="1200"/>
        </a:p>
      </dsp:txBody>
      <dsp:txXfrm>
        <a:off x="83959" y="2006310"/>
        <a:ext cx="6567525" cy="1551982"/>
      </dsp:txXfrm>
    </dsp:sp>
    <dsp:sp modelId="{2526EAA1-F1B8-4DEF-B03D-532A7F6693CC}">
      <dsp:nvSpPr>
        <dsp:cNvPr id="0" name=""/>
        <dsp:cNvSpPr/>
      </dsp:nvSpPr>
      <dsp:spPr>
        <a:xfrm>
          <a:off x="0" y="3699851"/>
          <a:ext cx="6735443" cy="171990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a:t>Esto es de gran importancia, muchos investigadores tienden a construir su problema de investigación sobre la base teórica. No es la perspectiva teórica la que determina el planteamiento del problema, sino lo contrario, es la problematización la que determina la teoría.</a:t>
          </a:r>
          <a:endParaRPr lang="en-US" sz="2000" kern="1200"/>
        </a:p>
      </dsp:txBody>
      <dsp:txXfrm>
        <a:off x="83959" y="3783810"/>
        <a:ext cx="6567525" cy="15519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5204C-AA96-42BF-9ED3-39578E8B8D8B}">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D86524-F11E-4E1B-8FD6-56B7F063944E}">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FD67D6-A877-4B04-92A3-A2BA739E6B02}">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s-MX" sz="1800" kern="1200"/>
            <a:t>1) una base objetiva apoyada en la ciencia o en conocimientos previos y, </a:t>
          </a:r>
          <a:endParaRPr lang="en-US" sz="1800" kern="1200"/>
        </a:p>
      </dsp:txBody>
      <dsp:txXfrm>
        <a:off x="1509882" y="708097"/>
        <a:ext cx="9005717" cy="1307257"/>
      </dsp:txXfrm>
    </dsp:sp>
    <dsp:sp modelId="{A03A2F37-D98F-4E12-8008-0F9A0BC3CC0D}">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2602E0-B5F9-4C10-8925-E830D16755F8}">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21DA14-42D2-4BCC-9799-81163C179236}">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s-MX" sz="1800" kern="1200"/>
            <a:t>2) en la realidad socio-política. Esta segunda parte se refiere al aspecto conjetural que corresponde a la argumentación explicativa y que debe ser empíricamente contrastable mediante los procedimientos objetivos de la ciencia (uso de métodos, técnicas y teorías).</a:t>
          </a:r>
          <a:endParaRPr lang="en-US" sz="1800" kern="1200"/>
        </a:p>
      </dsp:txBody>
      <dsp:txXfrm>
        <a:off x="1509882" y="2342169"/>
        <a:ext cx="9005717" cy="130725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B63EE-47B9-49A7-8F90-3FAE6D75899F}">
      <dsp:nvSpPr>
        <dsp:cNvPr id="0" name=""/>
        <dsp:cNvSpPr/>
      </dsp:nvSpPr>
      <dsp:spPr>
        <a:xfrm>
          <a:off x="0" y="2483"/>
          <a:ext cx="6422901"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38DAC-B236-4A1E-A227-C51CB0A2B632}">
      <dsp:nvSpPr>
        <dsp:cNvPr id="0" name=""/>
        <dsp:cNvSpPr/>
      </dsp:nvSpPr>
      <dsp:spPr>
        <a:xfrm>
          <a:off x="0" y="2483"/>
          <a:ext cx="6422901"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MX" sz="2600" kern="1200"/>
            <a:t>como proposición que se establece entre dos o más variables: </a:t>
          </a:r>
          <a:endParaRPr lang="en-US" sz="2600" kern="1200"/>
        </a:p>
      </dsp:txBody>
      <dsp:txXfrm>
        <a:off x="0" y="2483"/>
        <a:ext cx="6422901" cy="1693492"/>
      </dsp:txXfrm>
    </dsp:sp>
    <dsp:sp modelId="{B10ED178-5885-4381-8B54-B7BDFA109D89}">
      <dsp:nvSpPr>
        <dsp:cNvPr id="0" name=""/>
        <dsp:cNvSpPr/>
      </dsp:nvSpPr>
      <dsp:spPr>
        <a:xfrm>
          <a:off x="0" y="1695975"/>
          <a:ext cx="6422901"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91265-67A2-44F6-A7CE-4F89097FE04C}">
      <dsp:nvSpPr>
        <dsp:cNvPr id="0" name=""/>
        <dsp:cNvSpPr/>
      </dsp:nvSpPr>
      <dsp:spPr>
        <a:xfrm>
          <a:off x="0" y="1695975"/>
          <a:ext cx="6422901"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MX" sz="2600" kern="1200"/>
            <a:t>variable independiente (X) que corresponde a la característica o propiedad que se supone la causa del fenómeno que se estudia, y </a:t>
          </a:r>
          <a:endParaRPr lang="en-US" sz="2600" kern="1200"/>
        </a:p>
      </dsp:txBody>
      <dsp:txXfrm>
        <a:off x="0" y="1695975"/>
        <a:ext cx="6422901" cy="1693492"/>
      </dsp:txXfrm>
    </dsp:sp>
    <dsp:sp modelId="{CF620306-3713-4A3A-9A35-C69C812503B6}">
      <dsp:nvSpPr>
        <dsp:cNvPr id="0" name=""/>
        <dsp:cNvSpPr/>
      </dsp:nvSpPr>
      <dsp:spPr>
        <a:xfrm>
          <a:off x="0" y="3389468"/>
          <a:ext cx="6422901"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E9D9E-4F8F-4C85-B544-FAA29F16BE30}">
      <dsp:nvSpPr>
        <dsp:cNvPr id="0" name=""/>
        <dsp:cNvSpPr/>
      </dsp:nvSpPr>
      <dsp:spPr>
        <a:xfrm>
          <a:off x="0" y="3389468"/>
          <a:ext cx="6422901"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MX" sz="2600" kern="1200"/>
            <a:t>variable dependiente (Y), cuyos valores están asociados a los cambios de la primera.</a:t>
          </a:r>
          <a:endParaRPr lang="en-US" sz="2600" kern="1200"/>
        </a:p>
      </dsp:txBody>
      <dsp:txXfrm>
        <a:off x="0" y="3389468"/>
        <a:ext cx="6422901" cy="16934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02FD3-81B0-49CB-A431-556E0339C5D2}">
      <dsp:nvSpPr>
        <dsp:cNvPr id="0" name=""/>
        <dsp:cNvSpPr/>
      </dsp:nvSpPr>
      <dsp:spPr>
        <a:xfrm>
          <a:off x="104169" y="2282"/>
          <a:ext cx="2018279" cy="121096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R" sz="1500" kern="1200"/>
            <a:t>Independiente</a:t>
          </a:r>
          <a:endParaRPr lang="en-US" sz="1500" kern="1200"/>
        </a:p>
      </dsp:txBody>
      <dsp:txXfrm>
        <a:off x="104169" y="2282"/>
        <a:ext cx="2018279" cy="1210967"/>
      </dsp:txXfrm>
    </dsp:sp>
    <dsp:sp modelId="{FBE496AE-C0BF-4456-A96A-E045921EC12F}">
      <dsp:nvSpPr>
        <dsp:cNvPr id="0" name=""/>
        <dsp:cNvSpPr/>
      </dsp:nvSpPr>
      <dsp:spPr>
        <a:xfrm>
          <a:off x="2324276" y="2282"/>
          <a:ext cx="2018279" cy="121096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¿Qué tareas de la Legislatura repercuten en la sociedad y la actividad del poder ejecutivo?</a:t>
          </a:r>
          <a:endParaRPr lang="en-US" sz="1500" kern="1200"/>
        </a:p>
      </dsp:txBody>
      <dsp:txXfrm>
        <a:off x="2324276" y="2282"/>
        <a:ext cx="2018279" cy="1210967"/>
      </dsp:txXfrm>
    </dsp:sp>
    <dsp:sp modelId="{A75DBF12-6DD3-4024-83A6-FD6BFBA20D85}">
      <dsp:nvSpPr>
        <dsp:cNvPr id="0" name=""/>
        <dsp:cNvSpPr/>
      </dsp:nvSpPr>
      <dsp:spPr>
        <a:xfrm>
          <a:off x="4544384" y="2282"/>
          <a:ext cx="2018279" cy="121096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¿De dónde provienen estas facultades?</a:t>
          </a:r>
          <a:endParaRPr lang="en-US" sz="1500" kern="1200"/>
        </a:p>
      </dsp:txBody>
      <dsp:txXfrm>
        <a:off x="4544384" y="2282"/>
        <a:ext cx="2018279" cy="1210967"/>
      </dsp:txXfrm>
    </dsp:sp>
    <dsp:sp modelId="{B75626F9-CABB-4962-8DA9-4ABFBB90103A}">
      <dsp:nvSpPr>
        <dsp:cNvPr id="0" name=""/>
        <dsp:cNvSpPr/>
      </dsp:nvSpPr>
      <dsp:spPr>
        <a:xfrm>
          <a:off x="104169" y="1415078"/>
          <a:ext cx="2018279" cy="121096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Dependiente</a:t>
          </a:r>
          <a:endParaRPr lang="en-US" sz="1500" kern="1200"/>
        </a:p>
      </dsp:txBody>
      <dsp:txXfrm>
        <a:off x="104169" y="1415078"/>
        <a:ext cx="2018279" cy="1210967"/>
      </dsp:txXfrm>
    </dsp:sp>
    <dsp:sp modelId="{354E62CE-4A9D-4083-B7EE-E79A6BB40E54}">
      <dsp:nvSpPr>
        <dsp:cNvPr id="0" name=""/>
        <dsp:cNvSpPr/>
      </dsp:nvSpPr>
      <dsp:spPr>
        <a:xfrm>
          <a:off x="2324276" y="1415078"/>
          <a:ext cx="2018279" cy="121096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Revisión y discusión de las propuestas del ejecutivo</a:t>
          </a:r>
          <a:endParaRPr lang="en-US" sz="1500" kern="1200"/>
        </a:p>
      </dsp:txBody>
      <dsp:txXfrm>
        <a:off x="2324276" y="1415078"/>
        <a:ext cx="2018279" cy="1210967"/>
      </dsp:txXfrm>
    </dsp:sp>
    <dsp:sp modelId="{1A42BB97-C2A6-4376-B849-3BA5B38849E2}">
      <dsp:nvSpPr>
        <dsp:cNvPr id="0" name=""/>
        <dsp:cNvSpPr/>
      </dsp:nvSpPr>
      <dsp:spPr>
        <a:xfrm>
          <a:off x="4544384" y="1415078"/>
          <a:ext cx="2018279" cy="121096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Autorización de las propuestas del ejecutivo</a:t>
          </a:r>
          <a:endParaRPr lang="en-US" sz="1500" kern="1200"/>
        </a:p>
      </dsp:txBody>
      <dsp:txXfrm>
        <a:off x="4544384" y="1415078"/>
        <a:ext cx="2018279" cy="1210967"/>
      </dsp:txXfrm>
    </dsp:sp>
    <dsp:sp modelId="{8CA57988-E926-4F58-A603-D6F0EFA8E83B}">
      <dsp:nvSpPr>
        <dsp:cNvPr id="0" name=""/>
        <dsp:cNvSpPr/>
      </dsp:nvSpPr>
      <dsp:spPr>
        <a:xfrm>
          <a:off x="104169" y="2827873"/>
          <a:ext cx="2018279" cy="121096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Aprobación condicional de las propuestas</a:t>
          </a:r>
          <a:endParaRPr lang="en-US" sz="1500" kern="1200"/>
        </a:p>
      </dsp:txBody>
      <dsp:txXfrm>
        <a:off x="104169" y="2827873"/>
        <a:ext cx="2018279" cy="1210967"/>
      </dsp:txXfrm>
    </dsp:sp>
    <dsp:sp modelId="{69A3E964-182F-486B-B43A-A52B0EBCFF35}">
      <dsp:nvSpPr>
        <dsp:cNvPr id="0" name=""/>
        <dsp:cNvSpPr/>
      </dsp:nvSpPr>
      <dsp:spPr>
        <a:xfrm>
          <a:off x="2324276" y="2827873"/>
          <a:ext cx="2018279" cy="121096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Rechazo de las propuestas</a:t>
          </a:r>
          <a:endParaRPr lang="en-US" sz="1500" kern="1200"/>
        </a:p>
      </dsp:txBody>
      <dsp:txXfrm>
        <a:off x="2324276" y="2827873"/>
        <a:ext cx="2018279" cy="1210967"/>
      </dsp:txXfrm>
    </dsp:sp>
    <dsp:sp modelId="{69EB5FDC-26A2-4B0A-8883-014A21E0C5AD}">
      <dsp:nvSpPr>
        <dsp:cNvPr id="0" name=""/>
        <dsp:cNvSpPr/>
      </dsp:nvSpPr>
      <dsp:spPr>
        <a:xfrm>
          <a:off x="4544384" y="2827873"/>
          <a:ext cx="2018279" cy="121096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La Constitución le otorga atributos</a:t>
          </a:r>
          <a:endParaRPr lang="en-US" sz="1500" kern="1200"/>
        </a:p>
      </dsp:txBody>
      <dsp:txXfrm>
        <a:off x="4544384" y="2827873"/>
        <a:ext cx="2018279" cy="1210967"/>
      </dsp:txXfrm>
    </dsp:sp>
    <dsp:sp modelId="{3E4736FB-BE3F-4C2C-9A31-BC2B071206C6}">
      <dsp:nvSpPr>
        <dsp:cNvPr id="0" name=""/>
        <dsp:cNvSpPr/>
      </dsp:nvSpPr>
      <dsp:spPr>
        <a:xfrm>
          <a:off x="2324276" y="4240669"/>
          <a:ext cx="2018279" cy="121096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Su decisión produce cierto apoyo de la sociedad</a:t>
          </a:r>
          <a:endParaRPr lang="en-US" sz="1500" kern="1200"/>
        </a:p>
      </dsp:txBody>
      <dsp:txXfrm>
        <a:off x="2324276" y="4240669"/>
        <a:ext cx="2018279" cy="121096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06A2A-9F3E-4CB8-BC40-578DA4A2DA40}">
      <dsp:nvSpPr>
        <dsp:cNvPr id="0" name=""/>
        <dsp:cNvSpPr/>
      </dsp:nvSpPr>
      <dsp:spPr>
        <a:xfrm>
          <a:off x="1266" y="431216"/>
          <a:ext cx="4446816" cy="28237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B3F07-DDFE-4B22-812E-D730D5752AC7}">
      <dsp:nvSpPr>
        <dsp:cNvPr id="0" name=""/>
        <dsp:cNvSpPr/>
      </dsp:nvSpPr>
      <dsp:spPr>
        <a:xfrm>
          <a:off x="495357" y="900602"/>
          <a:ext cx="4446816" cy="282372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0" i="0" kern="1200" baseline="0" dirty="0"/>
            <a:t>Se construyen hipótesis más “concretas” que tienden a expresar correlaciones entre variables, una o varias independientes frente a una o varias dependientes.</a:t>
          </a:r>
          <a:endParaRPr lang="en-US" sz="2000" kern="1200" dirty="0"/>
        </a:p>
      </dsp:txBody>
      <dsp:txXfrm>
        <a:off x="578061" y="983306"/>
        <a:ext cx="4281408" cy="2658320"/>
      </dsp:txXfrm>
    </dsp:sp>
    <dsp:sp modelId="{A875700F-445E-4A65-B416-532E78BEE496}">
      <dsp:nvSpPr>
        <dsp:cNvPr id="0" name=""/>
        <dsp:cNvSpPr/>
      </dsp:nvSpPr>
      <dsp:spPr>
        <a:xfrm>
          <a:off x="5436265" y="431216"/>
          <a:ext cx="4446816" cy="28237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9CBA4-AA69-4FB0-99D8-08B2AA804994}">
      <dsp:nvSpPr>
        <dsp:cNvPr id="0" name=""/>
        <dsp:cNvSpPr/>
      </dsp:nvSpPr>
      <dsp:spPr>
        <a:xfrm>
          <a:off x="5930356" y="900602"/>
          <a:ext cx="4446816" cy="282372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0" i="0" kern="1200" baseline="0" dirty="0"/>
            <a:t>Estas correlaciones se abordan con análisis variados, con los que se tratan de explicar, fundamentalmente, relaciones de asociación, predicción o moderación de carácter estadístico-matemático. Por estos motivos, en los estudios cuantitativos tienden a plantearse varias hipótesis, tantas como relaciones entre variables se quieran investigar (Gutiérrez-Doña, 2011, págs. 6-7).</a:t>
          </a:r>
          <a:endParaRPr lang="en-US" sz="1800" kern="1200" dirty="0"/>
        </a:p>
      </dsp:txBody>
      <dsp:txXfrm>
        <a:off x="6013060" y="983306"/>
        <a:ext cx="4281408" cy="26583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2DFFE-35C6-47C7-AAB7-EDF37D96252C}">
      <dsp:nvSpPr>
        <dsp:cNvPr id="0" name=""/>
        <dsp:cNvSpPr/>
      </dsp:nvSpPr>
      <dsp:spPr>
        <a:xfrm>
          <a:off x="0" y="35024"/>
          <a:ext cx="10378440" cy="1956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MX" sz="1900" kern="1200" dirty="0"/>
            <a:t>Sostienen contrariamente, que tanto los estudios cuantitativos como los cualitativos tienen la posibilidad de utilizar hipótesis en los procesos de investigación, porque suponen que para el caso de las investigaciones cualitativas, estas representan una sospecha de investigación que, al estar tamizada por la perspectiva teórica, puede apuntalar la potencia explicativa del estudio, al orientar el análisis de la información, si bien inductivo, por medio de una más fluida “conversación” entre teoría y realidad. </a:t>
          </a:r>
          <a:endParaRPr lang="en-US" sz="1900" kern="1200" dirty="0"/>
        </a:p>
      </dsp:txBody>
      <dsp:txXfrm>
        <a:off x="95496" y="130520"/>
        <a:ext cx="10187448" cy="1765248"/>
      </dsp:txXfrm>
    </dsp:sp>
    <dsp:sp modelId="{22FADCEF-65B8-47D1-AB5F-71BF40663B77}">
      <dsp:nvSpPr>
        <dsp:cNvPr id="0" name=""/>
        <dsp:cNvSpPr/>
      </dsp:nvSpPr>
      <dsp:spPr>
        <a:xfrm>
          <a:off x="0" y="2045984"/>
          <a:ext cx="10378440" cy="19562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MX" sz="1900" kern="1200" dirty="0"/>
            <a:t>Este punto de vista niega que la hipótesis es un recurso exclusivo de los estudios cuantitativos y sólo acepta la no utilización de estas herramientas para el caso de los estudios estrictamente exploratorios (Alonso, 2008, págs. 241-242).</a:t>
          </a:r>
          <a:endParaRPr lang="en-US" sz="1900" kern="1200" dirty="0"/>
        </a:p>
      </dsp:txBody>
      <dsp:txXfrm>
        <a:off x="95496" y="2141480"/>
        <a:ext cx="10187448" cy="176524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A8B75-5DEE-43B6-9912-5FAE3DED157B}">
      <dsp:nvSpPr>
        <dsp:cNvPr id="0" name=""/>
        <dsp:cNvSpPr/>
      </dsp:nvSpPr>
      <dsp:spPr>
        <a:xfrm>
          <a:off x="0" y="325759"/>
          <a:ext cx="6666833" cy="23680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Si se parte de la base de este último enfoque, queda claro que cuando el investigador construye su hipótesis, todo el objeto de estudio queda condensado en esta y, por lo tanto, su rol funcional en términos de la investigación sustituye la utilidad del interrogante-problema. </a:t>
          </a:r>
          <a:endParaRPr lang="en-US" sz="2300" kern="1200" dirty="0"/>
        </a:p>
      </dsp:txBody>
      <dsp:txXfrm>
        <a:off x="115600" y="441359"/>
        <a:ext cx="6435633" cy="2136880"/>
      </dsp:txXfrm>
    </dsp:sp>
    <dsp:sp modelId="{00B28E35-2E2A-4C9A-945C-6C25FFFB8346}">
      <dsp:nvSpPr>
        <dsp:cNvPr id="0" name=""/>
        <dsp:cNvSpPr/>
      </dsp:nvSpPr>
      <dsp:spPr>
        <a:xfrm>
          <a:off x="0" y="2760080"/>
          <a:ext cx="6666833" cy="236808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El interrogante-problema. deja de ser el centro de gravedad, para dar paso a la hipótesis como nuevo epicentro de la investigación, esto no es posible si el interrogante-problema y el planteamiento, en general, no se encuentran correctamente sustentados y formulados. </a:t>
          </a:r>
          <a:endParaRPr lang="en-US" sz="2300" kern="1200" dirty="0"/>
        </a:p>
      </dsp:txBody>
      <dsp:txXfrm>
        <a:off x="115600" y="2875680"/>
        <a:ext cx="6435633" cy="213688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EE628-826E-4702-930A-BA042BE2B5F1}">
      <dsp:nvSpPr>
        <dsp:cNvPr id="0" name=""/>
        <dsp:cNvSpPr/>
      </dsp:nvSpPr>
      <dsp:spPr>
        <a:xfrm>
          <a:off x="9242" y="20354"/>
          <a:ext cx="2762398" cy="431062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Una vez concluida la elaboración del marco teórico, ya se cuenta con suficientes argumentos para plantear la hipótesis.</a:t>
          </a:r>
          <a:endParaRPr lang="en-US" sz="1800" kern="1200"/>
        </a:p>
      </dsp:txBody>
      <dsp:txXfrm>
        <a:off x="90150" y="101262"/>
        <a:ext cx="2600582" cy="4148813"/>
      </dsp:txXfrm>
    </dsp:sp>
    <dsp:sp modelId="{7C5D0D53-E902-4377-92C8-8832D3271D00}">
      <dsp:nvSpPr>
        <dsp:cNvPr id="0" name=""/>
        <dsp:cNvSpPr/>
      </dsp:nvSpPr>
      <dsp:spPr>
        <a:xfrm>
          <a:off x="3047880"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970146"/>
        <a:ext cx="409940" cy="411044"/>
      </dsp:txXfrm>
    </dsp:sp>
    <dsp:sp modelId="{88357FDB-6252-46C6-B8DD-84DDE87EB56E}">
      <dsp:nvSpPr>
        <dsp:cNvPr id="0" name=""/>
        <dsp:cNvSpPr/>
      </dsp:nvSpPr>
      <dsp:spPr>
        <a:xfrm>
          <a:off x="3876600" y="20354"/>
          <a:ext cx="2762398" cy="4310629"/>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Ubicar la hipótesis luego de la presentación del marco teórico tiene una intensión más pedagógica que metodológica.</a:t>
          </a:r>
          <a:endParaRPr lang="en-US" sz="1800" kern="1200"/>
        </a:p>
      </dsp:txBody>
      <dsp:txXfrm>
        <a:off x="3957508" y="101262"/>
        <a:ext cx="2600582" cy="4148813"/>
      </dsp:txXfrm>
    </dsp:sp>
    <dsp:sp modelId="{4FE9EAE0-76CE-4CE8-9F51-A01630C39529}">
      <dsp:nvSpPr>
        <dsp:cNvPr id="0" name=""/>
        <dsp:cNvSpPr/>
      </dsp:nvSpPr>
      <dsp:spPr>
        <a:xfrm>
          <a:off x="6915239" y="1833131"/>
          <a:ext cx="585628" cy="685074"/>
        </a:xfrm>
        <a:prstGeom prst="rightArrow">
          <a:avLst>
            <a:gd name="adj1" fmla="val 60000"/>
            <a:gd name="adj2" fmla="val 50000"/>
          </a:avLst>
        </a:prstGeom>
        <a:solidFill>
          <a:schemeClr val="accent2">
            <a:hueOff val="6443614"/>
            <a:satOff val="-18493"/>
            <a:lumOff val="-296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970146"/>
        <a:ext cx="409940" cy="411044"/>
      </dsp:txXfrm>
    </dsp:sp>
    <dsp:sp modelId="{796D721B-9B68-4F02-B330-2844C69C2E9B}">
      <dsp:nvSpPr>
        <dsp:cNvPr id="0" name=""/>
        <dsp:cNvSpPr/>
      </dsp:nvSpPr>
      <dsp:spPr>
        <a:xfrm>
          <a:off x="7743958" y="20354"/>
          <a:ext cx="2762398" cy="4310629"/>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¿Es necesario formularlas? El problema, los mismos objetivos, ya insinúan la hipótesis. Las interrogantes que nos hacemos acerca de lo que se espera estudiar, implican conjeturas o proposiciones que anticipan soluciones provisorias de lo que se pretende probar. </a:t>
          </a:r>
          <a:endParaRPr lang="en-US" sz="1800" kern="1200" dirty="0"/>
        </a:p>
      </dsp:txBody>
      <dsp:txXfrm>
        <a:off x="7824866" y="101262"/>
        <a:ext cx="2600582" cy="414881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BC791-0065-4384-AEF2-98A4CCE84CE8}">
      <dsp:nvSpPr>
        <dsp:cNvPr id="0" name=""/>
        <dsp:cNvSpPr/>
      </dsp:nvSpPr>
      <dsp:spPr>
        <a:xfrm>
          <a:off x="16216" y="1332"/>
          <a:ext cx="2909814" cy="290008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1CEFA-20B6-46D6-A2B4-CC99A5B26ED1}">
      <dsp:nvSpPr>
        <dsp:cNvPr id="0" name=""/>
        <dsp:cNvSpPr/>
      </dsp:nvSpPr>
      <dsp:spPr>
        <a:xfrm>
          <a:off x="339529" y="308479"/>
          <a:ext cx="2909814" cy="2900089"/>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La hipótesis es la relación entre dos o más variables. Será sujeto de contrastación a través de la medición de estas y de su relación con el ámbito contextual en el que se desenvuelve.</a:t>
          </a:r>
          <a:endParaRPr lang="en-US" sz="1900" kern="1200" dirty="0"/>
        </a:p>
      </dsp:txBody>
      <dsp:txXfrm>
        <a:off x="424470" y="393420"/>
        <a:ext cx="2739932" cy="2730207"/>
      </dsp:txXfrm>
    </dsp:sp>
    <dsp:sp modelId="{6802FE90-AABC-4BCA-9BB1-0F8C44FC95A6}">
      <dsp:nvSpPr>
        <dsp:cNvPr id="0" name=""/>
        <dsp:cNvSpPr/>
      </dsp:nvSpPr>
      <dsp:spPr>
        <a:xfrm>
          <a:off x="3572656" y="1332"/>
          <a:ext cx="2909814" cy="290008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A41F9E-D1C6-4B68-B31B-67EE826F8E42}">
      <dsp:nvSpPr>
        <dsp:cNvPr id="0" name=""/>
        <dsp:cNvSpPr/>
      </dsp:nvSpPr>
      <dsp:spPr>
        <a:xfrm>
          <a:off x="3895969" y="308479"/>
          <a:ext cx="2909814" cy="2900089"/>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El carácter del estudio orientará el perfil de la hipótesis, ya sea conformar un sistema de hipótesis o un conjunto de proposiciones que ayuden a alcanzar una generalización empírica.</a:t>
          </a:r>
          <a:endParaRPr lang="en-US" sz="1900" kern="1200"/>
        </a:p>
      </dsp:txBody>
      <dsp:txXfrm>
        <a:off x="3980910" y="393420"/>
        <a:ext cx="2739932" cy="2730207"/>
      </dsp:txXfrm>
    </dsp:sp>
    <dsp:sp modelId="{EFD5A189-1CF8-4333-A717-8DE40269EC11}">
      <dsp:nvSpPr>
        <dsp:cNvPr id="0" name=""/>
        <dsp:cNvSpPr/>
      </dsp:nvSpPr>
      <dsp:spPr>
        <a:xfrm>
          <a:off x="7129096" y="1332"/>
          <a:ext cx="2909814" cy="290008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4FD7A-893E-4DA1-B669-FE7C19CD15DA}">
      <dsp:nvSpPr>
        <dsp:cNvPr id="0" name=""/>
        <dsp:cNvSpPr/>
      </dsp:nvSpPr>
      <dsp:spPr>
        <a:xfrm>
          <a:off x="7452409" y="308479"/>
          <a:ext cx="2909814" cy="2900089"/>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Sea el procedimiento que sea, no escapamos de atravesar los contextos de hallazgo y justificación en los que las hipótesis se encuentran.</a:t>
          </a:r>
          <a:endParaRPr lang="en-US" sz="1900" kern="1200"/>
        </a:p>
      </dsp:txBody>
      <dsp:txXfrm>
        <a:off x="7537350" y="393420"/>
        <a:ext cx="2739932" cy="273020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E2E26-83C9-44C3-8E4B-D3DC1CEACF3F}">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38E1326-18B1-40D0-A78C-5E00E51C9770}">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dirty="0"/>
            <a:t>En la construcción del objeto de estudio, existen dos tipos de hipótesis que el investigador utiliza, conscientemente o no. </a:t>
          </a:r>
          <a:endParaRPr lang="en-US" sz="2000" kern="1200" dirty="0"/>
        </a:p>
      </dsp:txBody>
      <dsp:txXfrm>
        <a:off x="0" y="2663"/>
        <a:ext cx="6666833" cy="1816197"/>
      </dsp:txXfrm>
    </dsp:sp>
    <dsp:sp modelId="{83D34C34-D1FA-4007-908E-CD8324733AC8}">
      <dsp:nvSpPr>
        <dsp:cNvPr id="0" name=""/>
        <dsp:cNvSpPr/>
      </dsp:nvSpPr>
      <dsp:spPr>
        <a:xfrm>
          <a:off x="0" y="1818861"/>
          <a:ext cx="6666833" cy="0"/>
        </a:xfrm>
        <a:prstGeom prst="line">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0C6E76F-7F65-4654-89C6-63CFDBA7A1E3}">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dirty="0"/>
            <a:t>La hipótesis de trabajo es la intuición que el proponente del proyecto alberga en su mente, durante todo el proceso de construcción del objeto, particularmente del problema; la intuición con malicia científica, que subyace durante toda esta etapa (Bernal, 2006, pág. 96).</a:t>
          </a:r>
          <a:endParaRPr lang="en-US" sz="2000" kern="1200" dirty="0"/>
        </a:p>
      </dsp:txBody>
      <dsp:txXfrm>
        <a:off x="0" y="1818861"/>
        <a:ext cx="6666833" cy="1816197"/>
      </dsp:txXfrm>
    </dsp:sp>
    <dsp:sp modelId="{DE621FC0-77D2-4495-A3CB-C30B85A4D3A2}">
      <dsp:nvSpPr>
        <dsp:cNvPr id="0" name=""/>
        <dsp:cNvSpPr/>
      </dsp:nvSpPr>
      <dsp:spPr>
        <a:xfrm>
          <a:off x="0" y="3635058"/>
          <a:ext cx="6666833"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AC06B44-48B3-4E30-9A19-74BC1270CFE1}">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kern="1200" dirty="0"/>
            <a:t>Cuando se construye la perspectiva teórica esta hipótesis empieza a tener un rango distinto, pues la intuición es iluminada teóricamente y, por lo tanto, pasa a ser hipótesis científica, una vez que ha sido cabalmente formulada. En suma, la hipótesis de la investigación es científica cuando lleva una clara carga teórica en su proposición (Rojas R. , 1994, pág. 90). </a:t>
          </a:r>
          <a:endParaRPr lang="en-US" sz="1800" kern="1200" dirty="0"/>
        </a:p>
      </dsp:txBody>
      <dsp:txXfrm>
        <a:off x="0" y="3635058"/>
        <a:ext cx="6666833" cy="181619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C2E3C-B8EE-4713-8465-9A12584F1185}">
      <dsp:nvSpPr>
        <dsp:cNvPr id="0" name=""/>
        <dsp:cNvSpPr/>
      </dsp:nvSpPr>
      <dsp:spPr>
        <a:xfrm>
          <a:off x="0" y="618"/>
          <a:ext cx="10515600" cy="14464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9A059-9D22-4464-82D2-005247FFA6E2}">
      <dsp:nvSpPr>
        <dsp:cNvPr id="0" name=""/>
        <dsp:cNvSpPr/>
      </dsp:nvSpPr>
      <dsp:spPr>
        <a:xfrm>
          <a:off x="437549" y="326068"/>
          <a:ext cx="795544" cy="795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D4E35A-8F2B-469B-8FEB-C5EEBC597A41}">
      <dsp:nvSpPr>
        <dsp:cNvPr id="0" name=""/>
        <dsp:cNvSpPr/>
      </dsp:nvSpPr>
      <dsp:spPr>
        <a:xfrm>
          <a:off x="1670643" y="618"/>
          <a:ext cx="8844956" cy="144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82" tIns="153082" rIns="153082" bIns="153082" numCol="1" spcCol="1270" anchor="ctr" anchorCtr="0">
          <a:noAutofit/>
        </a:bodyPr>
        <a:lstStyle/>
        <a:p>
          <a:pPr marL="0" lvl="0" indent="0" algn="just" defTabSz="800100">
            <a:lnSpc>
              <a:spcPct val="90000"/>
            </a:lnSpc>
            <a:spcBef>
              <a:spcPct val="0"/>
            </a:spcBef>
            <a:spcAft>
              <a:spcPct val="35000"/>
            </a:spcAft>
            <a:buNone/>
          </a:pPr>
          <a:r>
            <a:rPr lang="es-MX" sz="1800" kern="1200" dirty="0"/>
            <a:t>Debe ser pasada por el tamiz teórico para alcanzar su rango formal. Desde el punto de vista operativo, usualmente, el investigador realiza una presentación de la hipótesis, con la que trata de articular los elementos teóricos plasmados en la perspectiva teórica, que le dan significación, con la hipótesis que pretende plantear. </a:t>
          </a:r>
          <a:endParaRPr lang="en-US" sz="1800" kern="1200" dirty="0"/>
        </a:p>
      </dsp:txBody>
      <dsp:txXfrm>
        <a:off x="1670643" y="618"/>
        <a:ext cx="8844956" cy="1446444"/>
      </dsp:txXfrm>
    </dsp:sp>
    <dsp:sp modelId="{4E41657A-AC2E-4C0D-9267-371A0183BE02}">
      <dsp:nvSpPr>
        <dsp:cNvPr id="0" name=""/>
        <dsp:cNvSpPr/>
      </dsp:nvSpPr>
      <dsp:spPr>
        <a:xfrm>
          <a:off x="0" y="1808673"/>
          <a:ext cx="10515600" cy="14464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99F5C-36F9-4D00-BB6C-73DE3A22AAA3}">
      <dsp:nvSpPr>
        <dsp:cNvPr id="0" name=""/>
        <dsp:cNvSpPr/>
      </dsp:nvSpPr>
      <dsp:spPr>
        <a:xfrm>
          <a:off x="437549" y="2134123"/>
          <a:ext cx="795544" cy="795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5698A0-2853-479A-9334-3FBDA0994BD1}">
      <dsp:nvSpPr>
        <dsp:cNvPr id="0" name=""/>
        <dsp:cNvSpPr/>
      </dsp:nvSpPr>
      <dsp:spPr>
        <a:xfrm>
          <a:off x="1670643" y="1808673"/>
          <a:ext cx="8844956" cy="144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82" tIns="153082" rIns="153082" bIns="153082" numCol="1" spcCol="1270" anchor="ctr" anchorCtr="0">
          <a:noAutofit/>
        </a:bodyPr>
        <a:lstStyle/>
        <a:p>
          <a:pPr marL="0" lvl="0" indent="0" algn="l" defTabSz="800100">
            <a:lnSpc>
              <a:spcPct val="90000"/>
            </a:lnSpc>
            <a:spcBef>
              <a:spcPct val="0"/>
            </a:spcBef>
            <a:spcAft>
              <a:spcPct val="35000"/>
            </a:spcAft>
            <a:buNone/>
          </a:pPr>
          <a:r>
            <a:rPr lang="es-MX" sz="1800" kern="1200" dirty="0"/>
            <a:t>Posteriormente, el investigador propone la hipótesis de manera explícita como una afirmación lógicamente bien construida, que propone una explicación al problema delimitado y que establece una relación determinada entre variables o categorías de análisis. </a:t>
          </a:r>
          <a:endParaRPr lang="en-US" sz="1800" kern="1200" dirty="0"/>
        </a:p>
      </dsp:txBody>
      <dsp:txXfrm>
        <a:off x="1670643" y="1808673"/>
        <a:ext cx="8844956" cy="1446444"/>
      </dsp:txXfrm>
    </dsp:sp>
    <dsp:sp modelId="{FA7BFF2F-97CA-4169-AFAB-B15E90B6C7F1}">
      <dsp:nvSpPr>
        <dsp:cNvPr id="0" name=""/>
        <dsp:cNvSpPr/>
      </dsp:nvSpPr>
      <dsp:spPr>
        <a:xfrm>
          <a:off x="0" y="3616729"/>
          <a:ext cx="10515600" cy="14464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EA951-1399-41A4-BE3F-54F0488FD3C3}">
      <dsp:nvSpPr>
        <dsp:cNvPr id="0" name=""/>
        <dsp:cNvSpPr/>
      </dsp:nvSpPr>
      <dsp:spPr>
        <a:xfrm>
          <a:off x="437549" y="3942179"/>
          <a:ext cx="795544" cy="795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81FA06-773C-4D31-BD00-D5DD42C907EF}">
      <dsp:nvSpPr>
        <dsp:cNvPr id="0" name=""/>
        <dsp:cNvSpPr/>
      </dsp:nvSpPr>
      <dsp:spPr>
        <a:xfrm>
          <a:off x="1670643" y="3616729"/>
          <a:ext cx="8844956" cy="144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82" tIns="153082" rIns="153082" bIns="153082" numCol="1" spcCol="1270" anchor="ctr" anchorCtr="0">
          <a:noAutofit/>
        </a:bodyPr>
        <a:lstStyle/>
        <a:p>
          <a:pPr marL="0" lvl="0" indent="0" algn="l" defTabSz="800100">
            <a:lnSpc>
              <a:spcPct val="90000"/>
            </a:lnSpc>
            <a:spcBef>
              <a:spcPct val="0"/>
            </a:spcBef>
            <a:spcAft>
              <a:spcPct val="35000"/>
            </a:spcAft>
            <a:buNone/>
          </a:pPr>
          <a:r>
            <a:rPr lang="es-MX" sz="1800" kern="1200"/>
            <a:t>También, el investigador tiende a incorporar los conceptos claves de la perspectiva teórica en la hipótesis, con lo que la carga teórica de esta es mayor. En cualquier caso, entre más carga conceptual exprese la hipótesis, su rango explicativo es, por definición, mayor.</a:t>
          </a:r>
          <a:endParaRPr lang="en-US" sz="1800" kern="1200"/>
        </a:p>
      </dsp:txBody>
      <dsp:txXfrm>
        <a:off x="1670643" y="3616729"/>
        <a:ext cx="8844956" cy="1446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1F3E8-29E0-4D94-8550-12F137A587AD}">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3B2CFD-A320-4CE4-91CC-2C676279E8B7}">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Se construye antes que la perspectiva teórica, aunque esta problematización requiere la utilización de datos teóricos o conceptos básicos para emerger a la luz del conocimiento, y dichos datos acusan cierta vocación teórica que determinará la construcción de la perspectiva correspondiente. </a:t>
          </a:r>
          <a:endParaRPr lang="en-US" sz="1900" kern="1200"/>
        </a:p>
      </dsp:txBody>
      <dsp:txXfrm>
        <a:off x="696297" y="538547"/>
        <a:ext cx="4171627" cy="2590157"/>
      </dsp:txXfrm>
    </dsp:sp>
    <dsp:sp modelId="{AE88DAC2-FC4F-45D6-BF00-F7722AE2A041}">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B11E8-ADA4-465E-A700-2F08C5CCCF11}">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Así, como el planteamiento del problema es una construcción factual, se puede afirmar que la perspectiva teórica es una construcción conceptual, y la primacía de la primera sobre la segunda se deriva del hecho de que esta última es una construcción teórica del problema. </a:t>
          </a:r>
          <a:endParaRPr lang="en-US" sz="1900" kern="1200"/>
        </a:p>
      </dsp:txBody>
      <dsp:txXfrm>
        <a:off x="5991936" y="538547"/>
        <a:ext cx="4171627" cy="259015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C7D62-A143-4FC1-A955-2EDDFDABD43E}">
      <dsp:nvSpPr>
        <dsp:cNvPr id="0" name=""/>
        <dsp:cNvSpPr/>
      </dsp:nvSpPr>
      <dsp:spPr>
        <a:xfrm>
          <a:off x="2053" y="85214"/>
          <a:ext cx="4379788" cy="418709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Por norma general, tiende a relacionar, dos componentes en su construcción, los cuales son delimitados analíticamente en una relación de causalidad establecida por el investigador, a saber, la variable independiente [causa] y la variable dependiente [efecto] o bien, como se estila en los estudios cualitativos, una relación entre categorías de análisis. </a:t>
          </a:r>
          <a:endParaRPr lang="en-US" sz="2100" kern="1200" dirty="0"/>
        </a:p>
      </dsp:txBody>
      <dsp:txXfrm>
        <a:off x="124689" y="207850"/>
        <a:ext cx="4134516" cy="3941823"/>
      </dsp:txXfrm>
    </dsp:sp>
    <dsp:sp modelId="{BA8CCE3B-EA90-4E6E-9D3D-8E09970F1114}">
      <dsp:nvSpPr>
        <dsp:cNvPr id="0" name=""/>
        <dsp:cNvSpPr/>
      </dsp:nvSpPr>
      <dsp:spPr>
        <a:xfrm>
          <a:off x="4819821" y="1635668"/>
          <a:ext cx="928515" cy="108618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819821" y="1852905"/>
        <a:ext cx="649961" cy="651713"/>
      </dsp:txXfrm>
    </dsp:sp>
    <dsp:sp modelId="{D4C8758D-E9B2-43B2-9601-CCD0CE86AA68}">
      <dsp:nvSpPr>
        <dsp:cNvPr id="0" name=""/>
        <dsp:cNvSpPr/>
      </dsp:nvSpPr>
      <dsp:spPr>
        <a:xfrm>
          <a:off x="6133757" y="85214"/>
          <a:ext cx="4379788" cy="4187095"/>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La hipótesis establece una relación de causa y efecto entre variables o categorías de análisis, para responder al interrogante-problema.</a:t>
          </a:r>
          <a:endParaRPr lang="en-US" sz="2100" kern="1200" dirty="0"/>
        </a:p>
      </dsp:txBody>
      <dsp:txXfrm>
        <a:off x="6256393" y="207850"/>
        <a:ext cx="4134516" cy="394182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44DB2-7788-446B-A521-0C13B860550C}">
      <dsp:nvSpPr>
        <dsp:cNvPr id="0" name=""/>
        <dsp:cNvSpPr/>
      </dsp:nvSpPr>
      <dsp:spPr>
        <a:xfrm>
          <a:off x="0" y="2978"/>
          <a:ext cx="7120699"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57677-8405-46A4-9A71-99CE9AC51557}">
      <dsp:nvSpPr>
        <dsp:cNvPr id="0" name=""/>
        <dsp:cNvSpPr/>
      </dsp:nvSpPr>
      <dsp:spPr>
        <a:xfrm>
          <a:off x="0" y="2978"/>
          <a:ext cx="7120699" cy="101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a:t>Se configura como una oración gramatical que pueda reflejar que se encuentra sujeta a su comprobación o verificación.</a:t>
          </a:r>
          <a:endParaRPr lang="en-US" sz="2000" kern="1200"/>
        </a:p>
      </dsp:txBody>
      <dsp:txXfrm>
        <a:off x="0" y="2978"/>
        <a:ext cx="7120699" cy="1015650"/>
      </dsp:txXfrm>
    </dsp:sp>
    <dsp:sp modelId="{6CA0F8C1-5E2E-41E6-A7C1-5876E892CAA1}">
      <dsp:nvSpPr>
        <dsp:cNvPr id="0" name=""/>
        <dsp:cNvSpPr/>
      </dsp:nvSpPr>
      <dsp:spPr>
        <a:xfrm>
          <a:off x="0" y="1018628"/>
          <a:ext cx="7120699" cy="0"/>
        </a:xfrm>
        <a:prstGeom prst="line">
          <a:avLst/>
        </a:prstGeom>
        <a:solidFill>
          <a:schemeClr val="accent5">
            <a:hueOff val="-2430430"/>
            <a:satOff val="-165"/>
            <a:lumOff val="392"/>
            <a:alphaOff val="0"/>
          </a:schemeClr>
        </a:solidFill>
        <a:ln w="19050" cap="flat" cmpd="sng" algn="ctr">
          <a:solidFill>
            <a:schemeClr val="accent5">
              <a:hueOff val="-2430430"/>
              <a:satOff val="-165"/>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446B07-DD74-44CA-BA47-68017F9FA093}">
      <dsp:nvSpPr>
        <dsp:cNvPr id="0" name=""/>
        <dsp:cNvSpPr/>
      </dsp:nvSpPr>
      <dsp:spPr>
        <a:xfrm>
          <a:off x="0" y="1018628"/>
          <a:ext cx="7120699" cy="101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a:t>Ejemplo: “En el Gran Buenos Aires, si los servicios sociales mejoran su eficacia, probablemente disminuirán el déficit social y se alcanzarán mejores niveles de equidad.”</a:t>
          </a:r>
          <a:endParaRPr lang="en-US" sz="2000" kern="1200"/>
        </a:p>
      </dsp:txBody>
      <dsp:txXfrm>
        <a:off x="0" y="1018628"/>
        <a:ext cx="7120699" cy="1015650"/>
      </dsp:txXfrm>
    </dsp:sp>
    <dsp:sp modelId="{238D6CED-528B-4C5B-9B21-4544DB047DD3}">
      <dsp:nvSpPr>
        <dsp:cNvPr id="0" name=""/>
        <dsp:cNvSpPr/>
      </dsp:nvSpPr>
      <dsp:spPr>
        <a:xfrm>
          <a:off x="0" y="2034278"/>
          <a:ext cx="7120699" cy="0"/>
        </a:xfrm>
        <a:prstGeom prst="line">
          <a:avLst/>
        </a:prstGeom>
        <a:solidFill>
          <a:schemeClr val="accent5">
            <a:hueOff val="-4860860"/>
            <a:satOff val="-330"/>
            <a:lumOff val="784"/>
            <a:alphaOff val="0"/>
          </a:schemeClr>
        </a:solidFill>
        <a:ln w="19050" cap="flat" cmpd="sng" algn="ctr">
          <a:solidFill>
            <a:schemeClr val="accent5">
              <a:hueOff val="-4860860"/>
              <a:satOff val="-3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BEEDB7-3A59-411C-9CAB-816D994F6783}">
      <dsp:nvSpPr>
        <dsp:cNvPr id="0" name=""/>
        <dsp:cNvSpPr/>
      </dsp:nvSpPr>
      <dsp:spPr>
        <a:xfrm>
          <a:off x="0" y="2034278"/>
          <a:ext cx="7120699" cy="101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kern="1200"/>
            <a:t>Sujeto: Gran Buenos Aires = Unidad de Observación</a:t>
          </a:r>
          <a:endParaRPr lang="en-US" sz="2000" kern="1200"/>
        </a:p>
      </dsp:txBody>
      <dsp:txXfrm>
        <a:off x="0" y="2034278"/>
        <a:ext cx="7120699" cy="1015650"/>
      </dsp:txXfrm>
    </dsp:sp>
    <dsp:sp modelId="{233A997D-21FE-4BA8-B393-BCDDEE824156}">
      <dsp:nvSpPr>
        <dsp:cNvPr id="0" name=""/>
        <dsp:cNvSpPr/>
      </dsp:nvSpPr>
      <dsp:spPr>
        <a:xfrm>
          <a:off x="0" y="3049929"/>
          <a:ext cx="7120699" cy="0"/>
        </a:xfrm>
        <a:prstGeom prst="line">
          <a:avLst/>
        </a:prstGeom>
        <a:solidFill>
          <a:schemeClr val="accent5">
            <a:hueOff val="-7291290"/>
            <a:satOff val="-496"/>
            <a:lumOff val="1177"/>
            <a:alphaOff val="0"/>
          </a:schemeClr>
        </a:solidFill>
        <a:ln w="19050" cap="flat" cmpd="sng" algn="ctr">
          <a:solidFill>
            <a:schemeClr val="accent5">
              <a:hueOff val="-7291290"/>
              <a:satOff val="-496"/>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381A5-7D73-4340-9FFB-872D72C3C26D}">
      <dsp:nvSpPr>
        <dsp:cNvPr id="0" name=""/>
        <dsp:cNvSpPr/>
      </dsp:nvSpPr>
      <dsp:spPr>
        <a:xfrm>
          <a:off x="0" y="3049928"/>
          <a:ext cx="7120699" cy="101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kern="1200"/>
            <a:t>Servicio Social = Unidad de análisis observable </a:t>
          </a:r>
          <a:endParaRPr lang="en-US" sz="2000" kern="1200"/>
        </a:p>
      </dsp:txBody>
      <dsp:txXfrm>
        <a:off x="0" y="3049928"/>
        <a:ext cx="7120699" cy="1015650"/>
      </dsp:txXfrm>
    </dsp:sp>
    <dsp:sp modelId="{ED29BBFC-7D93-493D-B30E-527DD128B514}">
      <dsp:nvSpPr>
        <dsp:cNvPr id="0" name=""/>
        <dsp:cNvSpPr/>
      </dsp:nvSpPr>
      <dsp:spPr>
        <a:xfrm>
          <a:off x="0" y="4065579"/>
          <a:ext cx="7120699" cy="0"/>
        </a:xfrm>
        <a:prstGeom prst="line">
          <a:avLst/>
        </a:prstGeom>
        <a:solidFill>
          <a:schemeClr val="accent5">
            <a:hueOff val="-9721720"/>
            <a:satOff val="-661"/>
            <a:lumOff val="1569"/>
            <a:alphaOff val="0"/>
          </a:schemeClr>
        </a:solidFill>
        <a:ln w="19050" cap="flat" cmpd="sng" algn="ctr">
          <a:solidFill>
            <a:schemeClr val="accent5">
              <a:hueOff val="-9721720"/>
              <a:satOff val="-66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13EF05-11F5-4D0B-AC86-250EAA107946}">
      <dsp:nvSpPr>
        <dsp:cNvPr id="0" name=""/>
        <dsp:cNvSpPr/>
      </dsp:nvSpPr>
      <dsp:spPr>
        <a:xfrm>
          <a:off x="0" y="4065579"/>
          <a:ext cx="7120699" cy="101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kern="1200" dirty="0"/>
            <a:t>Predicado (compuesto por varias variables): mejora de la </a:t>
          </a:r>
          <a:r>
            <a:rPr lang="es-CR" sz="2000" b="1" kern="1200" dirty="0"/>
            <a:t>eficacia</a:t>
          </a:r>
          <a:r>
            <a:rPr lang="es-CR" sz="2000" kern="1200" dirty="0"/>
            <a:t>, disminución de los </a:t>
          </a:r>
          <a:r>
            <a:rPr lang="es-CR" sz="2000" b="1" kern="1200" dirty="0"/>
            <a:t>déficits sociales</a:t>
          </a:r>
          <a:r>
            <a:rPr lang="es-CR" sz="2000" kern="1200" dirty="0"/>
            <a:t>,</a:t>
          </a:r>
          <a:r>
            <a:rPr lang="es-CR" sz="2000" b="1" kern="1200" dirty="0"/>
            <a:t> </a:t>
          </a:r>
          <a:r>
            <a:rPr lang="es-CR" sz="2000" kern="1200" dirty="0"/>
            <a:t>niveles de </a:t>
          </a:r>
          <a:r>
            <a:rPr lang="es-CR" sz="2000" b="1" kern="1200" dirty="0"/>
            <a:t>equidad.</a:t>
          </a:r>
          <a:endParaRPr lang="en-US" sz="2000" kern="1200" dirty="0"/>
        </a:p>
      </dsp:txBody>
      <dsp:txXfrm>
        <a:off x="0" y="4065579"/>
        <a:ext cx="7120699" cy="1015650"/>
      </dsp:txXfrm>
    </dsp:sp>
    <dsp:sp modelId="{63636782-FC96-4C60-A58B-5523417EA480}">
      <dsp:nvSpPr>
        <dsp:cNvPr id="0" name=""/>
        <dsp:cNvSpPr/>
      </dsp:nvSpPr>
      <dsp:spPr>
        <a:xfrm>
          <a:off x="0" y="5081229"/>
          <a:ext cx="7120699" cy="0"/>
        </a:xfrm>
        <a:prstGeom prst="lin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B17C5-4257-4CAE-8BCF-9F2D345E51C8}">
      <dsp:nvSpPr>
        <dsp:cNvPr id="0" name=""/>
        <dsp:cNvSpPr/>
      </dsp:nvSpPr>
      <dsp:spPr>
        <a:xfrm>
          <a:off x="0" y="5081229"/>
          <a:ext cx="7120699" cy="101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kern="1200"/>
            <a:t>Las variables se configuran como características atributos y propiedades de la unidad observable.</a:t>
          </a:r>
          <a:endParaRPr lang="en-US" sz="2000" kern="1200"/>
        </a:p>
      </dsp:txBody>
      <dsp:txXfrm>
        <a:off x="0" y="5081229"/>
        <a:ext cx="7120699" cy="101565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B93BD-4F4B-42B5-841B-A919B4C48592}">
      <dsp:nvSpPr>
        <dsp:cNvPr id="0" name=""/>
        <dsp:cNvSpPr/>
      </dsp:nvSpPr>
      <dsp:spPr>
        <a:xfrm>
          <a:off x="0" y="89302"/>
          <a:ext cx="5918184" cy="156567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Conceptos que actúan como conectivos entre sujeto y predicado. En el ejemplo: </a:t>
          </a:r>
          <a:r>
            <a:rPr lang="es-MX" sz="1800" b="1" kern="1200"/>
            <a:t>si</a:t>
          </a:r>
          <a:r>
            <a:rPr lang="es-MX" sz="1800" kern="1200"/>
            <a:t> mejoran, </a:t>
          </a:r>
          <a:r>
            <a:rPr lang="es-MX" sz="1800" b="1" kern="1200"/>
            <a:t>entonces</a:t>
          </a:r>
          <a:r>
            <a:rPr lang="es-MX" sz="1800" kern="1200"/>
            <a:t> (o probablemente) </a:t>
          </a:r>
          <a:r>
            <a:rPr lang="es-MX" sz="1800" b="1" kern="1200"/>
            <a:t>se alcanzará</a:t>
          </a:r>
          <a:r>
            <a:rPr lang="es-MX" sz="1800" kern="1200"/>
            <a:t> (más tarde), mayor equidad.</a:t>
          </a:r>
          <a:endParaRPr lang="en-US" sz="1800" kern="1200"/>
        </a:p>
      </dsp:txBody>
      <dsp:txXfrm>
        <a:off x="76430" y="165732"/>
        <a:ext cx="5765324" cy="1412819"/>
      </dsp:txXfrm>
    </dsp:sp>
    <dsp:sp modelId="{A047DD69-6418-4836-9C0C-2B1551E2AAF5}">
      <dsp:nvSpPr>
        <dsp:cNvPr id="0" name=""/>
        <dsp:cNvSpPr/>
      </dsp:nvSpPr>
      <dsp:spPr>
        <a:xfrm>
          <a:off x="0" y="1706822"/>
          <a:ext cx="5918184" cy="1565679"/>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La hipótesis está conformada por tres variables y aparecen relaciones de dependencia y/o condicionalidad. Al reunir más de dos variables, permite profundizar el objeto de estudio y encontrar planos de explicación.</a:t>
          </a:r>
          <a:endParaRPr lang="en-US" sz="1800" kern="1200"/>
        </a:p>
      </dsp:txBody>
      <dsp:txXfrm>
        <a:off x="76430" y="1783252"/>
        <a:ext cx="5765324" cy="1412819"/>
      </dsp:txXfrm>
    </dsp:sp>
    <dsp:sp modelId="{2244B445-EAA0-4E06-8BE2-29C3F9B36F06}">
      <dsp:nvSpPr>
        <dsp:cNvPr id="0" name=""/>
        <dsp:cNvSpPr/>
      </dsp:nvSpPr>
      <dsp:spPr>
        <a:xfrm>
          <a:off x="0" y="3324341"/>
          <a:ext cx="5918184" cy="156567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La comprobación de la hipótesis da lugar a otras, con lo cual se estaría en condiciones de propiciar un encadenamiento de proposiciones que darían mayor riqueza al tema que se indaga.</a:t>
          </a:r>
          <a:endParaRPr lang="en-US" sz="1800" kern="1200"/>
        </a:p>
      </dsp:txBody>
      <dsp:txXfrm>
        <a:off x="76430" y="3400771"/>
        <a:ext cx="5765324" cy="141281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17479-54B8-444F-9CAD-891FFD8A29EA}">
      <dsp:nvSpPr>
        <dsp:cNvPr id="0" name=""/>
        <dsp:cNvSpPr/>
      </dsp:nvSpPr>
      <dsp:spPr>
        <a:xfrm>
          <a:off x="0" y="10228"/>
          <a:ext cx="3286125" cy="549488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s-MX" sz="1800" kern="1200" dirty="0"/>
            <a:t>La hipótesis cualitativa es una guía de trabajo para el investigador, que de ninguna manera subordina otras relaciones que este vaya viendo, de manera constructivista, en el desarrollo del estudio. </a:t>
          </a:r>
          <a:endParaRPr lang="en-US" sz="1800" kern="1200" dirty="0"/>
        </a:p>
      </dsp:txBody>
      <dsp:txXfrm>
        <a:off x="0" y="2098282"/>
        <a:ext cx="3286125" cy="3296928"/>
      </dsp:txXfrm>
    </dsp:sp>
    <dsp:sp modelId="{25DF2880-AE78-4447-AF17-3E63EC67D9E5}">
      <dsp:nvSpPr>
        <dsp:cNvPr id="0" name=""/>
        <dsp:cNvSpPr/>
      </dsp:nvSpPr>
      <dsp:spPr>
        <a:xfrm>
          <a:off x="952976" y="917438"/>
          <a:ext cx="1380172" cy="1380172"/>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55098" y="1119560"/>
        <a:ext cx="975928" cy="975928"/>
      </dsp:txXfrm>
    </dsp:sp>
    <dsp:sp modelId="{A389F251-C672-4B33-9053-3D5B9B47D17E}">
      <dsp:nvSpPr>
        <dsp:cNvPr id="0" name=""/>
        <dsp:cNvSpPr/>
      </dsp:nvSpPr>
      <dsp:spPr>
        <a:xfrm>
          <a:off x="0" y="5057883"/>
          <a:ext cx="3286125" cy="7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660F3A-02CB-4983-916B-66249FA02FA5}">
      <dsp:nvSpPr>
        <dsp:cNvPr id="0" name=""/>
        <dsp:cNvSpPr/>
      </dsp:nvSpPr>
      <dsp:spPr>
        <a:xfrm>
          <a:off x="3614737" y="10228"/>
          <a:ext cx="3286125" cy="549488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s-MX" sz="1600" kern="1200" dirty="0"/>
            <a:t>Los demás factores que pueden explicar el fenómeno, y que subyacen a los objetivos de la investigación, gravitan alrededor de la sospecha de investigación principal, a título de hipótesis científica, por lo que no sólo el análisis no se agota en esta última, sino que, además, esta puede ir mutando a lo largo del trayecto de investigación. </a:t>
          </a:r>
          <a:endParaRPr lang="en-US" sz="1600" kern="1200" dirty="0"/>
        </a:p>
      </dsp:txBody>
      <dsp:txXfrm>
        <a:off x="3614737" y="2098282"/>
        <a:ext cx="3286125" cy="3296928"/>
      </dsp:txXfrm>
    </dsp:sp>
    <dsp:sp modelId="{0FA92228-CB38-4318-B0B3-5159E5C6DDB7}">
      <dsp:nvSpPr>
        <dsp:cNvPr id="0" name=""/>
        <dsp:cNvSpPr/>
      </dsp:nvSpPr>
      <dsp:spPr>
        <a:xfrm>
          <a:off x="4567713" y="917438"/>
          <a:ext cx="1380172" cy="1380172"/>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69835" y="1119560"/>
        <a:ext cx="975928" cy="975928"/>
      </dsp:txXfrm>
    </dsp:sp>
    <dsp:sp modelId="{9C7A8CA0-A0C6-4AFC-8275-EFC2E207D62B}">
      <dsp:nvSpPr>
        <dsp:cNvPr id="0" name=""/>
        <dsp:cNvSpPr/>
      </dsp:nvSpPr>
      <dsp:spPr>
        <a:xfrm>
          <a:off x="3614737" y="5057883"/>
          <a:ext cx="3286125" cy="72"/>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BAB0E-ED4E-4A61-8E19-578C516CCB02}">
      <dsp:nvSpPr>
        <dsp:cNvPr id="0" name=""/>
        <dsp:cNvSpPr/>
      </dsp:nvSpPr>
      <dsp:spPr>
        <a:xfrm>
          <a:off x="7229475" y="10228"/>
          <a:ext cx="3286125" cy="549488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s-MX" sz="1900" kern="1200" dirty="0"/>
            <a:t>Lo importante, desde luego, es que el investigador clarifique en las conclusiones del trabajo, cómo ocurrió esta evolución constructivista de la hipótesis y cómo sirvió a la tarea de hacer la investigación.</a:t>
          </a:r>
          <a:endParaRPr lang="en-US" sz="1900" kern="1200" dirty="0"/>
        </a:p>
      </dsp:txBody>
      <dsp:txXfrm>
        <a:off x="7229475" y="2098282"/>
        <a:ext cx="3286125" cy="3296928"/>
      </dsp:txXfrm>
    </dsp:sp>
    <dsp:sp modelId="{64257FDA-DCAD-4096-B260-B1CEF6EE54D9}">
      <dsp:nvSpPr>
        <dsp:cNvPr id="0" name=""/>
        <dsp:cNvSpPr/>
      </dsp:nvSpPr>
      <dsp:spPr>
        <a:xfrm>
          <a:off x="8182451" y="917438"/>
          <a:ext cx="1380172" cy="1380172"/>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84573" y="1119560"/>
        <a:ext cx="975928" cy="975928"/>
      </dsp:txXfrm>
    </dsp:sp>
    <dsp:sp modelId="{05C1CEB6-D19B-4C3D-8732-20A2297EEA49}">
      <dsp:nvSpPr>
        <dsp:cNvPr id="0" name=""/>
        <dsp:cNvSpPr/>
      </dsp:nvSpPr>
      <dsp:spPr>
        <a:xfrm>
          <a:off x="7229475" y="5057883"/>
          <a:ext cx="3286125"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0DC66-24A2-428D-B0FD-F904BFF7CD2B}">
      <dsp:nvSpPr>
        <dsp:cNvPr id="0" name=""/>
        <dsp:cNvSpPr/>
      </dsp:nvSpPr>
      <dsp:spPr>
        <a:xfrm>
          <a:off x="0" y="419292"/>
          <a:ext cx="10506456" cy="18181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MX" sz="2100" kern="1200"/>
            <a:t>La situación es un tanto distinta. La hipótesis principal tiende a relacionar las variables fundamentales que articulan el estudio, pero, se proponen, generalmente, varias hipótesis secundarias, con las que se tratan de establecer conexiones específicas entre variables independientes y dependientes, según los diversos objetivos de investigación y las preguntas iniciales, ya depuradas, que dieron origen al estudio. </a:t>
          </a:r>
          <a:endParaRPr lang="en-US" sz="2100" kern="1200"/>
        </a:p>
      </dsp:txBody>
      <dsp:txXfrm>
        <a:off x="88756" y="508048"/>
        <a:ext cx="10328944" cy="1640667"/>
      </dsp:txXfrm>
    </dsp:sp>
    <dsp:sp modelId="{C63A8467-E7C2-4A42-B3F7-DA10E61B5AF7}">
      <dsp:nvSpPr>
        <dsp:cNvPr id="0" name=""/>
        <dsp:cNvSpPr/>
      </dsp:nvSpPr>
      <dsp:spPr>
        <a:xfrm>
          <a:off x="0" y="2297952"/>
          <a:ext cx="10506456" cy="181817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MX" sz="2100" kern="1200"/>
            <a:t>En este caso, la relación entre las hipótesis y el problema no es constructivista e inductiva, sino que tiene una asociación deductiva y fija, al tenor de la idea de rechazar o aprobar la(s) hipótesis, en sentido estricto, desde luego, en una perspectiva matemático-estadística.</a:t>
          </a:r>
          <a:endParaRPr lang="en-US" sz="2100" kern="1200"/>
        </a:p>
      </dsp:txBody>
      <dsp:txXfrm>
        <a:off x="88756" y="2386708"/>
        <a:ext cx="10328944" cy="164066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B34D8-89A8-4E3F-9C3D-C3C4F1B8F866}">
      <dsp:nvSpPr>
        <dsp:cNvPr id="0" name=""/>
        <dsp:cNvSpPr/>
      </dsp:nvSpPr>
      <dsp:spPr>
        <a:xfrm>
          <a:off x="1333" y="110983"/>
          <a:ext cx="4682211" cy="29732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9921F-0882-4941-A082-C0CB2D5A2565}">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Se define en dos planos. En un primer momento, se debe presenta la hipótesis en párrafos introductorios, con los que el investigador trata de amarrar la perspectiva teórica con la hipótesis que se va a enunciar, con lo cual se trata de sintetizar el contexto teórico de esta. </a:t>
          </a:r>
          <a:endParaRPr lang="en-US" sz="1900" kern="1200"/>
        </a:p>
      </dsp:txBody>
      <dsp:txXfrm>
        <a:off x="608661" y="692298"/>
        <a:ext cx="4508047" cy="2799040"/>
      </dsp:txXfrm>
    </dsp:sp>
    <dsp:sp modelId="{771C31AE-9B0F-4EC6-84F6-797EBD32B56C}">
      <dsp:nvSpPr>
        <dsp:cNvPr id="0" name=""/>
        <dsp:cNvSpPr/>
      </dsp:nvSpPr>
      <dsp:spPr>
        <a:xfrm>
          <a:off x="5724037" y="110983"/>
          <a:ext cx="4682211" cy="29732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91BE7-FC7C-4BBF-9669-2F2D06C00228}">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En un segundo momento, se enuncia la hipótesis bajo un formato separado del texto principal del documento, [entre comillas y en cursiva], según los elementos mencionados. O bien, se enuncian las series de hipótesis, para el caso de los estudios cuantitativos, y se enumeran para que su tratamiento posterior implique el uso de su numeración.</a:t>
          </a:r>
          <a:endParaRPr lang="en-US" sz="1900" kern="1200"/>
        </a:p>
      </dsp:txBody>
      <dsp:txXfrm>
        <a:off x="6331365" y="692298"/>
        <a:ext cx="4508047" cy="279904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2100E-5FE0-489C-AC82-B5DD1EA7C5C4}">
      <dsp:nvSpPr>
        <dsp:cNvPr id="0" name=""/>
        <dsp:cNvSpPr/>
      </dsp:nvSpPr>
      <dsp:spPr>
        <a:xfrm>
          <a:off x="0" y="2422"/>
          <a:ext cx="54864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B8B89-1A39-4AE0-91DA-DB445AE50701}">
      <dsp:nvSpPr>
        <dsp:cNvPr id="0" name=""/>
        <dsp:cNvSpPr/>
      </dsp:nvSpPr>
      <dsp:spPr>
        <a:xfrm>
          <a:off x="0" y="2422"/>
          <a:ext cx="5486400" cy="165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kern="1200" dirty="0"/>
            <a:t>No debe olvidarse que hay investigaciones que pueden prescindir de las hipótesis. </a:t>
          </a:r>
          <a:endParaRPr lang="en-US" sz="1600" kern="1200" dirty="0"/>
        </a:p>
      </dsp:txBody>
      <dsp:txXfrm>
        <a:off x="0" y="2422"/>
        <a:ext cx="5486400" cy="1652068"/>
      </dsp:txXfrm>
    </dsp:sp>
    <dsp:sp modelId="{E577D67E-5047-438B-AD8C-390111C476A2}">
      <dsp:nvSpPr>
        <dsp:cNvPr id="0" name=""/>
        <dsp:cNvSpPr/>
      </dsp:nvSpPr>
      <dsp:spPr>
        <a:xfrm>
          <a:off x="0" y="1654491"/>
          <a:ext cx="54864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EC9B7-88BC-4B9C-B282-C1FBA47A701E}">
      <dsp:nvSpPr>
        <dsp:cNvPr id="0" name=""/>
        <dsp:cNvSpPr/>
      </dsp:nvSpPr>
      <dsp:spPr>
        <a:xfrm>
          <a:off x="0" y="1654491"/>
          <a:ext cx="5486400" cy="165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kern="1200" dirty="0"/>
            <a:t>Generalmente, este instrumento está más asociado a trabajos académicos, de ciencia “pura” [como las tesis y los seminarios de graduación], aunque, desde luego, su uso no es obligatorio, sobre todo en las investigaciones exploratorias. </a:t>
          </a:r>
          <a:endParaRPr lang="en-US" sz="1600" kern="1200" dirty="0"/>
        </a:p>
      </dsp:txBody>
      <dsp:txXfrm>
        <a:off x="0" y="1654491"/>
        <a:ext cx="5486400" cy="1652068"/>
      </dsp:txXfrm>
    </dsp:sp>
    <dsp:sp modelId="{6C75DA27-BBBB-4D2E-B9BA-62EFCFD0F2E6}">
      <dsp:nvSpPr>
        <dsp:cNvPr id="0" name=""/>
        <dsp:cNvSpPr/>
      </dsp:nvSpPr>
      <dsp:spPr>
        <a:xfrm>
          <a:off x="0" y="3306559"/>
          <a:ext cx="54864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11DD1-EAB3-41B9-92C3-1844F1A996A2}">
      <dsp:nvSpPr>
        <dsp:cNvPr id="0" name=""/>
        <dsp:cNvSpPr/>
      </dsp:nvSpPr>
      <dsp:spPr>
        <a:xfrm>
          <a:off x="0" y="3306559"/>
          <a:ext cx="5486400" cy="165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Para el caso de los trabajos de vocación más práctica o profesional [como las prácticas profesionales, los proyectos de graduación y las consultorías], se tiende a trabajar con el objetivo general y se omite la hipótesis, principalmente, porque el esfuerzo teórico y de diagnóstico tiende a ser menor que el de sus contrapartes, a la vez que la dimensión práctica de los trabajos genera un esfuerzo adicional que expresa mayores costos de oportunidad académicos para estos casos.</a:t>
          </a:r>
          <a:endParaRPr lang="en-US" sz="1400" kern="1200" dirty="0"/>
        </a:p>
      </dsp:txBody>
      <dsp:txXfrm>
        <a:off x="0" y="3306559"/>
        <a:ext cx="5486400" cy="1652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4D4D1-9C3B-4044-BE0D-FC057B43E7C8}">
      <dsp:nvSpPr>
        <dsp:cNvPr id="0" name=""/>
        <dsp:cNvSpPr/>
      </dsp:nvSpPr>
      <dsp:spPr>
        <a:xfrm>
          <a:off x="0" y="73336"/>
          <a:ext cx="6798539" cy="140911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a:t>Depende de su grado de conexión con el planteamiento del problema, pues éste es el centro de gravedad del proyecto de investigación. </a:t>
          </a:r>
          <a:endParaRPr lang="en-US" sz="2000" kern="1200"/>
        </a:p>
      </dsp:txBody>
      <dsp:txXfrm>
        <a:off x="68787" y="142123"/>
        <a:ext cx="6660965" cy="1271544"/>
      </dsp:txXfrm>
    </dsp:sp>
    <dsp:sp modelId="{947A643F-9A6C-46E4-98D2-C0C2EB18C0B4}">
      <dsp:nvSpPr>
        <dsp:cNvPr id="0" name=""/>
        <dsp:cNvSpPr/>
      </dsp:nvSpPr>
      <dsp:spPr>
        <a:xfrm>
          <a:off x="0" y="1540055"/>
          <a:ext cx="6798539" cy="1409118"/>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t>La primera valoración que debe hacerse de la perspectiva teórica apunta hacia la determinación de si, en efecto, se trata de una construcción conceptual del problema y no una simple reflexión teórica interesante.</a:t>
          </a:r>
          <a:endParaRPr lang="en-US" sz="2000" kern="1200" dirty="0"/>
        </a:p>
      </dsp:txBody>
      <dsp:txXfrm>
        <a:off x="68787" y="1608842"/>
        <a:ext cx="6660965" cy="1271544"/>
      </dsp:txXfrm>
    </dsp:sp>
    <dsp:sp modelId="{B9D4E724-857C-4A95-AB6B-57BF83F8B048}">
      <dsp:nvSpPr>
        <dsp:cNvPr id="0" name=""/>
        <dsp:cNvSpPr/>
      </dsp:nvSpPr>
      <dsp:spPr>
        <a:xfrm>
          <a:off x="0" y="3006773"/>
          <a:ext cx="6798539" cy="1409118"/>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a:t>¿Como realizó la construcción de su perspectiva teórica?</a:t>
          </a:r>
          <a:endParaRPr lang="en-US" sz="2000" kern="1200"/>
        </a:p>
      </dsp:txBody>
      <dsp:txXfrm>
        <a:off x="68787" y="3075560"/>
        <a:ext cx="6660965" cy="1271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54567-1A88-4602-A4CC-F531BFD8DB25}">
      <dsp:nvSpPr>
        <dsp:cNvPr id="0" name=""/>
        <dsp:cNvSpPr/>
      </dsp:nvSpPr>
      <dsp:spPr>
        <a:xfrm>
          <a:off x="0" y="110591"/>
          <a:ext cx="10378440" cy="12097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a:t>Tiene una vocación plenamente integrada, pues trata de dar cuenta del problema construido y no de recitar un listado de teorías que, de alguna manera, refiere al problema en cuestión, en términos genéricos (Perry, 1996, pág. 17). </a:t>
          </a:r>
          <a:endParaRPr lang="en-US" sz="2200" kern="1200"/>
        </a:p>
      </dsp:txBody>
      <dsp:txXfrm>
        <a:off x="59057" y="169648"/>
        <a:ext cx="10260326" cy="1091666"/>
      </dsp:txXfrm>
    </dsp:sp>
    <dsp:sp modelId="{2B438084-F36A-4911-9905-6A3396CC7965}">
      <dsp:nvSpPr>
        <dsp:cNvPr id="0" name=""/>
        <dsp:cNvSpPr/>
      </dsp:nvSpPr>
      <dsp:spPr>
        <a:xfrm>
          <a:off x="0" y="1383731"/>
          <a:ext cx="10378440" cy="120978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dirty="0"/>
            <a:t>Se trata, en suma, de la definición de las categorías conceptuales fundamentales con las que se abordará el problema de investigación, de manera tal que expresen un todo coherente y articulado (Mora E. , 2000, págs. 5- 6). </a:t>
          </a:r>
          <a:endParaRPr lang="en-US" sz="2200" kern="1200" dirty="0"/>
        </a:p>
      </dsp:txBody>
      <dsp:txXfrm>
        <a:off x="59057" y="1442788"/>
        <a:ext cx="10260326" cy="1091666"/>
      </dsp:txXfrm>
    </dsp:sp>
    <dsp:sp modelId="{AD659833-5D4F-4FCB-AE36-AFCC366EE9C3}">
      <dsp:nvSpPr>
        <dsp:cNvPr id="0" name=""/>
        <dsp:cNvSpPr/>
      </dsp:nvSpPr>
      <dsp:spPr>
        <a:xfrm>
          <a:off x="0" y="2656871"/>
          <a:ext cx="10378440" cy="120978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a:t>Por ello, cuando escogemos las teorías que vamos a utilizar en la perspectiva, lo que define nuestra elección es el grado de aplicabilidad que estas tengan para abordar y resolver el problema de investigación. </a:t>
          </a:r>
          <a:endParaRPr lang="en-US" sz="2200" kern="1200"/>
        </a:p>
      </dsp:txBody>
      <dsp:txXfrm>
        <a:off x="59057" y="2715928"/>
        <a:ext cx="10260326" cy="10916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D18FA-315C-4E59-B33D-0865E82525A9}">
      <dsp:nvSpPr>
        <dsp:cNvPr id="0" name=""/>
        <dsp:cNvSpPr/>
      </dsp:nvSpPr>
      <dsp:spPr>
        <a:xfrm>
          <a:off x="0" y="2062"/>
          <a:ext cx="622612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A93592D-E5CB-4BE7-BFBC-260CD0D477A8}">
      <dsp:nvSpPr>
        <dsp:cNvPr id="0" name=""/>
        <dsp:cNvSpPr/>
      </dsp:nvSpPr>
      <dsp:spPr>
        <a:xfrm>
          <a:off x="0" y="2062"/>
          <a:ext cx="6226121" cy="1406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a:t>¿La suya, interconecta todos sus componentes, al calor del planteamiento del problema que se quiere teorizar?</a:t>
          </a:r>
          <a:endParaRPr lang="en-US" sz="2000" kern="1200"/>
        </a:p>
      </dsp:txBody>
      <dsp:txXfrm>
        <a:off x="0" y="2062"/>
        <a:ext cx="6226121" cy="1406877"/>
      </dsp:txXfrm>
    </dsp:sp>
    <dsp:sp modelId="{EEC535A8-EAA0-4CED-B36E-24AD57BD3AE0}">
      <dsp:nvSpPr>
        <dsp:cNvPr id="0" name=""/>
        <dsp:cNvSpPr/>
      </dsp:nvSpPr>
      <dsp:spPr>
        <a:xfrm>
          <a:off x="0" y="1408940"/>
          <a:ext cx="622612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551A8D3-919E-4753-B428-FB3AB6198B7B}">
      <dsp:nvSpPr>
        <dsp:cNvPr id="0" name=""/>
        <dsp:cNvSpPr/>
      </dsp:nvSpPr>
      <dsp:spPr>
        <a:xfrm>
          <a:off x="0" y="1408940"/>
          <a:ext cx="6226121" cy="1406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a:t>Se ha realizado una contextualización inicial del planteamiento del problema, en términos de una teoría general o una mezcla de ellas, que permitan ubicar, con claridad, el problema de investigación de interés. </a:t>
          </a:r>
          <a:endParaRPr lang="en-US" sz="2000" kern="1200"/>
        </a:p>
      </dsp:txBody>
      <dsp:txXfrm>
        <a:off x="0" y="1408940"/>
        <a:ext cx="6226121" cy="1406877"/>
      </dsp:txXfrm>
    </dsp:sp>
    <dsp:sp modelId="{9CB77081-BCD3-4853-A8D1-C70A7F9A5A65}">
      <dsp:nvSpPr>
        <dsp:cNvPr id="0" name=""/>
        <dsp:cNvSpPr/>
      </dsp:nvSpPr>
      <dsp:spPr>
        <a:xfrm>
          <a:off x="0" y="2815818"/>
          <a:ext cx="622612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C9FF88E-9B61-4CFF-8644-DD717D2CE777}">
      <dsp:nvSpPr>
        <dsp:cNvPr id="0" name=""/>
        <dsp:cNvSpPr/>
      </dsp:nvSpPr>
      <dsp:spPr>
        <a:xfrm>
          <a:off x="0" y="2815818"/>
          <a:ext cx="6226121" cy="1406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a:t>¿Permiten las teorías la correcta contextualización integral del problema?</a:t>
          </a:r>
          <a:endParaRPr lang="en-US" sz="2000" kern="1200"/>
        </a:p>
      </dsp:txBody>
      <dsp:txXfrm>
        <a:off x="0" y="2815818"/>
        <a:ext cx="6226121" cy="14068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61ADD-7CD7-41A1-9291-F4FE25A4A27E}">
      <dsp:nvSpPr>
        <dsp:cNvPr id="0" name=""/>
        <dsp:cNvSpPr/>
      </dsp:nvSpPr>
      <dsp:spPr>
        <a:xfrm>
          <a:off x="2052" y="8839"/>
          <a:ext cx="4375979" cy="451774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En el caso de las investigaciones cuantitativas, la teoría sirve de marco de referencia de toda investigación, en el tanto, de manera deductiva el analista parte de ella, por medio de hipótesis, no tanto con el fin de construir y mejorar las teorías existentes, sino para contrastar sus conclusiones y premisas básicas. Con este objetivo, la teoría se contrasta o verifica, más que replantearse o mejorarse. </a:t>
          </a:r>
          <a:endParaRPr lang="en-US" sz="1800" kern="1200" dirty="0"/>
        </a:p>
      </dsp:txBody>
      <dsp:txXfrm>
        <a:off x="130220" y="137007"/>
        <a:ext cx="4119643" cy="4261408"/>
      </dsp:txXfrm>
    </dsp:sp>
    <dsp:sp modelId="{5135EFD5-5502-4BC2-99BA-91780ABC0875}">
      <dsp:nvSpPr>
        <dsp:cNvPr id="0" name=""/>
        <dsp:cNvSpPr/>
      </dsp:nvSpPr>
      <dsp:spPr>
        <a:xfrm>
          <a:off x="4815630" y="1725090"/>
          <a:ext cx="927707" cy="108524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815630" y="1942139"/>
        <a:ext cx="649395" cy="651145"/>
      </dsp:txXfrm>
    </dsp:sp>
    <dsp:sp modelId="{7E8B73A4-6630-4393-BCD8-81F94FC16003}">
      <dsp:nvSpPr>
        <dsp:cNvPr id="0" name=""/>
        <dsp:cNvSpPr/>
      </dsp:nvSpPr>
      <dsp:spPr>
        <a:xfrm>
          <a:off x="6128423" y="8839"/>
          <a:ext cx="4375979" cy="4517744"/>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“La relación entre teoría e investigación en las investigaciones cuantitativas […] está estructurada en fases que siguen una secuencia lógica, un planteamiento deductivo, es decir, la teoría precede a la observación, orientada a la comprobación empírica de la teoría formulada previamente” </a:t>
          </a:r>
          <a:r>
            <a:rPr lang="es-CR" sz="1800" kern="1200" dirty="0"/>
            <a:t>(</a:t>
          </a:r>
          <a:r>
            <a:rPr lang="es-CR" sz="1800" kern="1200" dirty="0" err="1"/>
            <a:t>Corbetta</a:t>
          </a:r>
          <a:r>
            <a:rPr lang="es-CR" sz="1800" kern="1200" dirty="0"/>
            <a:t>, 2007, pág. 41).</a:t>
          </a:r>
          <a:endParaRPr lang="en-US" sz="1800" kern="1200" dirty="0"/>
        </a:p>
      </dsp:txBody>
      <dsp:txXfrm>
        <a:off x="6256591" y="137007"/>
        <a:ext cx="4119643" cy="42614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C3E1A-E21F-4CDE-BFF6-176BB6614A25}">
      <dsp:nvSpPr>
        <dsp:cNvPr id="0" name=""/>
        <dsp:cNvSpPr/>
      </dsp:nvSpPr>
      <dsp:spPr>
        <a:xfrm>
          <a:off x="0" y="0"/>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46C98-A41F-42FC-933D-4FDE57AE3730}">
      <dsp:nvSpPr>
        <dsp:cNvPr id="0" name=""/>
        <dsp:cNvSpPr/>
      </dsp:nvSpPr>
      <dsp:spPr>
        <a:xfrm>
          <a:off x="0" y="0"/>
          <a:ext cx="6735443" cy="278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kern="1200" dirty="0"/>
            <a:t>En los estudios cualitativos, la relación entre teoría y la realidad estudiada es de corte interactivo, de tal manera que el investigador crea un marco teórico de carácter provisional, con el cual, literalmente, entra en discusión desde el proceso de investigación mismo y de manera inductiva, con el fin de no sólo verificar la aplicación de sus categorías, sino también para determinar ajustes y replanteamientos en estas, por imperio factual de la realidad. De esta manera, la construcción teórica y la investigación empírica, como proceso de investigación, se realizan de manera simultánea. </a:t>
          </a:r>
          <a:endParaRPr lang="en-US" sz="1800" kern="1200" dirty="0"/>
        </a:p>
      </dsp:txBody>
      <dsp:txXfrm>
        <a:off x="0" y="0"/>
        <a:ext cx="6735443" cy="2782301"/>
      </dsp:txXfrm>
    </dsp:sp>
    <dsp:sp modelId="{078D3E9B-C28A-49DD-A239-834BB70C9DFF}">
      <dsp:nvSpPr>
        <dsp:cNvPr id="0" name=""/>
        <dsp:cNvSpPr/>
      </dsp:nvSpPr>
      <dsp:spPr>
        <a:xfrm>
          <a:off x="0" y="2782301"/>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BB05A-4DB0-42F6-959E-2AE12A62061E}">
      <dsp:nvSpPr>
        <dsp:cNvPr id="0" name=""/>
        <dsp:cNvSpPr/>
      </dsp:nvSpPr>
      <dsp:spPr>
        <a:xfrm>
          <a:off x="0" y="2782301"/>
          <a:ext cx="6735443" cy="278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a:t>“[…] en un estudio cualitativo, el investigador puede generar una teoría durante el estudio y colocarla al final del proyecto, como en las teorías “de campo”. En otros estudios cualitativos, viene al inicio y provee un lente que enmarca lo que se ha delimitado y las preguntas que se han formulado” (Cresswell, 2003, pág. 219). </a:t>
          </a:r>
          <a:endParaRPr lang="en-US" sz="1800" kern="1200"/>
        </a:p>
      </dsp:txBody>
      <dsp:txXfrm>
        <a:off x="0" y="2782301"/>
        <a:ext cx="6735443" cy="27823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F24AC-4135-4D51-AEA8-FCE4FC450D4F}">
      <dsp:nvSpPr>
        <dsp:cNvPr id="0" name=""/>
        <dsp:cNvSpPr/>
      </dsp:nvSpPr>
      <dsp:spPr>
        <a:xfrm>
          <a:off x="0" y="22958"/>
          <a:ext cx="6735443" cy="179540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a:t>No hay una respuesta definitiva. Las que se ajusten a nuestras capacidades de abordaje a las mismas, reconociendo que siempre quedarán aspectos sin tratar.</a:t>
          </a:r>
          <a:endParaRPr lang="en-US" sz="2300" kern="1200"/>
        </a:p>
      </dsp:txBody>
      <dsp:txXfrm>
        <a:off x="87644" y="110602"/>
        <a:ext cx="6560155" cy="1620113"/>
      </dsp:txXfrm>
    </dsp:sp>
    <dsp:sp modelId="{E59A10E0-6AB2-4FEE-A9AE-EA69E18D6346}">
      <dsp:nvSpPr>
        <dsp:cNvPr id="0" name=""/>
        <dsp:cNvSpPr/>
      </dsp:nvSpPr>
      <dsp:spPr>
        <a:xfrm>
          <a:off x="0" y="1884600"/>
          <a:ext cx="6735443" cy="1795401"/>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¿Se puede tratar toda la teoría? ¿Cómo relacionamos teoría y realidad? </a:t>
          </a:r>
        </a:p>
        <a:p>
          <a:pPr marL="0" lvl="0" indent="0" algn="l" defTabSz="1022350">
            <a:lnSpc>
              <a:spcPct val="90000"/>
            </a:lnSpc>
            <a:spcBef>
              <a:spcPct val="0"/>
            </a:spcBef>
            <a:spcAft>
              <a:spcPct val="35000"/>
            </a:spcAft>
            <a:buNone/>
          </a:pPr>
          <a:r>
            <a:rPr lang="es-MX" sz="2300" kern="1200" dirty="0"/>
            <a:t>Tenemos que sostener el vínculo con el objeto de estudio.</a:t>
          </a:r>
          <a:endParaRPr lang="en-US" sz="2300" kern="1200" dirty="0"/>
        </a:p>
      </dsp:txBody>
      <dsp:txXfrm>
        <a:off x="87644" y="1972244"/>
        <a:ext cx="6560155" cy="1620113"/>
      </dsp:txXfrm>
    </dsp:sp>
    <dsp:sp modelId="{91BD47C7-AB16-4316-9FBC-0798ADDF1818}">
      <dsp:nvSpPr>
        <dsp:cNvPr id="0" name=""/>
        <dsp:cNvSpPr/>
      </dsp:nvSpPr>
      <dsp:spPr>
        <a:xfrm>
          <a:off x="0" y="3746241"/>
          <a:ext cx="6735443" cy="1795401"/>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s-MX" sz="2300" kern="1200" dirty="0"/>
            <a:t>El objeto de la investigación es un aspecto de la realidad en la cual se concentra nuestro interés de conocimiento y que no puede explicarse en forma inmediata o sin utilización de la teoría.</a:t>
          </a:r>
          <a:endParaRPr lang="en-US" sz="2300" kern="1200" dirty="0"/>
        </a:p>
      </dsp:txBody>
      <dsp:txXfrm>
        <a:off x="87644" y="3833885"/>
        <a:ext cx="6560155" cy="16201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5CF-DACD-66C8-CCAD-14D22E73B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98BAED99-176C-34B4-EFF9-479E24FA80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4E303294-9680-7617-C036-C6BB82F997B3}"/>
              </a:ext>
            </a:extLst>
          </p:cNvPr>
          <p:cNvSpPr>
            <a:spLocks noGrp="1"/>
          </p:cNvSpPr>
          <p:nvPr>
            <p:ph type="dt" sz="half" idx="10"/>
          </p:nvPr>
        </p:nvSpPr>
        <p:spPr/>
        <p:txBody>
          <a:bodyPr/>
          <a:lstStyle/>
          <a:p>
            <a:fld id="{EB4258E9-F628-4284-9975-7322D41A48B3}" type="datetimeFigureOut">
              <a:rPr lang="es-CR" smtClean="0"/>
              <a:t>23/2/24</a:t>
            </a:fld>
            <a:endParaRPr lang="es-CR"/>
          </a:p>
        </p:txBody>
      </p:sp>
      <p:sp>
        <p:nvSpPr>
          <p:cNvPr id="5" name="Marcador de pie de página 4">
            <a:extLst>
              <a:ext uri="{FF2B5EF4-FFF2-40B4-BE49-F238E27FC236}">
                <a16:creationId xmlns:a16="http://schemas.microsoft.com/office/drawing/2014/main" id="{18ACD922-4D6F-5008-D7B3-EADB56397BE0}"/>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1DB9C844-A28D-53C4-C130-AEF1275BAE0C}"/>
              </a:ext>
            </a:extLst>
          </p:cNvPr>
          <p:cNvSpPr>
            <a:spLocks noGrp="1"/>
          </p:cNvSpPr>
          <p:nvPr>
            <p:ph type="sldNum" sz="quarter" idx="12"/>
          </p:nvPr>
        </p:nvSpPr>
        <p:spPr/>
        <p:txBody>
          <a:bodyPr/>
          <a:lstStyle/>
          <a:p>
            <a:fld id="{A104D310-1B8A-42CB-8304-5326ED961817}" type="slidenum">
              <a:rPr lang="es-CR" smtClean="0"/>
              <a:t>‹#›</a:t>
            </a:fld>
            <a:endParaRPr lang="es-CR"/>
          </a:p>
        </p:txBody>
      </p:sp>
    </p:spTree>
    <p:extLst>
      <p:ext uri="{BB962C8B-B14F-4D97-AF65-F5344CB8AC3E}">
        <p14:creationId xmlns:p14="http://schemas.microsoft.com/office/powerpoint/2010/main" val="99002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100788-C605-40FD-414A-A2DB00535B36}"/>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A700C762-B79C-4EEC-3A21-94618A36A2F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94144DAE-C4B3-7600-5600-C3609544221E}"/>
              </a:ext>
            </a:extLst>
          </p:cNvPr>
          <p:cNvSpPr>
            <a:spLocks noGrp="1"/>
          </p:cNvSpPr>
          <p:nvPr>
            <p:ph type="dt" sz="half" idx="10"/>
          </p:nvPr>
        </p:nvSpPr>
        <p:spPr/>
        <p:txBody>
          <a:bodyPr/>
          <a:lstStyle/>
          <a:p>
            <a:fld id="{EB4258E9-F628-4284-9975-7322D41A48B3}" type="datetimeFigureOut">
              <a:rPr lang="es-CR" smtClean="0"/>
              <a:t>23/2/24</a:t>
            </a:fld>
            <a:endParaRPr lang="es-CR"/>
          </a:p>
        </p:txBody>
      </p:sp>
      <p:sp>
        <p:nvSpPr>
          <p:cNvPr id="5" name="Marcador de pie de página 4">
            <a:extLst>
              <a:ext uri="{FF2B5EF4-FFF2-40B4-BE49-F238E27FC236}">
                <a16:creationId xmlns:a16="http://schemas.microsoft.com/office/drawing/2014/main" id="{920BAF91-A6B2-6BF8-20DC-375FB00D87C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B91FF23-E404-9BB9-AAEB-C694D55B9F34}"/>
              </a:ext>
            </a:extLst>
          </p:cNvPr>
          <p:cNvSpPr>
            <a:spLocks noGrp="1"/>
          </p:cNvSpPr>
          <p:nvPr>
            <p:ph type="sldNum" sz="quarter" idx="12"/>
          </p:nvPr>
        </p:nvSpPr>
        <p:spPr/>
        <p:txBody>
          <a:bodyPr/>
          <a:lstStyle/>
          <a:p>
            <a:fld id="{A104D310-1B8A-42CB-8304-5326ED961817}" type="slidenum">
              <a:rPr lang="es-CR" smtClean="0"/>
              <a:t>‹#›</a:t>
            </a:fld>
            <a:endParaRPr lang="es-CR"/>
          </a:p>
        </p:txBody>
      </p:sp>
    </p:spTree>
    <p:extLst>
      <p:ext uri="{BB962C8B-B14F-4D97-AF65-F5344CB8AC3E}">
        <p14:creationId xmlns:p14="http://schemas.microsoft.com/office/powerpoint/2010/main" val="350689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C5D191A-10C7-E96B-142D-95ABDDD5E85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FA3452AC-E8EE-2B90-B2E3-95DA5E768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938FB04-5DDE-5F28-DBF3-77E6C5A4CAC7}"/>
              </a:ext>
            </a:extLst>
          </p:cNvPr>
          <p:cNvSpPr>
            <a:spLocks noGrp="1"/>
          </p:cNvSpPr>
          <p:nvPr>
            <p:ph type="dt" sz="half" idx="10"/>
          </p:nvPr>
        </p:nvSpPr>
        <p:spPr/>
        <p:txBody>
          <a:bodyPr/>
          <a:lstStyle/>
          <a:p>
            <a:fld id="{EB4258E9-F628-4284-9975-7322D41A48B3}" type="datetimeFigureOut">
              <a:rPr lang="es-CR" smtClean="0"/>
              <a:t>23/2/24</a:t>
            </a:fld>
            <a:endParaRPr lang="es-CR"/>
          </a:p>
        </p:txBody>
      </p:sp>
      <p:sp>
        <p:nvSpPr>
          <p:cNvPr id="5" name="Marcador de pie de página 4">
            <a:extLst>
              <a:ext uri="{FF2B5EF4-FFF2-40B4-BE49-F238E27FC236}">
                <a16:creationId xmlns:a16="http://schemas.microsoft.com/office/drawing/2014/main" id="{C74B6266-2917-DAED-4B9A-38B8EB2AFB94}"/>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D7BFC41F-9F53-B708-A861-ECE831F5EEDA}"/>
              </a:ext>
            </a:extLst>
          </p:cNvPr>
          <p:cNvSpPr>
            <a:spLocks noGrp="1"/>
          </p:cNvSpPr>
          <p:nvPr>
            <p:ph type="sldNum" sz="quarter" idx="12"/>
          </p:nvPr>
        </p:nvSpPr>
        <p:spPr/>
        <p:txBody>
          <a:bodyPr/>
          <a:lstStyle/>
          <a:p>
            <a:fld id="{A104D310-1B8A-42CB-8304-5326ED961817}" type="slidenum">
              <a:rPr lang="es-CR" smtClean="0"/>
              <a:t>‹#›</a:t>
            </a:fld>
            <a:endParaRPr lang="es-CR"/>
          </a:p>
        </p:txBody>
      </p:sp>
    </p:spTree>
    <p:extLst>
      <p:ext uri="{BB962C8B-B14F-4D97-AF65-F5344CB8AC3E}">
        <p14:creationId xmlns:p14="http://schemas.microsoft.com/office/powerpoint/2010/main" val="164914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8C9DE-5374-FA64-73DD-247EDFF5E4AF}"/>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DB6286A3-6C52-A433-45A6-7F95CE6BA9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4049F6D-DCBF-15E1-21C2-D12C30652568}"/>
              </a:ext>
            </a:extLst>
          </p:cNvPr>
          <p:cNvSpPr>
            <a:spLocks noGrp="1"/>
          </p:cNvSpPr>
          <p:nvPr>
            <p:ph type="dt" sz="half" idx="10"/>
          </p:nvPr>
        </p:nvSpPr>
        <p:spPr/>
        <p:txBody>
          <a:bodyPr/>
          <a:lstStyle/>
          <a:p>
            <a:fld id="{EB4258E9-F628-4284-9975-7322D41A48B3}" type="datetimeFigureOut">
              <a:rPr lang="es-CR" smtClean="0"/>
              <a:t>23/2/24</a:t>
            </a:fld>
            <a:endParaRPr lang="es-CR"/>
          </a:p>
        </p:txBody>
      </p:sp>
      <p:sp>
        <p:nvSpPr>
          <p:cNvPr id="5" name="Marcador de pie de página 4">
            <a:extLst>
              <a:ext uri="{FF2B5EF4-FFF2-40B4-BE49-F238E27FC236}">
                <a16:creationId xmlns:a16="http://schemas.microsoft.com/office/drawing/2014/main" id="{C8CE8641-9306-28E7-BA67-200B805C8301}"/>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263C6B1-7F06-5898-C888-915C4AA565E1}"/>
              </a:ext>
            </a:extLst>
          </p:cNvPr>
          <p:cNvSpPr>
            <a:spLocks noGrp="1"/>
          </p:cNvSpPr>
          <p:nvPr>
            <p:ph type="sldNum" sz="quarter" idx="12"/>
          </p:nvPr>
        </p:nvSpPr>
        <p:spPr/>
        <p:txBody>
          <a:bodyPr/>
          <a:lstStyle/>
          <a:p>
            <a:fld id="{A104D310-1B8A-42CB-8304-5326ED961817}" type="slidenum">
              <a:rPr lang="es-CR" smtClean="0"/>
              <a:t>‹#›</a:t>
            </a:fld>
            <a:endParaRPr lang="es-CR"/>
          </a:p>
        </p:txBody>
      </p:sp>
    </p:spTree>
    <p:extLst>
      <p:ext uri="{BB962C8B-B14F-4D97-AF65-F5344CB8AC3E}">
        <p14:creationId xmlns:p14="http://schemas.microsoft.com/office/powerpoint/2010/main" val="156561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5787EF-2271-74D2-20AE-CC915BAB78E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5F903284-B91E-8587-8D7A-1B48E715A4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D94E517-F981-03E1-43FE-7D24A78E0FD3}"/>
              </a:ext>
            </a:extLst>
          </p:cNvPr>
          <p:cNvSpPr>
            <a:spLocks noGrp="1"/>
          </p:cNvSpPr>
          <p:nvPr>
            <p:ph type="dt" sz="half" idx="10"/>
          </p:nvPr>
        </p:nvSpPr>
        <p:spPr/>
        <p:txBody>
          <a:bodyPr/>
          <a:lstStyle/>
          <a:p>
            <a:fld id="{EB4258E9-F628-4284-9975-7322D41A48B3}" type="datetimeFigureOut">
              <a:rPr lang="es-CR" smtClean="0"/>
              <a:t>23/2/24</a:t>
            </a:fld>
            <a:endParaRPr lang="es-CR"/>
          </a:p>
        </p:txBody>
      </p:sp>
      <p:sp>
        <p:nvSpPr>
          <p:cNvPr id="5" name="Marcador de pie de página 4">
            <a:extLst>
              <a:ext uri="{FF2B5EF4-FFF2-40B4-BE49-F238E27FC236}">
                <a16:creationId xmlns:a16="http://schemas.microsoft.com/office/drawing/2014/main" id="{3B39D3C6-7EC7-DFBD-744F-0DF20879F949}"/>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149A30A-29B2-4CA5-A298-E735421709EE}"/>
              </a:ext>
            </a:extLst>
          </p:cNvPr>
          <p:cNvSpPr>
            <a:spLocks noGrp="1"/>
          </p:cNvSpPr>
          <p:nvPr>
            <p:ph type="sldNum" sz="quarter" idx="12"/>
          </p:nvPr>
        </p:nvSpPr>
        <p:spPr/>
        <p:txBody>
          <a:bodyPr/>
          <a:lstStyle/>
          <a:p>
            <a:fld id="{A104D310-1B8A-42CB-8304-5326ED961817}" type="slidenum">
              <a:rPr lang="es-CR" smtClean="0"/>
              <a:t>‹#›</a:t>
            </a:fld>
            <a:endParaRPr lang="es-CR"/>
          </a:p>
        </p:txBody>
      </p:sp>
    </p:spTree>
    <p:extLst>
      <p:ext uri="{BB962C8B-B14F-4D97-AF65-F5344CB8AC3E}">
        <p14:creationId xmlns:p14="http://schemas.microsoft.com/office/powerpoint/2010/main" val="17680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F525AE-05F5-291A-10DA-FA46701F115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1177CE1-4586-C12C-59A0-47401DA6380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B979031-6F8A-56C2-999F-D67D778B6B7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FC23A8F8-95F6-BDE3-9212-DB35256E06F2}"/>
              </a:ext>
            </a:extLst>
          </p:cNvPr>
          <p:cNvSpPr>
            <a:spLocks noGrp="1"/>
          </p:cNvSpPr>
          <p:nvPr>
            <p:ph type="dt" sz="half" idx="10"/>
          </p:nvPr>
        </p:nvSpPr>
        <p:spPr/>
        <p:txBody>
          <a:bodyPr/>
          <a:lstStyle/>
          <a:p>
            <a:fld id="{EB4258E9-F628-4284-9975-7322D41A48B3}" type="datetimeFigureOut">
              <a:rPr lang="es-CR" smtClean="0"/>
              <a:t>23/2/24</a:t>
            </a:fld>
            <a:endParaRPr lang="es-CR"/>
          </a:p>
        </p:txBody>
      </p:sp>
      <p:sp>
        <p:nvSpPr>
          <p:cNvPr id="6" name="Marcador de pie de página 5">
            <a:extLst>
              <a:ext uri="{FF2B5EF4-FFF2-40B4-BE49-F238E27FC236}">
                <a16:creationId xmlns:a16="http://schemas.microsoft.com/office/drawing/2014/main" id="{ADA018F4-D5CB-BA40-F4F0-4A70FDD8F96B}"/>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53E8050-A2AE-664E-E8A9-932787337DEE}"/>
              </a:ext>
            </a:extLst>
          </p:cNvPr>
          <p:cNvSpPr>
            <a:spLocks noGrp="1"/>
          </p:cNvSpPr>
          <p:nvPr>
            <p:ph type="sldNum" sz="quarter" idx="12"/>
          </p:nvPr>
        </p:nvSpPr>
        <p:spPr/>
        <p:txBody>
          <a:bodyPr/>
          <a:lstStyle/>
          <a:p>
            <a:fld id="{A104D310-1B8A-42CB-8304-5326ED961817}" type="slidenum">
              <a:rPr lang="es-CR" smtClean="0"/>
              <a:t>‹#›</a:t>
            </a:fld>
            <a:endParaRPr lang="es-CR"/>
          </a:p>
        </p:txBody>
      </p:sp>
    </p:spTree>
    <p:extLst>
      <p:ext uri="{BB962C8B-B14F-4D97-AF65-F5344CB8AC3E}">
        <p14:creationId xmlns:p14="http://schemas.microsoft.com/office/powerpoint/2010/main" val="200780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E52D9-740C-8DE4-4BD9-270AE819D91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3179A10-6330-C71F-6010-EA0D93A1F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40AF20-2DCA-E1D1-75D1-94A49AD2607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B744F177-2335-8CBF-B08F-DF48B8162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0B1953D-F353-8101-E316-847EE2B374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0B09B75-A14E-3DB3-8C90-0847AF9C9269}"/>
              </a:ext>
            </a:extLst>
          </p:cNvPr>
          <p:cNvSpPr>
            <a:spLocks noGrp="1"/>
          </p:cNvSpPr>
          <p:nvPr>
            <p:ph type="dt" sz="half" idx="10"/>
          </p:nvPr>
        </p:nvSpPr>
        <p:spPr/>
        <p:txBody>
          <a:bodyPr/>
          <a:lstStyle/>
          <a:p>
            <a:fld id="{EB4258E9-F628-4284-9975-7322D41A48B3}" type="datetimeFigureOut">
              <a:rPr lang="es-CR" smtClean="0"/>
              <a:t>23/2/24</a:t>
            </a:fld>
            <a:endParaRPr lang="es-CR"/>
          </a:p>
        </p:txBody>
      </p:sp>
      <p:sp>
        <p:nvSpPr>
          <p:cNvPr id="8" name="Marcador de pie de página 7">
            <a:extLst>
              <a:ext uri="{FF2B5EF4-FFF2-40B4-BE49-F238E27FC236}">
                <a16:creationId xmlns:a16="http://schemas.microsoft.com/office/drawing/2014/main" id="{3046F79A-8B2C-AF21-34A9-469E6A0C3A04}"/>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0387FEE9-822F-779C-12CA-C5E027CA8D34}"/>
              </a:ext>
            </a:extLst>
          </p:cNvPr>
          <p:cNvSpPr>
            <a:spLocks noGrp="1"/>
          </p:cNvSpPr>
          <p:nvPr>
            <p:ph type="sldNum" sz="quarter" idx="12"/>
          </p:nvPr>
        </p:nvSpPr>
        <p:spPr/>
        <p:txBody>
          <a:bodyPr/>
          <a:lstStyle/>
          <a:p>
            <a:fld id="{A104D310-1B8A-42CB-8304-5326ED961817}" type="slidenum">
              <a:rPr lang="es-CR" smtClean="0"/>
              <a:t>‹#›</a:t>
            </a:fld>
            <a:endParaRPr lang="es-CR"/>
          </a:p>
        </p:txBody>
      </p:sp>
    </p:spTree>
    <p:extLst>
      <p:ext uri="{BB962C8B-B14F-4D97-AF65-F5344CB8AC3E}">
        <p14:creationId xmlns:p14="http://schemas.microsoft.com/office/powerpoint/2010/main" val="204018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4C4E8-A1C4-8C05-61F5-40159EB13493}"/>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F919595A-6EF3-66CF-595D-09C93E9C1B4A}"/>
              </a:ext>
            </a:extLst>
          </p:cNvPr>
          <p:cNvSpPr>
            <a:spLocks noGrp="1"/>
          </p:cNvSpPr>
          <p:nvPr>
            <p:ph type="dt" sz="half" idx="10"/>
          </p:nvPr>
        </p:nvSpPr>
        <p:spPr/>
        <p:txBody>
          <a:bodyPr/>
          <a:lstStyle/>
          <a:p>
            <a:fld id="{EB4258E9-F628-4284-9975-7322D41A48B3}" type="datetimeFigureOut">
              <a:rPr lang="es-CR" smtClean="0"/>
              <a:t>23/2/24</a:t>
            </a:fld>
            <a:endParaRPr lang="es-CR"/>
          </a:p>
        </p:txBody>
      </p:sp>
      <p:sp>
        <p:nvSpPr>
          <p:cNvPr id="4" name="Marcador de pie de página 3">
            <a:extLst>
              <a:ext uri="{FF2B5EF4-FFF2-40B4-BE49-F238E27FC236}">
                <a16:creationId xmlns:a16="http://schemas.microsoft.com/office/drawing/2014/main" id="{61361F8C-EC29-2C93-6950-C1C7FA260A7C}"/>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70D4E688-55C5-9966-2A71-860739BF0817}"/>
              </a:ext>
            </a:extLst>
          </p:cNvPr>
          <p:cNvSpPr>
            <a:spLocks noGrp="1"/>
          </p:cNvSpPr>
          <p:nvPr>
            <p:ph type="sldNum" sz="quarter" idx="12"/>
          </p:nvPr>
        </p:nvSpPr>
        <p:spPr/>
        <p:txBody>
          <a:bodyPr/>
          <a:lstStyle/>
          <a:p>
            <a:fld id="{A104D310-1B8A-42CB-8304-5326ED961817}" type="slidenum">
              <a:rPr lang="es-CR" smtClean="0"/>
              <a:t>‹#›</a:t>
            </a:fld>
            <a:endParaRPr lang="es-CR"/>
          </a:p>
        </p:txBody>
      </p:sp>
    </p:spTree>
    <p:extLst>
      <p:ext uri="{BB962C8B-B14F-4D97-AF65-F5344CB8AC3E}">
        <p14:creationId xmlns:p14="http://schemas.microsoft.com/office/powerpoint/2010/main" val="5124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24B51F8-6534-5418-6475-2B0F72FEFB22}"/>
              </a:ext>
            </a:extLst>
          </p:cNvPr>
          <p:cNvSpPr>
            <a:spLocks noGrp="1"/>
          </p:cNvSpPr>
          <p:nvPr>
            <p:ph type="dt" sz="half" idx="10"/>
          </p:nvPr>
        </p:nvSpPr>
        <p:spPr/>
        <p:txBody>
          <a:bodyPr/>
          <a:lstStyle/>
          <a:p>
            <a:fld id="{EB4258E9-F628-4284-9975-7322D41A48B3}" type="datetimeFigureOut">
              <a:rPr lang="es-CR" smtClean="0"/>
              <a:t>23/2/24</a:t>
            </a:fld>
            <a:endParaRPr lang="es-CR"/>
          </a:p>
        </p:txBody>
      </p:sp>
      <p:sp>
        <p:nvSpPr>
          <p:cNvPr id="3" name="Marcador de pie de página 2">
            <a:extLst>
              <a:ext uri="{FF2B5EF4-FFF2-40B4-BE49-F238E27FC236}">
                <a16:creationId xmlns:a16="http://schemas.microsoft.com/office/drawing/2014/main" id="{A19E0B03-D7D7-F4A1-1EEF-168EA4E038EF}"/>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1FFD9A47-AF7F-E201-08EA-FB9056A8BDC8}"/>
              </a:ext>
            </a:extLst>
          </p:cNvPr>
          <p:cNvSpPr>
            <a:spLocks noGrp="1"/>
          </p:cNvSpPr>
          <p:nvPr>
            <p:ph type="sldNum" sz="quarter" idx="12"/>
          </p:nvPr>
        </p:nvSpPr>
        <p:spPr/>
        <p:txBody>
          <a:bodyPr/>
          <a:lstStyle/>
          <a:p>
            <a:fld id="{A104D310-1B8A-42CB-8304-5326ED961817}" type="slidenum">
              <a:rPr lang="es-CR" smtClean="0"/>
              <a:t>‹#›</a:t>
            </a:fld>
            <a:endParaRPr lang="es-CR"/>
          </a:p>
        </p:txBody>
      </p:sp>
    </p:spTree>
    <p:extLst>
      <p:ext uri="{BB962C8B-B14F-4D97-AF65-F5344CB8AC3E}">
        <p14:creationId xmlns:p14="http://schemas.microsoft.com/office/powerpoint/2010/main" val="406781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89AB69-0069-75F9-EE52-07BE68AFEC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BF0552E-FE56-E681-D59E-1B840C388C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E1989FC7-2350-4425-381C-5B0BB76A3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121A0C-AC5E-40B6-BE44-528763D629A9}"/>
              </a:ext>
            </a:extLst>
          </p:cNvPr>
          <p:cNvSpPr>
            <a:spLocks noGrp="1"/>
          </p:cNvSpPr>
          <p:nvPr>
            <p:ph type="dt" sz="half" idx="10"/>
          </p:nvPr>
        </p:nvSpPr>
        <p:spPr/>
        <p:txBody>
          <a:bodyPr/>
          <a:lstStyle/>
          <a:p>
            <a:fld id="{EB4258E9-F628-4284-9975-7322D41A48B3}" type="datetimeFigureOut">
              <a:rPr lang="es-CR" smtClean="0"/>
              <a:t>23/2/24</a:t>
            </a:fld>
            <a:endParaRPr lang="es-CR"/>
          </a:p>
        </p:txBody>
      </p:sp>
      <p:sp>
        <p:nvSpPr>
          <p:cNvPr id="6" name="Marcador de pie de página 5">
            <a:extLst>
              <a:ext uri="{FF2B5EF4-FFF2-40B4-BE49-F238E27FC236}">
                <a16:creationId xmlns:a16="http://schemas.microsoft.com/office/drawing/2014/main" id="{F042F56B-D78F-D06B-AAB1-392092A2FB2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55303FE-7E92-5880-0A6A-13982D104165}"/>
              </a:ext>
            </a:extLst>
          </p:cNvPr>
          <p:cNvSpPr>
            <a:spLocks noGrp="1"/>
          </p:cNvSpPr>
          <p:nvPr>
            <p:ph type="sldNum" sz="quarter" idx="12"/>
          </p:nvPr>
        </p:nvSpPr>
        <p:spPr/>
        <p:txBody>
          <a:bodyPr/>
          <a:lstStyle/>
          <a:p>
            <a:fld id="{A104D310-1B8A-42CB-8304-5326ED961817}" type="slidenum">
              <a:rPr lang="es-CR" smtClean="0"/>
              <a:t>‹#›</a:t>
            </a:fld>
            <a:endParaRPr lang="es-CR"/>
          </a:p>
        </p:txBody>
      </p:sp>
    </p:spTree>
    <p:extLst>
      <p:ext uri="{BB962C8B-B14F-4D97-AF65-F5344CB8AC3E}">
        <p14:creationId xmlns:p14="http://schemas.microsoft.com/office/powerpoint/2010/main" val="108171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6C733B-8EB2-EFA7-9DBC-83265D7365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ECD85020-3A0E-F5C7-1E36-D92795118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D4184F44-17EE-CCFF-9FFD-2627125DE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357D53-978C-6572-8948-A4F4804FE338}"/>
              </a:ext>
            </a:extLst>
          </p:cNvPr>
          <p:cNvSpPr>
            <a:spLocks noGrp="1"/>
          </p:cNvSpPr>
          <p:nvPr>
            <p:ph type="dt" sz="half" idx="10"/>
          </p:nvPr>
        </p:nvSpPr>
        <p:spPr/>
        <p:txBody>
          <a:bodyPr/>
          <a:lstStyle/>
          <a:p>
            <a:fld id="{EB4258E9-F628-4284-9975-7322D41A48B3}" type="datetimeFigureOut">
              <a:rPr lang="es-CR" smtClean="0"/>
              <a:t>23/2/24</a:t>
            </a:fld>
            <a:endParaRPr lang="es-CR"/>
          </a:p>
        </p:txBody>
      </p:sp>
      <p:sp>
        <p:nvSpPr>
          <p:cNvPr id="6" name="Marcador de pie de página 5">
            <a:extLst>
              <a:ext uri="{FF2B5EF4-FFF2-40B4-BE49-F238E27FC236}">
                <a16:creationId xmlns:a16="http://schemas.microsoft.com/office/drawing/2014/main" id="{A343B6F6-FF54-DFFB-2C2E-80C588AC0FE7}"/>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D1F322D-7828-C6D8-68CC-AC6DD396020E}"/>
              </a:ext>
            </a:extLst>
          </p:cNvPr>
          <p:cNvSpPr>
            <a:spLocks noGrp="1"/>
          </p:cNvSpPr>
          <p:nvPr>
            <p:ph type="sldNum" sz="quarter" idx="12"/>
          </p:nvPr>
        </p:nvSpPr>
        <p:spPr/>
        <p:txBody>
          <a:bodyPr/>
          <a:lstStyle/>
          <a:p>
            <a:fld id="{A104D310-1B8A-42CB-8304-5326ED961817}" type="slidenum">
              <a:rPr lang="es-CR" smtClean="0"/>
              <a:t>‹#›</a:t>
            </a:fld>
            <a:endParaRPr lang="es-CR"/>
          </a:p>
        </p:txBody>
      </p:sp>
    </p:spTree>
    <p:extLst>
      <p:ext uri="{BB962C8B-B14F-4D97-AF65-F5344CB8AC3E}">
        <p14:creationId xmlns:p14="http://schemas.microsoft.com/office/powerpoint/2010/main" val="397736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7A77F5A-3FE8-1B63-3410-8282F0F6D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8EBFF29E-3426-D736-C273-9E1FC3AA9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150298D8-9AA3-E8AB-18A4-BC45591487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4258E9-F628-4284-9975-7322D41A48B3}" type="datetimeFigureOut">
              <a:rPr lang="es-CR" smtClean="0"/>
              <a:t>23/2/24</a:t>
            </a:fld>
            <a:endParaRPr lang="es-CR"/>
          </a:p>
        </p:txBody>
      </p:sp>
      <p:sp>
        <p:nvSpPr>
          <p:cNvPr id="5" name="Marcador de pie de página 4">
            <a:extLst>
              <a:ext uri="{FF2B5EF4-FFF2-40B4-BE49-F238E27FC236}">
                <a16:creationId xmlns:a16="http://schemas.microsoft.com/office/drawing/2014/main" id="{E08693B7-A934-D98F-0A03-395B64CF7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R"/>
          </a:p>
        </p:txBody>
      </p:sp>
      <p:sp>
        <p:nvSpPr>
          <p:cNvPr id="6" name="Marcador de número de diapositiva 5">
            <a:extLst>
              <a:ext uri="{FF2B5EF4-FFF2-40B4-BE49-F238E27FC236}">
                <a16:creationId xmlns:a16="http://schemas.microsoft.com/office/drawing/2014/main" id="{858B1BB9-7F6B-2CE9-BD7B-697633EE7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4D310-1B8A-42CB-8304-5326ED961817}" type="slidenum">
              <a:rPr lang="es-CR" smtClean="0"/>
              <a:t>‹#›</a:t>
            </a:fld>
            <a:endParaRPr lang="es-CR"/>
          </a:p>
        </p:txBody>
      </p:sp>
    </p:spTree>
    <p:extLst>
      <p:ext uri="{BB962C8B-B14F-4D97-AF65-F5344CB8AC3E}">
        <p14:creationId xmlns:p14="http://schemas.microsoft.com/office/powerpoint/2010/main" val="400977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DD69EA7-D5A2-F98D-1D83-A1FA88ABC657}"/>
              </a:ext>
            </a:extLst>
          </p:cNvPr>
          <p:cNvSpPr>
            <a:spLocks noGrp="1"/>
          </p:cNvSpPr>
          <p:nvPr>
            <p:ph type="ctrTitle"/>
          </p:nvPr>
        </p:nvSpPr>
        <p:spPr>
          <a:xfrm>
            <a:off x="1386865" y="818984"/>
            <a:ext cx="6596245" cy="3268520"/>
          </a:xfrm>
        </p:spPr>
        <p:txBody>
          <a:bodyPr>
            <a:normAutofit/>
          </a:bodyPr>
          <a:lstStyle/>
          <a:p>
            <a:pPr algn="r"/>
            <a:r>
              <a:rPr lang="es-MX" sz="4800" dirty="0">
                <a:solidFill>
                  <a:srgbClr val="FFFFFF"/>
                </a:solidFill>
              </a:rPr>
              <a:t>ICAP</a:t>
            </a:r>
            <a:br>
              <a:rPr lang="es-MX" sz="4800" dirty="0">
                <a:solidFill>
                  <a:srgbClr val="FFFFFF"/>
                </a:solidFill>
              </a:rPr>
            </a:br>
            <a:r>
              <a:rPr lang="es-MX" sz="4800" dirty="0">
                <a:solidFill>
                  <a:srgbClr val="FFFFFF"/>
                </a:solidFill>
              </a:rPr>
              <a:t>TALLER DE DISEÑO DE TESIS II</a:t>
            </a:r>
            <a:endParaRPr lang="es-CR" sz="4800" dirty="0">
              <a:solidFill>
                <a:srgbClr val="FFFFFF"/>
              </a:solidFill>
            </a:endParaRPr>
          </a:p>
        </p:txBody>
      </p:sp>
      <p:sp>
        <p:nvSpPr>
          <p:cNvPr id="26"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55DE3704-2F11-7A1B-E9EF-5CC36771F009}"/>
              </a:ext>
            </a:extLst>
          </p:cNvPr>
          <p:cNvSpPr>
            <a:spLocks noGrp="1"/>
          </p:cNvSpPr>
          <p:nvPr>
            <p:ph type="subTitle" idx="1"/>
          </p:nvPr>
        </p:nvSpPr>
        <p:spPr>
          <a:xfrm>
            <a:off x="1931874" y="4797188"/>
            <a:ext cx="6051236" cy="1241828"/>
          </a:xfrm>
        </p:spPr>
        <p:txBody>
          <a:bodyPr>
            <a:normAutofit/>
          </a:bodyPr>
          <a:lstStyle/>
          <a:p>
            <a:pPr algn="r"/>
            <a:r>
              <a:rPr lang="es-MX">
                <a:solidFill>
                  <a:srgbClr val="FFFFFF"/>
                </a:solidFill>
              </a:rPr>
              <a:t>PERSPECTIVA TEORICA E HIPOTESIS</a:t>
            </a:r>
            <a:endParaRPr lang="es-CR">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61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c 6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834E20E-0A27-BC51-8F93-C6B3D15E363E}"/>
              </a:ext>
            </a:extLst>
          </p:cNvPr>
          <p:cNvSpPr>
            <a:spLocks noGrp="1"/>
          </p:cNvSpPr>
          <p:nvPr>
            <p:ph type="title"/>
          </p:nvPr>
        </p:nvSpPr>
        <p:spPr>
          <a:xfrm>
            <a:off x="838200" y="643467"/>
            <a:ext cx="2951205" cy="5571066"/>
          </a:xfrm>
        </p:spPr>
        <p:txBody>
          <a:bodyPr>
            <a:normAutofit/>
          </a:bodyPr>
          <a:lstStyle/>
          <a:p>
            <a:r>
              <a:rPr lang="es-MX" sz="3400">
                <a:solidFill>
                  <a:srgbClr val="FFFFFF"/>
                </a:solidFill>
              </a:rPr>
              <a:t>ESTUDIOS CUALITATIVOS</a:t>
            </a:r>
            <a:endParaRPr lang="es-CR" sz="3400">
              <a:solidFill>
                <a:srgbClr val="FFFFFF"/>
              </a:solidFill>
            </a:endParaRPr>
          </a:p>
        </p:txBody>
      </p:sp>
      <p:sp>
        <p:nvSpPr>
          <p:cNvPr id="64" name="Rectangle: Rounded Corners 6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Marcador de contenido 2">
            <a:extLst>
              <a:ext uri="{FF2B5EF4-FFF2-40B4-BE49-F238E27FC236}">
                <a16:creationId xmlns:a16="http://schemas.microsoft.com/office/drawing/2014/main" id="{EE95103F-663D-DF18-51A3-B483FA92F452}"/>
              </a:ext>
            </a:extLst>
          </p:cNvPr>
          <p:cNvGraphicFramePr>
            <a:graphicFrameLocks noGrp="1"/>
          </p:cNvGraphicFramePr>
          <p:nvPr>
            <p:ph idx="1"/>
            <p:extLst>
              <p:ext uri="{D42A27DB-BD31-4B8C-83A1-F6EECF244321}">
                <p14:modId xmlns:p14="http://schemas.microsoft.com/office/powerpoint/2010/main" val="2576797262"/>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60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C61076-40F7-A72B-CF16-D6DA5FD4136B}"/>
              </a:ext>
            </a:extLst>
          </p:cNvPr>
          <p:cNvSpPr>
            <a:spLocks noGrp="1"/>
          </p:cNvSpPr>
          <p:nvPr>
            <p:ph type="title"/>
          </p:nvPr>
        </p:nvSpPr>
        <p:spPr>
          <a:xfrm>
            <a:off x="466722" y="586855"/>
            <a:ext cx="3201366" cy="3387497"/>
          </a:xfrm>
        </p:spPr>
        <p:txBody>
          <a:bodyPr anchor="b">
            <a:normAutofit/>
          </a:bodyPr>
          <a:lstStyle/>
          <a:p>
            <a:pPr algn="r"/>
            <a:r>
              <a:rPr lang="es-MX" sz="4000">
                <a:solidFill>
                  <a:srgbClr val="FFFFFF"/>
                </a:solidFill>
              </a:rPr>
              <a:t>TEÓRIA GENERALES Y TEORÍAS DE ALCANCE MEDIO</a:t>
            </a:r>
            <a:endParaRPr lang="es-CR" sz="4000">
              <a:solidFill>
                <a:srgbClr val="FFFFFF"/>
              </a:solidFill>
            </a:endParaRPr>
          </a:p>
        </p:txBody>
      </p:sp>
      <p:sp>
        <p:nvSpPr>
          <p:cNvPr id="3" name="Marcador de contenido 2">
            <a:extLst>
              <a:ext uri="{FF2B5EF4-FFF2-40B4-BE49-F238E27FC236}">
                <a16:creationId xmlns:a16="http://schemas.microsoft.com/office/drawing/2014/main" id="{4A1F921B-7E32-C95C-96BD-67D4528D1156}"/>
              </a:ext>
            </a:extLst>
          </p:cNvPr>
          <p:cNvSpPr>
            <a:spLocks noGrp="1"/>
          </p:cNvSpPr>
          <p:nvPr>
            <p:ph idx="1"/>
          </p:nvPr>
        </p:nvSpPr>
        <p:spPr>
          <a:xfrm>
            <a:off x="4810259" y="649480"/>
            <a:ext cx="6555347" cy="5546047"/>
          </a:xfrm>
        </p:spPr>
        <p:txBody>
          <a:bodyPr anchor="ctr">
            <a:normAutofit/>
          </a:bodyPr>
          <a:lstStyle/>
          <a:p>
            <a:pPr algn="just"/>
            <a:r>
              <a:rPr lang="es-MX" sz="2000" dirty="0"/>
              <a:t>Lo más recomendable es ubicar teóricamente el problema de investigación en una perspectiva teórica general –que puede incluir teorías especiales- e ir avanzando, deductivamente, a manera de embudo, hacia instrumentos conceptuales más particulares, siempre y cuando todo esté debidamente concatenado e integrado.</a:t>
            </a:r>
          </a:p>
          <a:p>
            <a:pPr algn="just"/>
            <a:r>
              <a:rPr lang="es-MX" sz="2000" dirty="0"/>
              <a:t>Es importante que el investigador ubique primero en una teoría general el problema que va a investigar, al utilizar una visión teórica global determinada, o una mezcla de estas, según lo estime conveniente. La importancia de utilizar estas teorías más abstractas, que expresan una aproximación global de la realidad, refiere a su capacidad para generar potentes explicaciones respecto de los hallazgos de la investigación (Mendicoa, 2003, pág. 52).</a:t>
            </a:r>
            <a:endParaRPr lang="es-CR" sz="2000" dirty="0"/>
          </a:p>
        </p:txBody>
      </p:sp>
    </p:spTree>
    <p:extLst>
      <p:ext uri="{BB962C8B-B14F-4D97-AF65-F5344CB8AC3E}">
        <p14:creationId xmlns:p14="http://schemas.microsoft.com/office/powerpoint/2010/main" val="169847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D33E585-D437-E93F-B7BC-D3AF2B915FF8}"/>
              </a:ext>
            </a:extLst>
          </p:cNvPr>
          <p:cNvSpPr>
            <a:spLocks noGrp="1"/>
          </p:cNvSpPr>
          <p:nvPr>
            <p:ph type="title"/>
          </p:nvPr>
        </p:nvSpPr>
        <p:spPr>
          <a:xfrm>
            <a:off x="838200" y="643467"/>
            <a:ext cx="2951205" cy="5571066"/>
          </a:xfrm>
        </p:spPr>
        <p:txBody>
          <a:bodyPr>
            <a:normAutofit/>
          </a:bodyPr>
          <a:lstStyle/>
          <a:p>
            <a:r>
              <a:rPr lang="es-MX" dirty="0">
                <a:solidFill>
                  <a:srgbClr val="FFFFFF"/>
                </a:solidFill>
              </a:rPr>
              <a:t>¿UNA TEORIA O MUCHAS?</a:t>
            </a:r>
            <a:endParaRPr lang="es-CR" dirty="0">
              <a:solidFill>
                <a:srgbClr val="FFFFFF"/>
              </a:solidFill>
            </a:endParaRP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5D80362C-4F43-1802-EDF0-0F11A5B28626}"/>
              </a:ext>
            </a:extLst>
          </p:cNvPr>
          <p:cNvGraphicFramePr>
            <a:graphicFrameLocks noGrp="1"/>
          </p:cNvGraphicFramePr>
          <p:nvPr>
            <p:ph idx="1"/>
            <p:extLst>
              <p:ext uri="{D42A27DB-BD31-4B8C-83A1-F6EECF244321}">
                <p14:modId xmlns:p14="http://schemas.microsoft.com/office/powerpoint/2010/main" val="3671158747"/>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19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7F8FEC-B63A-4C13-29B6-F80C0D44757B}"/>
              </a:ext>
            </a:extLst>
          </p:cNvPr>
          <p:cNvSpPr>
            <a:spLocks noGrp="1"/>
          </p:cNvSpPr>
          <p:nvPr>
            <p:ph type="title"/>
          </p:nvPr>
        </p:nvSpPr>
        <p:spPr/>
        <p:txBody>
          <a:bodyPr/>
          <a:lstStyle/>
          <a:p>
            <a:r>
              <a:rPr lang="es-MX"/>
              <a:t>MERTON</a:t>
            </a:r>
            <a:endParaRPr lang="es-CR" dirty="0"/>
          </a:p>
        </p:txBody>
      </p:sp>
      <p:graphicFrame>
        <p:nvGraphicFramePr>
          <p:cNvPr id="5" name="Marcador de contenido 2">
            <a:extLst>
              <a:ext uri="{FF2B5EF4-FFF2-40B4-BE49-F238E27FC236}">
                <a16:creationId xmlns:a16="http://schemas.microsoft.com/office/drawing/2014/main" id="{BCECD8A2-01FB-98E4-99BE-6114FEEE9AB6}"/>
              </a:ext>
            </a:extLst>
          </p:cNvPr>
          <p:cNvGraphicFramePr>
            <a:graphicFrameLocks noGrp="1"/>
          </p:cNvGraphicFramePr>
          <p:nvPr>
            <p:ph idx="1"/>
            <p:extLst>
              <p:ext uri="{D42A27DB-BD31-4B8C-83A1-F6EECF244321}">
                <p14:modId xmlns:p14="http://schemas.microsoft.com/office/powerpoint/2010/main" val="1793169740"/>
              </p:ext>
            </p:extLst>
          </p:nvPr>
        </p:nvGraphicFramePr>
        <p:xfrm>
          <a:off x="636608" y="1250066"/>
          <a:ext cx="11053822" cy="492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38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3CB3665-A202-EE70-72D4-45A07456BE30}"/>
              </a:ext>
            </a:extLst>
          </p:cNvPr>
          <p:cNvSpPr>
            <a:spLocks noGrp="1"/>
          </p:cNvSpPr>
          <p:nvPr>
            <p:ph type="title"/>
          </p:nvPr>
        </p:nvSpPr>
        <p:spPr>
          <a:xfrm>
            <a:off x="1043631" y="809898"/>
            <a:ext cx="9942716" cy="1554480"/>
          </a:xfrm>
        </p:spPr>
        <p:txBody>
          <a:bodyPr anchor="ctr">
            <a:normAutofit/>
          </a:bodyPr>
          <a:lstStyle/>
          <a:p>
            <a:r>
              <a:rPr lang="es-MX" sz="4800"/>
              <a:t>TEORIAS DE RANGO MEDIO</a:t>
            </a:r>
            <a:endParaRPr lang="es-CR" sz="4800"/>
          </a:p>
        </p:txBody>
      </p:sp>
      <p:sp>
        <p:nvSpPr>
          <p:cNvPr id="3" name="Marcador de contenido 2">
            <a:extLst>
              <a:ext uri="{FF2B5EF4-FFF2-40B4-BE49-F238E27FC236}">
                <a16:creationId xmlns:a16="http://schemas.microsoft.com/office/drawing/2014/main" id="{56EF4E81-0268-41FD-6AA6-CB048C05BA73}"/>
              </a:ext>
            </a:extLst>
          </p:cNvPr>
          <p:cNvSpPr>
            <a:spLocks noGrp="1"/>
          </p:cNvSpPr>
          <p:nvPr>
            <p:ph idx="1"/>
          </p:nvPr>
        </p:nvSpPr>
        <p:spPr>
          <a:xfrm>
            <a:off x="1045028" y="3017522"/>
            <a:ext cx="9941319" cy="3124658"/>
          </a:xfrm>
        </p:spPr>
        <p:txBody>
          <a:bodyPr anchor="ctr">
            <a:normAutofit/>
          </a:bodyPr>
          <a:lstStyle/>
          <a:p>
            <a:r>
              <a:rPr lang="es-MX" sz="2400" dirty="0"/>
              <a:t>Se limitan a aspectos concretos de la vida social, a relaciones entre variables que pueden medirse empíricamente.</a:t>
            </a:r>
          </a:p>
          <a:p>
            <a:endParaRPr lang="es-MX"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34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3CE384-A4DB-3A54-1BFF-D480041FB150}"/>
              </a:ext>
            </a:extLst>
          </p:cNvPr>
          <p:cNvSpPr>
            <a:spLocks noGrp="1"/>
          </p:cNvSpPr>
          <p:nvPr>
            <p:ph type="title"/>
          </p:nvPr>
        </p:nvSpPr>
        <p:spPr/>
        <p:txBody>
          <a:bodyPr/>
          <a:lstStyle/>
          <a:p>
            <a:r>
              <a:rPr lang="es-MX" dirty="0"/>
              <a:t>TEORIAS GENERALES</a:t>
            </a:r>
            <a:endParaRPr lang="es-CR" dirty="0"/>
          </a:p>
        </p:txBody>
      </p:sp>
      <p:graphicFrame>
        <p:nvGraphicFramePr>
          <p:cNvPr id="5" name="Marcador de contenido 2">
            <a:extLst>
              <a:ext uri="{FF2B5EF4-FFF2-40B4-BE49-F238E27FC236}">
                <a16:creationId xmlns:a16="http://schemas.microsoft.com/office/drawing/2014/main" id="{7287B6AF-C682-48EC-F856-E94656C4EFC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3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0E4D31E2-BC00-2F5D-D151-31AB9273E82C}"/>
              </a:ext>
            </a:extLst>
          </p:cNvPr>
          <p:cNvSpPr>
            <a:spLocks noGrp="1"/>
          </p:cNvSpPr>
          <p:nvPr>
            <p:ph type="title"/>
          </p:nvPr>
        </p:nvSpPr>
        <p:spPr>
          <a:xfrm>
            <a:off x="1143000" y="990599"/>
            <a:ext cx="9906000" cy="685800"/>
          </a:xfrm>
        </p:spPr>
        <p:txBody>
          <a:bodyPr anchor="t">
            <a:normAutofit/>
          </a:bodyPr>
          <a:lstStyle/>
          <a:p>
            <a:r>
              <a:rPr lang="es-MX" sz="4000"/>
              <a:t>CONSTRUCCION DE PERSPECTIVA TEORICA</a:t>
            </a:r>
            <a:endParaRPr lang="es-CR" sz="4000"/>
          </a:p>
        </p:txBody>
      </p:sp>
      <p:graphicFrame>
        <p:nvGraphicFramePr>
          <p:cNvPr id="8" name="Marcador de contenido 2">
            <a:extLst>
              <a:ext uri="{FF2B5EF4-FFF2-40B4-BE49-F238E27FC236}">
                <a16:creationId xmlns:a16="http://schemas.microsoft.com/office/drawing/2014/main" id="{99C46BA4-65B6-FCB1-2DF2-52491502F0CB}"/>
              </a:ext>
            </a:extLst>
          </p:cNvPr>
          <p:cNvGraphicFramePr>
            <a:graphicFrameLocks noGrp="1"/>
          </p:cNvGraphicFramePr>
          <p:nvPr>
            <p:ph idx="1"/>
            <p:extLst>
              <p:ext uri="{D42A27DB-BD31-4B8C-83A1-F6EECF244321}">
                <p14:modId xmlns:p14="http://schemas.microsoft.com/office/powerpoint/2010/main" val="2162289691"/>
              </p:ext>
            </p:extLst>
          </p:nvPr>
        </p:nvGraphicFramePr>
        <p:xfrm>
          <a:off x="685800" y="1585732"/>
          <a:ext cx="10820400" cy="4815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7631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9DF185B0-DC66-B78B-400D-892620A4A139}"/>
              </a:ext>
            </a:extLst>
          </p:cNvPr>
          <p:cNvSpPr>
            <a:spLocks noGrp="1"/>
          </p:cNvSpPr>
          <p:nvPr>
            <p:ph type="title"/>
          </p:nvPr>
        </p:nvSpPr>
        <p:spPr>
          <a:xfrm rot="16200000">
            <a:off x="-1325880" y="1947672"/>
            <a:ext cx="5961888" cy="2788920"/>
          </a:xfrm>
        </p:spPr>
        <p:txBody>
          <a:bodyPr anchor="ctr">
            <a:normAutofit/>
          </a:bodyPr>
          <a:lstStyle/>
          <a:p>
            <a:r>
              <a:rPr lang="es-MX" sz="4800">
                <a:solidFill>
                  <a:schemeClr val="bg1"/>
                </a:solidFill>
              </a:rPr>
              <a:t>REDACCION DE PERSPECTIVA TEORICA</a:t>
            </a:r>
            <a:endParaRPr lang="es-CR" sz="4800">
              <a:solidFill>
                <a:schemeClr val="bg1"/>
              </a:solidFill>
            </a:endParaRPr>
          </a:p>
        </p:txBody>
      </p:sp>
      <p:graphicFrame>
        <p:nvGraphicFramePr>
          <p:cNvPr id="5" name="Marcador de contenido 2">
            <a:extLst>
              <a:ext uri="{FF2B5EF4-FFF2-40B4-BE49-F238E27FC236}">
                <a16:creationId xmlns:a16="http://schemas.microsoft.com/office/drawing/2014/main" id="{9BA14BB1-313D-3CAF-6DB6-C43DE89F064E}"/>
              </a:ext>
            </a:extLst>
          </p:cNvPr>
          <p:cNvGraphicFramePr>
            <a:graphicFrameLocks noGrp="1"/>
          </p:cNvGraphicFramePr>
          <p:nvPr>
            <p:ph idx="1"/>
            <p:extLst>
              <p:ext uri="{D42A27DB-BD31-4B8C-83A1-F6EECF244321}">
                <p14:modId xmlns:p14="http://schemas.microsoft.com/office/powerpoint/2010/main" val="954314170"/>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37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F4D9F6-971E-ECCF-8591-7261FED8761B}"/>
              </a:ext>
            </a:extLst>
          </p:cNvPr>
          <p:cNvSpPr>
            <a:spLocks noGrp="1"/>
          </p:cNvSpPr>
          <p:nvPr>
            <p:ph type="title"/>
          </p:nvPr>
        </p:nvSpPr>
        <p:spPr/>
        <p:txBody>
          <a:bodyPr/>
          <a:lstStyle/>
          <a:p>
            <a:r>
              <a:rPr lang="es-MX" dirty="0"/>
              <a:t>REDACTE LA TRANSICIÓN HACIA TEORIAS DE ALCANCE MEDIO	</a:t>
            </a:r>
            <a:endParaRPr lang="es-CR" dirty="0"/>
          </a:p>
        </p:txBody>
      </p:sp>
      <p:graphicFrame>
        <p:nvGraphicFramePr>
          <p:cNvPr id="5" name="Marcador de contenido 2">
            <a:extLst>
              <a:ext uri="{FF2B5EF4-FFF2-40B4-BE49-F238E27FC236}">
                <a16:creationId xmlns:a16="http://schemas.microsoft.com/office/drawing/2014/main" id="{1B7A7291-022D-8D5C-D895-8051C1F29B7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680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48BE1F8-6CDB-898A-1E65-77F2A5D8B232}"/>
              </a:ext>
            </a:extLst>
          </p:cNvPr>
          <p:cNvSpPr>
            <a:spLocks noGrp="1"/>
          </p:cNvSpPr>
          <p:nvPr>
            <p:ph type="title"/>
          </p:nvPr>
        </p:nvSpPr>
        <p:spPr>
          <a:xfrm>
            <a:off x="838200" y="365125"/>
            <a:ext cx="10515600" cy="1325563"/>
          </a:xfrm>
        </p:spPr>
        <p:txBody>
          <a:bodyPr>
            <a:normAutofit/>
          </a:bodyPr>
          <a:lstStyle/>
          <a:p>
            <a:pPr algn="ctr"/>
            <a:r>
              <a:rPr lang="es-MX" dirty="0"/>
              <a:t>PRUEBA DE ACIDO</a:t>
            </a:r>
            <a:endParaRPr lang="es-CR"/>
          </a:p>
        </p:txBody>
      </p:sp>
      <p:graphicFrame>
        <p:nvGraphicFramePr>
          <p:cNvPr id="5" name="Marcador de contenido 2">
            <a:extLst>
              <a:ext uri="{FF2B5EF4-FFF2-40B4-BE49-F238E27FC236}">
                <a16:creationId xmlns:a16="http://schemas.microsoft.com/office/drawing/2014/main" id="{70C8F329-1C1E-434D-4D91-29A142928B22}"/>
              </a:ext>
            </a:extLst>
          </p:cNvPr>
          <p:cNvGraphicFramePr>
            <a:graphicFrameLocks noGrp="1"/>
          </p:cNvGraphicFramePr>
          <p:nvPr>
            <p:ph idx="1"/>
            <p:extLst>
              <p:ext uri="{D42A27DB-BD31-4B8C-83A1-F6EECF244321}">
                <p14:modId xmlns:p14="http://schemas.microsoft.com/office/powerpoint/2010/main" val="37736455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10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ítulo 1">
            <a:extLst>
              <a:ext uri="{FF2B5EF4-FFF2-40B4-BE49-F238E27FC236}">
                <a16:creationId xmlns:a16="http://schemas.microsoft.com/office/drawing/2014/main" id="{6FF78C71-A19B-B176-7673-D3049ED8A830}"/>
              </a:ext>
            </a:extLst>
          </p:cNvPr>
          <p:cNvSpPr>
            <a:spLocks noGrp="1"/>
          </p:cNvSpPr>
          <p:nvPr>
            <p:ph type="title"/>
          </p:nvPr>
        </p:nvSpPr>
        <p:spPr>
          <a:xfrm>
            <a:off x="838200" y="643467"/>
            <a:ext cx="2951205" cy="5571066"/>
          </a:xfrm>
        </p:spPr>
        <p:txBody>
          <a:bodyPr>
            <a:normAutofit/>
          </a:bodyPr>
          <a:lstStyle/>
          <a:p>
            <a:r>
              <a:rPr lang="es-MX" sz="3700">
                <a:solidFill>
                  <a:srgbClr val="FFFFFF"/>
                </a:solidFill>
              </a:rPr>
              <a:t>PERSPECTIVA TEORICA</a:t>
            </a:r>
            <a:endParaRPr lang="es-CR" sz="3700">
              <a:solidFill>
                <a:srgbClr val="FFFFFF"/>
              </a:solidFill>
            </a:endParaRPr>
          </a:p>
        </p:txBody>
      </p:sp>
      <p:graphicFrame>
        <p:nvGraphicFramePr>
          <p:cNvPr id="18" name="Marcador de contenido 2">
            <a:extLst>
              <a:ext uri="{FF2B5EF4-FFF2-40B4-BE49-F238E27FC236}">
                <a16:creationId xmlns:a16="http://schemas.microsoft.com/office/drawing/2014/main" id="{FBE54C7D-AE55-D995-1E5E-396CD987A639}"/>
              </a:ext>
            </a:extLst>
          </p:cNvPr>
          <p:cNvGraphicFramePr>
            <a:graphicFrameLocks noGrp="1"/>
          </p:cNvGraphicFramePr>
          <p:nvPr>
            <p:ph idx="1"/>
            <p:extLst>
              <p:ext uri="{D42A27DB-BD31-4B8C-83A1-F6EECF244321}">
                <p14:modId xmlns:p14="http://schemas.microsoft.com/office/powerpoint/2010/main" val="411932888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7701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3BC5713-53E4-93DD-E45B-CDEEA1180A55}"/>
              </a:ext>
            </a:extLst>
          </p:cNvPr>
          <p:cNvSpPr>
            <a:spLocks noGrp="1"/>
          </p:cNvSpPr>
          <p:nvPr>
            <p:ph type="title"/>
          </p:nvPr>
        </p:nvSpPr>
        <p:spPr>
          <a:xfrm>
            <a:off x="1043631" y="809898"/>
            <a:ext cx="9942716" cy="1554480"/>
          </a:xfrm>
        </p:spPr>
        <p:txBody>
          <a:bodyPr anchor="ctr">
            <a:normAutofit/>
          </a:bodyPr>
          <a:lstStyle/>
          <a:p>
            <a:r>
              <a:rPr lang="es-MX" sz="4800" dirty="0"/>
              <a:t>EMBUDO CONCEPTUAL</a:t>
            </a:r>
            <a:endParaRPr lang="es-CR" sz="4800" dirty="0"/>
          </a:p>
        </p:txBody>
      </p:sp>
      <p:sp>
        <p:nvSpPr>
          <p:cNvPr id="3" name="Marcador de contenido 2">
            <a:extLst>
              <a:ext uri="{FF2B5EF4-FFF2-40B4-BE49-F238E27FC236}">
                <a16:creationId xmlns:a16="http://schemas.microsoft.com/office/drawing/2014/main" id="{A4B22228-6DC6-DD7B-0116-A1A11A8C7F9F}"/>
              </a:ext>
            </a:extLst>
          </p:cNvPr>
          <p:cNvSpPr>
            <a:spLocks noGrp="1"/>
          </p:cNvSpPr>
          <p:nvPr>
            <p:ph idx="1"/>
          </p:nvPr>
        </p:nvSpPr>
        <p:spPr>
          <a:xfrm>
            <a:off x="1045028" y="3017522"/>
            <a:ext cx="9941319" cy="3124658"/>
          </a:xfrm>
        </p:spPr>
        <p:txBody>
          <a:bodyPr anchor="ctr">
            <a:normAutofit/>
          </a:bodyPr>
          <a:lstStyle/>
          <a:p>
            <a:r>
              <a:rPr lang="es-MX" sz="2400"/>
              <a:t>Se debe tener la claridad de que todos los elementos, se integran plenamente entre sí y con el planteamiento del problema, como un embudo conceptual cuidadosamente construido. </a:t>
            </a:r>
          </a:p>
          <a:p>
            <a:r>
              <a:rPr lang="es-MX" sz="2400"/>
              <a:t>Esto se logra si, una vez leída la perspectiva teórica, en su conjunto, esta genera efectos descriptivos, clasificatorios y explicativos sobre el interrogante-problema [IP] previamente construido, de manera más “cerrada” si el enfoque es cuantitativo, y en una lógica abierta e interactiva, para el caso del punto de vista cualitativo. </a:t>
            </a:r>
            <a:endParaRPr lang="es-CR"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37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AC86757-A69F-B490-7F24-E3B53C2171F8}"/>
              </a:ext>
            </a:extLst>
          </p:cNvPr>
          <p:cNvSpPr>
            <a:spLocks noGrp="1"/>
          </p:cNvSpPr>
          <p:nvPr>
            <p:ph type="title"/>
          </p:nvPr>
        </p:nvSpPr>
        <p:spPr>
          <a:xfrm>
            <a:off x="1383564" y="348865"/>
            <a:ext cx="9718111" cy="1576446"/>
          </a:xfrm>
        </p:spPr>
        <p:txBody>
          <a:bodyPr anchor="ctr">
            <a:normAutofit/>
          </a:bodyPr>
          <a:lstStyle/>
          <a:p>
            <a:r>
              <a:rPr lang="es-MX" sz="4000">
                <a:solidFill>
                  <a:srgbClr val="FFFFFF"/>
                </a:solidFill>
              </a:rPr>
              <a:t>PERSPECTIVA TEORICA</a:t>
            </a:r>
            <a:endParaRPr lang="es-CR" sz="4000">
              <a:solidFill>
                <a:srgbClr val="FFFFFF"/>
              </a:solidFill>
            </a:endParaRPr>
          </a:p>
        </p:txBody>
      </p:sp>
      <p:graphicFrame>
        <p:nvGraphicFramePr>
          <p:cNvPr id="5" name="Marcador de contenido 2">
            <a:extLst>
              <a:ext uri="{FF2B5EF4-FFF2-40B4-BE49-F238E27FC236}">
                <a16:creationId xmlns:a16="http://schemas.microsoft.com/office/drawing/2014/main" id="{A4A5C121-D635-AFF0-3F86-8F35823FC4AC}"/>
              </a:ext>
            </a:extLst>
          </p:cNvPr>
          <p:cNvGraphicFramePr>
            <a:graphicFrameLocks noGrp="1"/>
          </p:cNvGraphicFramePr>
          <p:nvPr>
            <p:ph idx="1"/>
            <p:extLst>
              <p:ext uri="{D42A27DB-BD31-4B8C-83A1-F6EECF244321}">
                <p14:modId xmlns:p14="http://schemas.microsoft.com/office/powerpoint/2010/main" val="27325576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329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A1008-9D22-3D74-80B6-D0A8A7F80B19}"/>
              </a:ext>
            </a:extLst>
          </p:cNvPr>
          <p:cNvSpPr>
            <a:spLocks noGrp="1"/>
          </p:cNvSpPr>
          <p:nvPr>
            <p:ph type="title"/>
          </p:nvPr>
        </p:nvSpPr>
        <p:spPr>
          <a:xfrm>
            <a:off x="481011" y="327025"/>
            <a:ext cx="5324477" cy="1630363"/>
          </a:xfrm>
        </p:spPr>
        <p:txBody>
          <a:bodyPr anchor="b">
            <a:normAutofit/>
          </a:bodyPr>
          <a:lstStyle/>
          <a:p>
            <a:r>
              <a:rPr lang="es-MX" sz="3600"/>
              <a:t>LA HIPOTESIS CIENTIFICAS</a:t>
            </a:r>
            <a:endParaRPr lang="es-CR" sz="3600"/>
          </a:p>
        </p:txBody>
      </p:sp>
      <p:pic>
        <p:nvPicPr>
          <p:cNvPr id="7" name="Picture 6">
            <a:extLst>
              <a:ext uri="{FF2B5EF4-FFF2-40B4-BE49-F238E27FC236}">
                <a16:creationId xmlns:a16="http://schemas.microsoft.com/office/drawing/2014/main" id="{DB8DCEF4-C689-9863-C0CC-4808F88C5B03}"/>
              </a:ext>
            </a:extLst>
          </p:cNvPr>
          <p:cNvPicPr>
            <a:picLocks noChangeAspect="1"/>
          </p:cNvPicPr>
          <p:nvPr/>
        </p:nvPicPr>
        <p:blipFill rotWithShape="1">
          <a:blip r:embed="rId2"/>
          <a:srcRect l="24472" r="14917" b="-2"/>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5" name="Marcador de contenido 2">
            <a:extLst>
              <a:ext uri="{FF2B5EF4-FFF2-40B4-BE49-F238E27FC236}">
                <a16:creationId xmlns:a16="http://schemas.microsoft.com/office/drawing/2014/main" id="{F98E34B4-4A93-AC65-D422-26BDDB08D7E5}"/>
              </a:ext>
            </a:extLst>
          </p:cNvPr>
          <p:cNvGraphicFramePr>
            <a:graphicFrameLocks noGrp="1"/>
          </p:cNvGraphicFramePr>
          <p:nvPr>
            <p:ph idx="1"/>
            <p:extLst>
              <p:ext uri="{D42A27DB-BD31-4B8C-83A1-F6EECF244321}">
                <p14:modId xmlns:p14="http://schemas.microsoft.com/office/powerpoint/2010/main" val="3161377557"/>
              </p:ext>
            </p:extLst>
          </p:nvPr>
        </p:nvGraphicFramePr>
        <p:xfrm>
          <a:off x="481013" y="2286001"/>
          <a:ext cx="5324475"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783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25" name="Rectangle 24">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8" name="Freeform: Shape 27">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0" name="Rectangle 2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E59F5F16-AAFA-A903-6224-4F3990C84137}"/>
              </a:ext>
            </a:extLst>
          </p:cNvPr>
          <p:cNvSpPr>
            <a:spLocks noGrp="1"/>
          </p:cNvSpPr>
          <p:nvPr>
            <p:ph type="title"/>
          </p:nvPr>
        </p:nvSpPr>
        <p:spPr>
          <a:xfrm>
            <a:off x="1143000" y="990599"/>
            <a:ext cx="9906000" cy="685800"/>
          </a:xfrm>
        </p:spPr>
        <p:txBody>
          <a:bodyPr anchor="t">
            <a:normAutofit/>
          </a:bodyPr>
          <a:lstStyle/>
          <a:p>
            <a:r>
              <a:rPr lang="es-MX" sz="4000"/>
              <a:t>LA HIPOTESIS CIENTIFICA</a:t>
            </a:r>
            <a:endParaRPr lang="es-CR" sz="4000"/>
          </a:p>
        </p:txBody>
      </p:sp>
      <p:graphicFrame>
        <p:nvGraphicFramePr>
          <p:cNvPr id="5" name="Marcador de contenido 2">
            <a:extLst>
              <a:ext uri="{FF2B5EF4-FFF2-40B4-BE49-F238E27FC236}">
                <a16:creationId xmlns:a16="http://schemas.microsoft.com/office/drawing/2014/main" id="{C451C086-03B1-A025-31AB-F4993538C19C}"/>
              </a:ext>
            </a:extLst>
          </p:cNvPr>
          <p:cNvGraphicFramePr>
            <a:graphicFrameLocks noGrp="1"/>
          </p:cNvGraphicFramePr>
          <p:nvPr>
            <p:ph idx="1"/>
            <p:extLst>
              <p:ext uri="{D42A27DB-BD31-4B8C-83A1-F6EECF244321}">
                <p14:modId xmlns:p14="http://schemas.microsoft.com/office/powerpoint/2010/main" val="746237465"/>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475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49E8A2-8EB2-ED62-E155-4CF1C41C4329}"/>
              </a:ext>
            </a:extLst>
          </p:cNvPr>
          <p:cNvSpPr>
            <a:spLocks noGrp="1"/>
          </p:cNvSpPr>
          <p:nvPr>
            <p:ph type="title"/>
          </p:nvPr>
        </p:nvSpPr>
        <p:spPr>
          <a:xfrm>
            <a:off x="645065" y="1097280"/>
            <a:ext cx="3796306" cy="4666207"/>
          </a:xfrm>
        </p:spPr>
        <p:txBody>
          <a:bodyPr anchor="ctr">
            <a:normAutofit/>
          </a:bodyPr>
          <a:lstStyle/>
          <a:p>
            <a:r>
              <a:rPr lang="es-MX" sz="4800"/>
              <a:t>SE DEFINE</a:t>
            </a:r>
            <a:endParaRPr lang="es-CR" sz="4800"/>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B635CF18-615E-4D73-057B-FE5BB5DE8266}"/>
              </a:ext>
            </a:extLst>
          </p:cNvPr>
          <p:cNvGraphicFramePr>
            <a:graphicFrameLocks noGrp="1"/>
          </p:cNvGraphicFramePr>
          <p:nvPr>
            <p:ph idx="1"/>
            <p:extLst>
              <p:ext uri="{D42A27DB-BD31-4B8C-83A1-F6EECF244321}">
                <p14:modId xmlns:p14="http://schemas.microsoft.com/office/powerpoint/2010/main" val="1239893541"/>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745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EB4F141-8296-78FF-9358-1966A0F02739}"/>
              </a:ext>
            </a:extLst>
          </p:cNvPr>
          <p:cNvSpPr>
            <a:spLocks noGrp="1"/>
          </p:cNvSpPr>
          <p:nvPr>
            <p:ph type="title"/>
          </p:nvPr>
        </p:nvSpPr>
        <p:spPr>
          <a:xfrm>
            <a:off x="841248" y="256032"/>
            <a:ext cx="10506456" cy="1014984"/>
          </a:xfrm>
        </p:spPr>
        <p:txBody>
          <a:bodyPr anchor="b">
            <a:normAutofit/>
          </a:bodyPr>
          <a:lstStyle/>
          <a:p>
            <a:r>
              <a:rPr lang="es-MX" dirty="0"/>
              <a:t>CONSTA DE DOS PARTES</a:t>
            </a:r>
            <a:endParaRPr lang="es-CR"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26E0524A-BBFD-B45D-F4AC-D013842182E5}"/>
              </a:ext>
            </a:extLst>
          </p:cNvPr>
          <p:cNvGraphicFramePr>
            <a:graphicFrameLocks noGrp="1"/>
          </p:cNvGraphicFramePr>
          <p:nvPr>
            <p:ph idx="1"/>
            <p:extLst>
              <p:ext uri="{D42A27DB-BD31-4B8C-83A1-F6EECF244321}">
                <p14:modId xmlns:p14="http://schemas.microsoft.com/office/powerpoint/2010/main" val="258247977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3059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EBE3635-FB71-D323-4891-5BDE989AA9E4}"/>
              </a:ext>
            </a:extLst>
          </p:cNvPr>
          <p:cNvSpPr>
            <a:spLocks noGrp="1"/>
          </p:cNvSpPr>
          <p:nvPr>
            <p:ph type="title"/>
          </p:nvPr>
        </p:nvSpPr>
        <p:spPr>
          <a:xfrm>
            <a:off x="599411" y="767258"/>
            <a:ext cx="3209335" cy="5323484"/>
          </a:xfrm>
        </p:spPr>
        <p:txBody>
          <a:bodyPr>
            <a:normAutofit/>
          </a:bodyPr>
          <a:lstStyle/>
          <a:p>
            <a:pPr algn="ctr"/>
            <a:r>
              <a:rPr lang="es-MX" sz="2800">
                <a:solidFill>
                  <a:schemeClr val="bg1"/>
                </a:solidFill>
              </a:rPr>
              <a:t>DEBE SER FORMULADA</a:t>
            </a:r>
            <a:endParaRPr lang="es-CR" sz="2800">
              <a:solidFill>
                <a:schemeClr val="bg1"/>
              </a:solidFill>
            </a:endParaRPr>
          </a:p>
        </p:txBody>
      </p:sp>
      <p:sp>
        <p:nvSpPr>
          <p:cNvPr id="13" name="Rectangle 12">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0F9E8EE9-D667-BFAD-2B42-7E4147D4434D}"/>
              </a:ext>
            </a:extLst>
          </p:cNvPr>
          <p:cNvGraphicFramePr>
            <a:graphicFrameLocks noGrp="1"/>
          </p:cNvGraphicFramePr>
          <p:nvPr>
            <p:ph idx="1"/>
            <p:extLst>
              <p:ext uri="{D42A27DB-BD31-4B8C-83A1-F6EECF244321}">
                <p14:modId xmlns:p14="http://schemas.microsoft.com/office/powerpoint/2010/main" val="954183594"/>
              </p:ext>
            </p:extLst>
          </p:nvPr>
        </p:nvGraphicFramePr>
        <p:xfrm>
          <a:off x="5242917" y="1005298"/>
          <a:ext cx="6422901" cy="508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279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D891ABD6-5504-BED3-2D48-43D84F34D790}"/>
              </a:ext>
            </a:extLst>
          </p:cNvPr>
          <p:cNvSpPr>
            <a:spLocks noGrp="1"/>
          </p:cNvSpPr>
          <p:nvPr>
            <p:ph type="title"/>
          </p:nvPr>
        </p:nvSpPr>
        <p:spPr>
          <a:xfrm>
            <a:off x="1143000" y="1676400"/>
            <a:ext cx="3810000" cy="3505200"/>
          </a:xfrm>
        </p:spPr>
        <p:txBody>
          <a:bodyPr anchor="t">
            <a:normAutofit/>
          </a:bodyPr>
          <a:lstStyle/>
          <a:p>
            <a:r>
              <a:rPr lang="es-CR" sz="4000"/>
              <a:t>LA HIPÓTESIS FORMULADA </a:t>
            </a:r>
          </a:p>
        </p:txBody>
      </p:sp>
      <p:sp>
        <p:nvSpPr>
          <p:cNvPr id="3" name="Marcador de contenido 2">
            <a:extLst>
              <a:ext uri="{FF2B5EF4-FFF2-40B4-BE49-F238E27FC236}">
                <a16:creationId xmlns:a16="http://schemas.microsoft.com/office/drawing/2014/main" id="{3BBBEBD9-6616-EB4B-ED56-7B457406EDBD}"/>
              </a:ext>
            </a:extLst>
          </p:cNvPr>
          <p:cNvSpPr>
            <a:spLocks noGrp="1"/>
          </p:cNvSpPr>
          <p:nvPr>
            <p:ph idx="1"/>
          </p:nvPr>
        </p:nvSpPr>
        <p:spPr>
          <a:xfrm>
            <a:off x="5181604" y="1676400"/>
            <a:ext cx="5638796" cy="3505200"/>
          </a:xfrm>
        </p:spPr>
        <p:txBody>
          <a:bodyPr>
            <a:normAutofit/>
          </a:bodyPr>
          <a:lstStyle/>
          <a:p>
            <a:r>
              <a:rPr lang="es-MX" sz="2400" dirty="0">
                <a:solidFill>
                  <a:schemeClr val="tx1">
                    <a:alpha val="55000"/>
                  </a:schemeClr>
                </a:solidFill>
              </a:rPr>
              <a:t>Deberá quedar expresada claramente en un texto breve (máximo seis renglones), que se integra correlacionado en forma afirmativa la(s) pregunta(s) sobre la variable independiente y las respuestas que proporciona la variable dependiente. </a:t>
            </a:r>
            <a:endParaRPr lang="es-CR" sz="2400" dirty="0">
              <a:solidFill>
                <a:schemeClr val="tx1">
                  <a:alpha val="55000"/>
                </a:schemeClr>
              </a:solidFill>
            </a:endParaRPr>
          </a:p>
        </p:txBody>
      </p:sp>
    </p:spTree>
    <p:extLst>
      <p:ext uri="{BB962C8B-B14F-4D97-AF65-F5344CB8AC3E}">
        <p14:creationId xmlns:p14="http://schemas.microsoft.com/office/powerpoint/2010/main" val="543125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D22654D-2157-E3B9-94A8-7C6F8991D9E6}"/>
              </a:ext>
            </a:extLst>
          </p:cNvPr>
          <p:cNvSpPr>
            <a:spLocks noGrp="1"/>
          </p:cNvSpPr>
          <p:nvPr>
            <p:ph type="title"/>
          </p:nvPr>
        </p:nvSpPr>
        <p:spPr>
          <a:xfrm>
            <a:off x="586478" y="1683756"/>
            <a:ext cx="3115265" cy="2396359"/>
          </a:xfrm>
        </p:spPr>
        <p:txBody>
          <a:bodyPr anchor="b">
            <a:normAutofit/>
          </a:bodyPr>
          <a:lstStyle/>
          <a:p>
            <a:pPr algn="r"/>
            <a:r>
              <a:rPr lang="es-MX" sz="3100">
                <a:solidFill>
                  <a:srgbClr val="FFFFFF"/>
                </a:solidFill>
              </a:rPr>
              <a:t>EJEMPLO DE VARIABLE INDEPENDIENTE Y DEPENDIENTE</a:t>
            </a:r>
            <a:endParaRPr lang="es-CR" sz="3100">
              <a:solidFill>
                <a:srgbClr val="FFFFFF"/>
              </a:solidFill>
            </a:endParaRPr>
          </a:p>
        </p:txBody>
      </p:sp>
      <p:graphicFrame>
        <p:nvGraphicFramePr>
          <p:cNvPr id="5" name="Marcador de contenido 2">
            <a:extLst>
              <a:ext uri="{FF2B5EF4-FFF2-40B4-BE49-F238E27FC236}">
                <a16:creationId xmlns:a16="http://schemas.microsoft.com/office/drawing/2014/main" id="{03443D48-8510-A7F7-8157-9DDC8A28BE28}"/>
              </a:ext>
            </a:extLst>
          </p:cNvPr>
          <p:cNvGraphicFramePr>
            <a:graphicFrameLocks noGrp="1"/>
          </p:cNvGraphicFramePr>
          <p:nvPr>
            <p:ph idx="1"/>
            <p:extLst>
              <p:ext uri="{D42A27DB-BD31-4B8C-83A1-F6EECF244321}">
                <p14:modId xmlns:p14="http://schemas.microsoft.com/office/powerpoint/2010/main" val="196701080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88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CDBC07-2379-204C-FF61-09B1A00F248E}"/>
              </a:ext>
            </a:extLst>
          </p:cNvPr>
          <p:cNvSpPr>
            <a:spLocks noGrp="1"/>
          </p:cNvSpPr>
          <p:nvPr>
            <p:ph type="title"/>
          </p:nvPr>
        </p:nvSpPr>
        <p:spPr>
          <a:xfrm>
            <a:off x="645065" y="1463040"/>
            <a:ext cx="3796306" cy="2690949"/>
          </a:xfrm>
        </p:spPr>
        <p:txBody>
          <a:bodyPr anchor="t">
            <a:normAutofit/>
          </a:bodyPr>
          <a:lstStyle/>
          <a:p>
            <a:r>
              <a:rPr lang="es-MX" sz="4800"/>
              <a:t>EJEMPLO HIPOTESIS</a:t>
            </a:r>
            <a:endParaRPr lang="es-CR"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CFEC841-3801-8D2A-A03D-54EEE01F6918}"/>
              </a:ext>
            </a:extLst>
          </p:cNvPr>
          <p:cNvSpPr>
            <a:spLocks noGrp="1"/>
          </p:cNvSpPr>
          <p:nvPr>
            <p:ph idx="1"/>
          </p:nvPr>
        </p:nvSpPr>
        <p:spPr>
          <a:xfrm>
            <a:off x="5656218" y="1463039"/>
            <a:ext cx="5542387" cy="4300447"/>
          </a:xfrm>
        </p:spPr>
        <p:txBody>
          <a:bodyPr anchor="t">
            <a:normAutofit/>
          </a:bodyPr>
          <a:lstStyle/>
          <a:p>
            <a:r>
              <a:rPr lang="es-MX" sz="2200" dirty="0"/>
              <a:t>El marco jurídico-constitucional faculta al Congreso para intervenir en la toma de decisiones en el proceso de las políticas públicas. Esta capacidad del poder legislativo de sancionar genera cierto apoyo popular y determina la actividad del poder ejecutivo interviniendo de manera drástica en la implementación de las políticas diseñadas por el Poder Ejecutivo.</a:t>
            </a:r>
            <a:endParaRPr lang="es-CR" sz="2200" dirty="0"/>
          </a:p>
        </p:txBody>
      </p:sp>
    </p:spTree>
    <p:extLst>
      <p:ext uri="{BB962C8B-B14F-4D97-AF65-F5344CB8AC3E}">
        <p14:creationId xmlns:p14="http://schemas.microsoft.com/office/powerpoint/2010/main" val="166478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BD09533-D616-38BF-155B-F4DA9F5D0A8E}"/>
              </a:ext>
            </a:extLst>
          </p:cNvPr>
          <p:cNvSpPr>
            <a:spLocks noGrp="1"/>
          </p:cNvSpPr>
          <p:nvPr>
            <p:ph type="title"/>
          </p:nvPr>
        </p:nvSpPr>
        <p:spPr>
          <a:xfrm>
            <a:off x="838200" y="643467"/>
            <a:ext cx="2951205" cy="5571066"/>
          </a:xfrm>
        </p:spPr>
        <p:txBody>
          <a:bodyPr>
            <a:normAutofit/>
          </a:bodyPr>
          <a:lstStyle/>
          <a:p>
            <a:r>
              <a:rPr lang="es-MX">
                <a:solidFill>
                  <a:srgbClr val="FFFFFF"/>
                </a:solidFill>
              </a:rPr>
              <a:t>LA TEORIA</a:t>
            </a:r>
            <a:endParaRPr lang="es-CR">
              <a:solidFill>
                <a:srgbClr val="FFFFFF"/>
              </a:solidFill>
            </a:endParaRPr>
          </a:p>
        </p:txBody>
      </p:sp>
      <p:sp>
        <p:nvSpPr>
          <p:cNvPr id="20" name="Rectangle: Rounded Corners 19">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A90F8016-B9EA-2538-C278-D5A3076CFA7D}"/>
              </a:ext>
            </a:extLst>
          </p:cNvPr>
          <p:cNvGraphicFramePr>
            <a:graphicFrameLocks noGrp="1"/>
          </p:cNvGraphicFramePr>
          <p:nvPr>
            <p:ph idx="1"/>
            <p:extLst>
              <p:ext uri="{D42A27DB-BD31-4B8C-83A1-F6EECF244321}">
                <p14:modId xmlns:p14="http://schemas.microsoft.com/office/powerpoint/2010/main" val="2669045709"/>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735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05ECED-C9C8-37D6-1120-165CB7630C6D}"/>
              </a:ext>
            </a:extLst>
          </p:cNvPr>
          <p:cNvSpPr>
            <a:spLocks noGrp="1"/>
          </p:cNvSpPr>
          <p:nvPr>
            <p:ph type="title"/>
          </p:nvPr>
        </p:nvSpPr>
        <p:spPr>
          <a:xfrm>
            <a:off x="686834" y="1153572"/>
            <a:ext cx="3200400" cy="4461163"/>
          </a:xfrm>
        </p:spPr>
        <p:txBody>
          <a:bodyPr>
            <a:normAutofit/>
          </a:bodyPr>
          <a:lstStyle/>
          <a:p>
            <a:r>
              <a:rPr lang="es-MX">
                <a:solidFill>
                  <a:srgbClr val="FFFFFF"/>
                </a:solidFill>
              </a:rPr>
              <a:t>DEBATE SOBRE LAS HIPOTESIS</a:t>
            </a:r>
            <a:endParaRPr lang="es-C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49123FC4-29DE-53BD-D151-54A4A82ABAEE}"/>
              </a:ext>
            </a:extLst>
          </p:cNvPr>
          <p:cNvSpPr>
            <a:spLocks noGrp="1"/>
          </p:cNvSpPr>
          <p:nvPr>
            <p:ph idx="1"/>
          </p:nvPr>
        </p:nvSpPr>
        <p:spPr>
          <a:xfrm>
            <a:off x="4447308" y="591344"/>
            <a:ext cx="6906491" cy="5585619"/>
          </a:xfrm>
        </p:spPr>
        <p:txBody>
          <a:bodyPr anchor="ctr">
            <a:normAutofit/>
          </a:bodyPr>
          <a:lstStyle/>
          <a:p>
            <a:r>
              <a:rPr lang="es-MX" dirty="0"/>
              <a:t>La cuestión de las hipótesis ha generado un acalorado debate en el campo epistemológico y metodológico. </a:t>
            </a:r>
          </a:p>
          <a:p>
            <a:r>
              <a:rPr lang="es-MX" dirty="0"/>
              <a:t>Los puntos de vista dentro de la corriente del “purismo epistémico” señala que esta herramienta sólo es válida para los </a:t>
            </a:r>
            <a:r>
              <a:rPr lang="es-MX" b="1" dirty="0"/>
              <a:t>estudios cuantitativos</a:t>
            </a:r>
            <a:r>
              <a:rPr lang="es-MX" dirty="0"/>
              <a:t>, ya que, según esta perspectiva, sólo en estos casos se contrastan teorías empíricamente construidas (Lerma, 2004, pág. 52). </a:t>
            </a:r>
            <a:endParaRPr lang="es-CR" dirty="0"/>
          </a:p>
        </p:txBody>
      </p:sp>
    </p:spTree>
    <p:extLst>
      <p:ext uri="{BB962C8B-B14F-4D97-AF65-F5344CB8AC3E}">
        <p14:creationId xmlns:p14="http://schemas.microsoft.com/office/powerpoint/2010/main" val="2747740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BD3AB3C-18A4-B8DB-04CE-254CA81FC584}"/>
              </a:ext>
            </a:extLst>
          </p:cNvPr>
          <p:cNvSpPr>
            <a:spLocks noGrp="1"/>
          </p:cNvSpPr>
          <p:nvPr>
            <p:ph type="title"/>
          </p:nvPr>
        </p:nvSpPr>
        <p:spPr>
          <a:xfrm>
            <a:off x="1043631" y="809898"/>
            <a:ext cx="10173010" cy="1554480"/>
          </a:xfrm>
        </p:spPr>
        <p:txBody>
          <a:bodyPr anchor="ctr">
            <a:normAutofit/>
          </a:bodyPr>
          <a:lstStyle/>
          <a:p>
            <a:r>
              <a:rPr lang="es-MX" sz="4800"/>
              <a:t>ESTUDIOS CUANTITATIVOS</a:t>
            </a:r>
            <a:endParaRPr lang="es-CR"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3" name="Marcador de contenido 2">
            <a:extLst>
              <a:ext uri="{FF2B5EF4-FFF2-40B4-BE49-F238E27FC236}">
                <a16:creationId xmlns:a16="http://schemas.microsoft.com/office/drawing/2014/main" id="{F906F9D0-98EA-73E3-6786-C7A22E4D1A83}"/>
              </a:ext>
            </a:extLst>
          </p:cNvPr>
          <p:cNvGraphicFramePr>
            <a:graphicFrameLocks noGrp="1"/>
          </p:cNvGraphicFramePr>
          <p:nvPr>
            <p:ph idx="1"/>
            <p:extLst>
              <p:ext uri="{D42A27DB-BD31-4B8C-83A1-F6EECF244321}">
                <p14:modId xmlns:p14="http://schemas.microsoft.com/office/powerpoint/2010/main" val="2714449658"/>
              </p:ext>
            </p:extLst>
          </p:nvPr>
        </p:nvGraphicFramePr>
        <p:xfrm>
          <a:off x="904602" y="2071874"/>
          <a:ext cx="10378440" cy="4155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478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D701EE3-5703-CC7C-ECE6-1F82CFFFA1FE}"/>
              </a:ext>
            </a:extLst>
          </p:cNvPr>
          <p:cNvSpPr>
            <a:spLocks noGrp="1"/>
          </p:cNvSpPr>
          <p:nvPr>
            <p:ph type="title"/>
          </p:nvPr>
        </p:nvSpPr>
        <p:spPr>
          <a:xfrm>
            <a:off x="1043631" y="809898"/>
            <a:ext cx="10173010" cy="1554480"/>
          </a:xfrm>
        </p:spPr>
        <p:txBody>
          <a:bodyPr anchor="ctr">
            <a:normAutofit/>
          </a:bodyPr>
          <a:lstStyle/>
          <a:p>
            <a:r>
              <a:rPr lang="es-MX" sz="4800"/>
              <a:t>RELATIVISMO EPISTEMICO</a:t>
            </a:r>
            <a:endParaRPr lang="es-CR"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FD0D1D80-8FD8-AF53-DCC0-2C378706AB21}"/>
              </a:ext>
            </a:extLst>
          </p:cNvPr>
          <p:cNvGraphicFramePr>
            <a:graphicFrameLocks noGrp="1"/>
          </p:cNvGraphicFramePr>
          <p:nvPr>
            <p:ph idx="1"/>
            <p:extLst>
              <p:ext uri="{D42A27DB-BD31-4B8C-83A1-F6EECF244321}">
                <p14:modId xmlns:p14="http://schemas.microsoft.com/office/powerpoint/2010/main" val="1777382136"/>
              </p:ext>
            </p:extLst>
          </p:nvPr>
        </p:nvGraphicFramePr>
        <p:xfrm>
          <a:off x="904602" y="2560322"/>
          <a:ext cx="10378440" cy="4037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519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83CC0B0-67A7-2D8E-D975-5BFC2E7DEBF6}"/>
              </a:ext>
            </a:extLst>
          </p:cNvPr>
          <p:cNvSpPr>
            <a:spLocks noGrp="1"/>
          </p:cNvSpPr>
          <p:nvPr>
            <p:ph type="title"/>
          </p:nvPr>
        </p:nvSpPr>
        <p:spPr>
          <a:xfrm>
            <a:off x="586478" y="1683756"/>
            <a:ext cx="3115265" cy="2396359"/>
          </a:xfrm>
        </p:spPr>
        <p:txBody>
          <a:bodyPr anchor="b">
            <a:normAutofit/>
          </a:bodyPr>
          <a:lstStyle/>
          <a:p>
            <a:pPr algn="r"/>
            <a:r>
              <a:rPr lang="es-MX" sz="3400">
                <a:solidFill>
                  <a:srgbClr val="FFFFFF"/>
                </a:solidFill>
              </a:rPr>
              <a:t>EN ESTUDIOS CUANTITATIVOS</a:t>
            </a:r>
            <a:endParaRPr lang="es-CR" sz="3400">
              <a:solidFill>
                <a:srgbClr val="FFFFFF"/>
              </a:solidFill>
            </a:endParaRPr>
          </a:p>
        </p:txBody>
      </p:sp>
      <p:graphicFrame>
        <p:nvGraphicFramePr>
          <p:cNvPr id="5" name="Marcador de contenido 2">
            <a:extLst>
              <a:ext uri="{FF2B5EF4-FFF2-40B4-BE49-F238E27FC236}">
                <a16:creationId xmlns:a16="http://schemas.microsoft.com/office/drawing/2014/main" id="{1D49F5A4-64FF-4A99-6BF0-02A81B75C238}"/>
              </a:ext>
            </a:extLst>
          </p:cNvPr>
          <p:cNvGraphicFramePr>
            <a:graphicFrameLocks noGrp="1"/>
          </p:cNvGraphicFramePr>
          <p:nvPr>
            <p:ph idx="1"/>
            <p:extLst>
              <p:ext uri="{D42A27DB-BD31-4B8C-83A1-F6EECF244321}">
                <p14:modId xmlns:p14="http://schemas.microsoft.com/office/powerpoint/2010/main" val="24160412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22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58DDB50-50F9-1CE1-3C1A-9D9D51331481}"/>
              </a:ext>
            </a:extLst>
          </p:cNvPr>
          <p:cNvSpPr>
            <a:spLocks noGrp="1"/>
          </p:cNvSpPr>
          <p:nvPr>
            <p:ph type="title"/>
          </p:nvPr>
        </p:nvSpPr>
        <p:spPr>
          <a:xfrm>
            <a:off x="838200" y="365125"/>
            <a:ext cx="10515600" cy="1325563"/>
          </a:xfrm>
        </p:spPr>
        <p:txBody>
          <a:bodyPr>
            <a:normAutofit/>
          </a:bodyPr>
          <a:lstStyle/>
          <a:p>
            <a:pPr algn="ctr"/>
            <a:r>
              <a:rPr lang="es-MX" dirty="0"/>
              <a:t>LA HIPOTESIS </a:t>
            </a:r>
            <a:endParaRPr lang="es-CR"/>
          </a:p>
        </p:txBody>
      </p:sp>
      <p:graphicFrame>
        <p:nvGraphicFramePr>
          <p:cNvPr id="5" name="Marcador de contenido 2">
            <a:extLst>
              <a:ext uri="{FF2B5EF4-FFF2-40B4-BE49-F238E27FC236}">
                <a16:creationId xmlns:a16="http://schemas.microsoft.com/office/drawing/2014/main" id="{CD6DC6BE-BFF3-CD9D-FFEB-AF0CB62D2F75}"/>
              </a:ext>
            </a:extLst>
          </p:cNvPr>
          <p:cNvGraphicFramePr>
            <a:graphicFrameLocks noGrp="1"/>
          </p:cNvGraphicFramePr>
          <p:nvPr>
            <p:ph idx="1"/>
            <p:extLst>
              <p:ext uri="{D42A27DB-BD31-4B8C-83A1-F6EECF244321}">
                <p14:modId xmlns:p14="http://schemas.microsoft.com/office/powerpoint/2010/main" val="39641492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40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477122-7DD3-934A-FC55-B69F9364D0A8}"/>
              </a:ext>
            </a:extLst>
          </p:cNvPr>
          <p:cNvSpPr>
            <a:spLocks noGrp="1"/>
          </p:cNvSpPr>
          <p:nvPr>
            <p:ph type="title"/>
          </p:nvPr>
        </p:nvSpPr>
        <p:spPr>
          <a:xfrm>
            <a:off x="1043631" y="809898"/>
            <a:ext cx="10173010" cy="1554480"/>
          </a:xfrm>
        </p:spPr>
        <p:txBody>
          <a:bodyPr anchor="ctr">
            <a:normAutofit/>
          </a:bodyPr>
          <a:lstStyle/>
          <a:p>
            <a:r>
              <a:rPr lang="es-MX" sz="4800"/>
              <a:t>LAS HIPOTESIS SON REQUERIDAS</a:t>
            </a:r>
            <a:endParaRPr lang="es-CR"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1D92D800-2A56-7410-56EF-F1CE74A66A17}"/>
              </a:ext>
            </a:extLst>
          </p:cNvPr>
          <p:cNvGraphicFramePr>
            <a:graphicFrameLocks noGrp="1"/>
          </p:cNvGraphicFramePr>
          <p:nvPr>
            <p:ph idx="1"/>
            <p:extLst>
              <p:ext uri="{D42A27DB-BD31-4B8C-83A1-F6EECF244321}">
                <p14:modId xmlns:p14="http://schemas.microsoft.com/office/powerpoint/2010/main" val="135767314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6907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4FBF7D3-9F18-4A13-A071-E06C406EF62F}"/>
              </a:ext>
            </a:extLst>
          </p:cNvPr>
          <p:cNvSpPr>
            <a:spLocks noGrp="1"/>
          </p:cNvSpPr>
          <p:nvPr>
            <p:ph type="title"/>
          </p:nvPr>
        </p:nvSpPr>
        <p:spPr>
          <a:xfrm>
            <a:off x="645065" y="1463040"/>
            <a:ext cx="3796306" cy="2690949"/>
          </a:xfrm>
        </p:spPr>
        <p:txBody>
          <a:bodyPr anchor="t">
            <a:normAutofit/>
          </a:bodyPr>
          <a:lstStyle/>
          <a:p>
            <a:r>
              <a:rPr lang="es-MX" sz="3400"/>
              <a:t>CARACTERISTICAS EN LA FORMULACION DE LA HIPOTESIS </a:t>
            </a:r>
            <a:endParaRPr lang="es-CR" sz="34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60E5350-FD69-734E-3BBA-DB752CE07E75}"/>
              </a:ext>
            </a:extLst>
          </p:cNvPr>
          <p:cNvSpPr>
            <a:spLocks noGrp="1"/>
          </p:cNvSpPr>
          <p:nvPr>
            <p:ph idx="1"/>
          </p:nvPr>
        </p:nvSpPr>
        <p:spPr>
          <a:xfrm>
            <a:off x="5656218" y="1463039"/>
            <a:ext cx="5542387" cy="4300447"/>
          </a:xfrm>
        </p:spPr>
        <p:txBody>
          <a:bodyPr anchor="t">
            <a:normAutofit/>
          </a:bodyPr>
          <a:lstStyle/>
          <a:p>
            <a:pPr algn="ctr"/>
            <a:endParaRPr lang="es-MX" sz="2200" dirty="0"/>
          </a:p>
          <a:p>
            <a:pPr algn="ctr"/>
            <a:endParaRPr lang="es-MX" sz="2200" dirty="0"/>
          </a:p>
          <a:p>
            <a:pPr algn="ctr"/>
            <a:endParaRPr lang="es-MX" sz="2200" dirty="0"/>
          </a:p>
          <a:p>
            <a:pPr algn="ctr"/>
            <a:r>
              <a:rPr lang="es-MX" sz="2200" dirty="0"/>
              <a:t>Representan predicciones o respuestas probables a las interrogantes que el investigador formula, ante un conocimiento previo para su contrastación empírica.</a:t>
            </a:r>
          </a:p>
          <a:p>
            <a:endParaRPr lang="es-CR" sz="2200" dirty="0"/>
          </a:p>
        </p:txBody>
      </p:sp>
    </p:spTree>
    <p:extLst>
      <p:ext uri="{BB962C8B-B14F-4D97-AF65-F5344CB8AC3E}">
        <p14:creationId xmlns:p14="http://schemas.microsoft.com/office/powerpoint/2010/main" val="3975895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7CFAAA-C186-090E-F152-2D6979CF27A5}"/>
              </a:ext>
            </a:extLst>
          </p:cNvPr>
          <p:cNvSpPr>
            <a:spLocks noGrp="1"/>
          </p:cNvSpPr>
          <p:nvPr>
            <p:ph type="title"/>
          </p:nvPr>
        </p:nvSpPr>
        <p:spPr>
          <a:xfrm>
            <a:off x="586478" y="1683756"/>
            <a:ext cx="3115265" cy="2396359"/>
          </a:xfrm>
        </p:spPr>
        <p:txBody>
          <a:bodyPr anchor="b">
            <a:normAutofit/>
          </a:bodyPr>
          <a:lstStyle/>
          <a:p>
            <a:pPr algn="r"/>
            <a:r>
              <a:rPr lang="es-MX" sz="4000">
                <a:solidFill>
                  <a:srgbClr val="FFFFFF"/>
                </a:solidFill>
              </a:rPr>
              <a:t>DOS TIPOS DE HIPÓTESIS</a:t>
            </a:r>
            <a:endParaRPr lang="es-CR" sz="4000">
              <a:solidFill>
                <a:srgbClr val="FFFFFF"/>
              </a:solidFill>
            </a:endParaRPr>
          </a:p>
        </p:txBody>
      </p:sp>
      <p:graphicFrame>
        <p:nvGraphicFramePr>
          <p:cNvPr id="5" name="Marcador de contenido 2">
            <a:extLst>
              <a:ext uri="{FF2B5EF4-FFF2-40B4-BE49-F238E27FC236}">
                <a16:creationId xmlns:a16="http://schemas.microsoft.com/office/drawing/2014/main" id="{46FFBC80-9B72-E103-08EE-87BA5E14D348}"/>
              </a:ext>
            </a:extLst>
          </p:cNvPr>
          <p:cNvGraphicFramePr>
            <a:graphicFrameLocks noGrp="1"/>
          </p:cNvGraphicFramePr>
          <p:nvPr>
            <p:ph idx="1"/>
            <p:extLst>
              <p:ext uri="{D42A27DB-BD31-4B8C-83A1-F6EECF244321}">
                <p14:modId xmlns:p14="http://schemas.microsoft.com/office/powerpoint/2010/main" val="211258885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4440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4E9188F-BD10-EAF0-1D4F-EB3A58A00640}"/>
              </a:ext>
            </a:extLst>
          </p:cNvPr>
          <p:cNvSpPr>
            <a:spLocks noGrp="1"/>
          </p:cNvSpPr>
          <p:nvPr>
            <p:ph type="title"/>
          </p:nvPr>
        </p:nvSpPr>
        <p:spPr>
          <a:xfrm>
            <a:off x="841248" y="256032"/>
            <a:ext cx="10506456" cy="1014984"/>
          </a:xfrm>
        </p:spPr>
        <p:txBody>
          <a:bodyPr anchor="b">
            <a:normAutofit/>
          </a:bodyPr>
          <a:lstStyle/>
          <a:p>
            <a:r>
              <a:rPr lang="es-MX" dirty="0"/>
              <a:t>LA HIPOTESIS DE TRABAJO</a:t>
            </a:r>
            <a:endParaRPr lang="es-CR"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F40B9883-E097-D8D8-CBA1-91DCC3649FFA}"/>
              </a:ext>
            </a:extLst>
          </p:cNvPr>
          <p:cNvGraphicFramePr>
            <a:graphicFrameLocks noGrp="1"/>
          </p:cNvGraphicFramePr>
          <p:nvPr>
            <p:ph idx="1"/>
            <p:extLst>
              <p:ext uri="{D42A27DB-BD31-4B8C-83A1-F6EECF244321}">
                <p14:modId xmlns:p14="http://schemas.microsoft.com/office/powerpoint/2010/main" val="2614300475"/>
              </p:ext>
            </p:extLst>
          </p:nvPr>
        </p:nvGraphicFramePr>
        <p:xfrm>
          <a:off x="838200" y="1538176"/>
          <a:ext cx="10515600" cy="5063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0355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1C58BD-E590-B1D8-F899-A9A53563225D}"/>
              </a:ext>
            </a:extLst>
          </p:cNvPr>
          <p:cNvSpPr>
            <a:spLocks noGrp="1"/>
          </p:cNvSpPr>
          <p:nvPr>
            <p:ph type="title"/>
          </p:nvPr>
        </p:nvSpPr>
        <p:spPr>
          <a:xfrm>
            <a:off x="841248" y="256032"/>
            <a:ext cx="10506456" cy="1014984"/>
          </a:xfrm>
        </p:spPr>
        <p:txBody>
          <a:bodyPr anchor="b">
            <a:normAutofit/>
          </a:bodyPr>
          <a:lstStyle/>
          <a:p>
            <a:r>
              <a:rPr lang="es-MX" dirty="0"/>
              <a:t>LA HIPOTESIS</a:t>
            </a:r>
            <a:endParaRPr lang="es-CR"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856119D1-A566-3B19-1D92-F7D5161881F8}"/>
              </a:ext>
            </a:extLst>
          </p:cNvPr>
          <p:cNvGraphicFramePr>
            <a:graphicFrameLocks noGrp="1"/>
          </p:cNvGraphicFramePr>
          <p:nvPr>
            <p:ph idx="1"/>
            <p:extLst>
              <p:ext uri="{D42A27DB-BD31-4B8C-83A1-F6EECF244321}">
                <p14:modId xmlns:p14="http://schemas.microsoft.com/office/powerpoint/2010/main" val="134121107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1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CE81C5-256C-92F9-3F74-F6E2E2273410}"/>
              </a:ext>
            </a:extLst>
          </p:cNvPr>
          <p:cNvSpPr>
            <a:spLocks noGrp="1"/>
          </p:cNvSpPr>
          <p:nvPr>
            <p:ph type="title"/>
          </p:nvPr>
        </p:nvSpPr>
        <p:spPr>
          <a:xfrm>
            <a:off x="1043631" y="809898"/>
            <a:ext cx="10173010" cy="1554480"/>
          </a:xfrm>
        </p:spPr>
        <p:txBody>
          <a:bodyPr anchor="ctr">
            <a:normAutofit/>
          </a:bodyPr>
          <a:lstStyle/>
          <a:p>
            <a:r>
              <a:rPr lang="es-MX" sz="4800"/>
              <a:t>EL PLANTEAMIENTO DEL PROBLEMA</a:t>
            </a:r>
            <a:endParaRPr lang="es-CR"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EB566A28-BC52-D676-C2B4-8F2FD2E7221A}"/>
              </a:ext>
            </a:extLst>
          </p:cNvPr>
          <p:cNvGraphicFramePr>
            <a:graphicFrameLocks noGrp="1"/>
          </p:cNvGraphicFramePr>
          <p:nvPr>
            <p:ph idx="1"/>
            <p:extLst>
              <p:ext uri="{D42A27DB-BD31-4B8C-83A1-F6EECF244321}">
                <p14:modId xmlns:p14="http://schemas.microsoft.com/office/powerpoint/2010/main" val="117505039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051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ítulo 1">
            <a:extLst>
              <a:ext uri="{FF2B5EF4-FFF2-40B4-BE49-F238E27FC236}">
                <a16:creationId xmlns:a16="http://schemas.microsoft.com/office/drawing/2014/main" id="{78048398-5CF4-97D5-E1FF-887E93DB749A}"/>
              </a:ext>
            </a:extLst>
          </p:cNvPr>
          <p:cNvSpPr>
            <a:spLocks noGrp="1"/>
          </p:cNvSpPr>
          <p:nvPr>
            <p:ph type="title"/>
          </p:nvPr>
        </p:nvSpPr>
        <p:spPr>
          <a:xfrm>
            <a:off x="838200" y="643467"/>
            <a:ext cx="2951205" cy="5571066"/>
          </a:xfrm>
        </p:spPr>
        <p:txBody>
          <a:bodyPr>
            <a:normAutofit/>
          </a:bodyPr>
          <a:lstStyle/>
          <a:p>
            <a:r>
              <a:rPr lang="es-MX">
                <a:solidFill>
                  <a:srgbClr val="FFFFFF"/>
                </a:solidFill>
              </a:rPr>
              <a:t>LA HIPOTESIS </a:t>
            </a:r>
            <a:endParaRPr lang="es-CR">
              <a:solidFill>
                <a:srgbClr val="FFFFFF"/>
              </a:solidFill>
            </a:endParaRPr>
          </a:p>
        </p:txBody>
      </p:sp>
      <p:graphicFrame>
        <p:nvGraphicFramePr>
          <p:cNvPr id="5" name="Marcador de contenido 2">
            <a:extLst>
              <a:ext uri="{FF2B5EF4-FFF2-40B4-BE49-F238E27FC236}">
                <a16:creationId xmlns:a16="http://schemas.microsoft.com/office/drawing/2014/main" id="{EFA94DE8-594B-EC91-C90C-D78305687625}"/>
              </a:ext>
            </a:extLst>
          </p:cNvPr>
          <p:cNvGraphicFramePr>
            <a:graphicFrameLocks noGrp="1"/>
          </p:cNvGraphicFramePr>
          <p:nvPr>
            <p:ph idx="1"/>
            <p:extLst>
              <p:ext uri="{D42A27DB-BD31-4B8C-83A1-F6EECF244321}">
                <p14:modId xmlns:p14="http://schemas.microsoft.com/office/powerpoint/2010/main" val="674052683"/>
              </p:ext>
            </p:extLst>
          </p:nvPr>
        </p:nvGraphicFramePr>
        <p:xfrm>
          <a:off x="4627605" y="439838"/>
          <a:ext cx="7120699" cy="609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1722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972F07-3D3F-259F-3DC8-009777CCB03F}"/>
              </a:ext>
            </a:extLst>
          </p:cNvPr>
          <p:cNvSpPr>
            <a:spLocks noGrp="1"/>
          </p:cNvSpPr>
          <p:nvPr>
            <p:ph type="title"/>
          </p:nvPr>
        </p:nvSpPr>
        <p:spPr>
          <a:xfrm>
            <a:off x="838200" y="161784"/>
            <a:ext cx="10515600" cy="1325563"/>
          </a:xfrm>
        </p:spPr>
        <p:txBody>
          <a:bodyPr/>
          <a:lstStyle/>
          <a:p>
            <a:r>
              <a:rPr lang="es-MX" dirty="0"/>
              <a:t>UNIDAD DE OBSERVACION, UNIDAD DE ANALISIS Y VARIABLES </a:t>
            </a:r>
            <a:endParaRPr lang="es-CR" dirty="0"/>
          </a:p>
        </p:txBody>
      </p:sp>
      <p:sp>
        <p:nvSpPr>
          <p:cNvPr id="4" name="Rectángulo 3">
            <a:extLst>
              <a:ext uri="{FF2B5EF4-FFF2-40B4-BE49-F238E27FC236}">
                <a16:creationId xmlns:a16="http://schemas.microsoft.com/office/drawing/2014/main" id="{99256335-44A7-A7B0-4A3C-22674CE51E99}"/>
              </a:ext>
            </a:extLst>
          </p:cNvPr>
          <p:cNvSpPr/>
          <p:nvPr/>
        </p:nvSpPr>
        <p:spPr>
          <a:xfrm>
            <a:off x="838200" y="1582097"/>
            <a:ext cx="3131916" cy="84495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MX" dirty="0">
                <a:solidFill>
                  <a:schemeClr val="tx1"/>
                </a:solidFill>
              </a:rPr>
              <a:t>UNIDAD DE OBSERVACION</a:t>
            </a:r>
            <a:endParaRPr lang="es-CR" dirty="0">
              <a:solidFill>
                <a:schemeClr val="tx1"/>
              </a:solidFill>
            </a:endParaRPr>
          </a:p>
        </p:txBody>
      </p:sp>
      <p:sp>
        <p:nvSpPr>
          <p:cNvPr id="5" name="Rectángulo 4">
            <a:extLst>
              <a:ext uri="{FF2B5EF4-FFF2-40B4-BE49-F238E27FC236}">
                <a16:creationId xmlns:a16="http://schemas.microsoft.com/office/drawing/2014/main" id="{B4631863-AD1E-52DF-9E43-D0BD6028248D}"/>
              </a:ext>
            </a:extLst>
          </p:cNvPr>
          <p:cNvSpPr/>
          <p:nvPr/>
        </p:nvSpPr>
        <p:spPr>
          <a:xfrm>
            <a:off x="1476493" y="2905845"/>
            <a:ext cx="1944546" cy="98095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MX" dirty="0">
                <a:solidFill>
                  <a:schemeClr val="bg1"/>
                </a:solidFill>
              </a:rPr>
              <a:t>GRAN BUENOS AIRES </a:t>
            </a:r>
            <a:endParaRPr lang="es-CR" dirty="0">
              <a:solidFill>
                <a:schemeClr val="bg1"/>
              </a:solidFill>
            </a:endParaRPr>
          </a:p>
        </p:txBody>
      </p:sp>
      <p:cxnSp>
        <p:nvCxnSpPr>
          <p:cNvPr id="7" name="Conector recto de flecha 6">
            <a:extLst>
              <a:ext uri="{FF2B5EF4-FFF2-40B4-BE49-F238E27FC236}">
                <a16:creationId xmlns:a16="http://schemas.microsoft.com/office/drawing/2014/main" id="{E1347420-4DCB-8BD5-D328-3C86E1226F43}"/>
              </a:ext>
            </a:extLst>
          </p:cNvPr>
          <p:cNvCxnSpPr>
            <a:cxnSpLocks/>
            <a:stCxn id="4" idx="2"/>
          </p:cNvCxnSpPr>
          <p:nvPr/>
        </p:nvCxnSpPr>
        <p:spPr>
          <a:xfrm>
            <a:off x="2404158" y="2427049"/>
            <a:ext cx="0" cy="4398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ángulo 8">
            <a:extLst>
              <a:ext uri="{FF2B5EF4-FFF2-40B4-BE49-F238E27FC236}">
                <a16:creationId xmlns:a16="http://schemas.microsoft.com/office/drawing/2014/main" id="{849F078A-62C3-D002-28E8-B0950E6D74BA}"/>
              </a:ext>
            </a:extLst>
          </p:cNvPr>
          <p:cNvSpPr/>
          <p:nvPr/>
        </p:nvSpPr>
        <p:spPr>
          <a:xfrm>
            <a:off x="4723916" y="2542013"/>
            <a:ext cx="2951542" cy="80154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dirty="0">
                <a:solidFill>
                  <a:schemeClr val="tx1"/>
                </a:solidFill>
              </a:rPr>
              <a:t>Unidad de Análisis</a:t>
            </a:r>
            <a:endParaRPr lang="es-CR" dirty="0">
              <a:solidFill>
                <a:schemeClr val="tx1"/>
              </a:solidFill>
            </a:endParaRPr>
          </a:p>
        </p:txBody>
      </p:sp>
      <p:sp>
        <p:nvSpPr>
          <p:cNvPr id="10" name="Rectángulo 9">
            <a:extLst>
              <a:ext uri="{FF2B5EF4-FFF2-40B4-BE49-F238E27FC236}">
                <a16:creationId xmlns:a16="http://schemas.microsoft.com/office/drawing/2014/main" id="{15B66BBB-7C8C-C05F-50B7-34E1FFD077D3}"/>
              </a:ext>
            </a:extLst>
          </p:cNvPr>
          <p:cNvSpPr/>
          <p:nvPr/>
        </p:nvSpPr>
        <p:spPr>
          <a:xfrm>
            <a:off x="4767561" y="3804699"/>
            <a:ext cx="2951542" cy="80154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dirty="0"/>
              <a:t>SERVICIOS SOCIALES </a:t>
            </a:r>
            <a:endParaRPr lang="es-CR" dirty="0"/>
          </a:p>
        </p:txBody>
      </p:sp>
      <p:sp>
        <p:nvSpPr>
          <p:cNvPr id="11" name="Rectángulo 10">
            <a:extLst>
              <a:ext uri="{FF2B5EF4-FFF2-40B4-BE49-F238E27FC236}">
                <a16:creationId xmlns:a16="http://schemas.microsoft.com/office/drawing/2014/main" id="{5DA51C29-B55A-6929-73B2-387F7C76EC00}"/>
              </a:ext>
            </a:extLst>
          </p:cNvPr>
          <p:cNvSpPr/>
          <p:nvPr/>
        </p:nvSpPr>
        <p:spPr>
          <a:xfrm>
            <a:off x="4767561" y="4722830"/>
            <a:ext cx="2951542" cy="80154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dirty="0">
                <a:solidFill>
                  <a:schemeClr val="tx1"/>
                </a:solidFill>
              </a:rPr>
              <a:t>VARIABLES</a:t>
            </a:r>
            <a:endParaRPr lang="es-CR" dirty="0">
              <a:solidFill>
                <a:schemeClr val="tx1"/>
              </a:solidFill>
            </a:endParaRPr>
          </a:p>
        </p:txBody>
      </p:sp>
      <p:sp>
        <p:nvSpPr>
          <p:cNvPr id="12" name="Rectángulo 11">
            <a:extLst>
              <a:ext uri="{FF2B5EF4-FFF2-40B4-BE49-F238E27FC236}">
                <a16:creationId xmlns:a16="http://schemas.microsoft.com/office/drawing/2014/main" id="{F9222396-569D-1DE2-CD85-17732F2CAF0C}"/>
              </a:ext>
            </a:extLst>
          </p:cNvPr>
          <p:cNvSpPr/>
          <p:nvPr/>
        </p:nvSpPr>
        <p:spPr>
          <a:xfrm>
            <a:off x="2010618" y="5985515"/>
            <a:ext cx="1959498" cy="6597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a:solidFill>
                  <a:schemeClr val="bg1"/>
                </a:solidFill>
              </a:rPr>
              <a:t>Eficacia</a:t>
            </a:r>
            <a:endParaRPr lang="es-CR" dirty="0">
              <a:solidFill>
                <a:schemeClr val="bg1"/>
              </a:solidFill>
            </a:endParaRPr>
          </a:p>
        </p:txBody>
      </p:sp>
      <p:sp>
        <p:nvSpPr>
          <p:cNvPr id="13" name="Rectángulo 12">
            <a:extLst>
              <a:ext uri="{FF2B5EF4-FFF2-40B4-BE49-F238E27FC236}">
                <a16:creationId xmlns:a16="http://schemas.microsoft.com/office/drawing/2014/main" id="{F5B6964C-2051-1882-730A-A4B2F01D1EF9}"/>
              </a:ext>
            </a:extLst>
          </p:cNvPr>
          <p:cNvSpPr/>
          <p:nvPr/>
        </p:nvSpPr>
        <p:spPr>
          <a:xfrm>
            <a:off x="4287212" y="5985516"/>
            <a:ext cx="1959498" cy="6597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a:solidFill>
                  <a:schemeClr val="bg1"/>
                </a:solidFill>
              </a:rPr>
              <a:t>Eficiencia</a:t>
            </a:r>
            <a:endParaRPr lang="es-CR" dirty="0">
              <a:solidFill>
                <a:schemeClr val="bg1"/>
              </a:solidFill>
            </a:endParaRPr>
          </a:p>
        </p:txBody>
      </p:sp>
      <p:sp>
        <p:nvSpPr>
          <p:cNvPr id="14" name="Rectángulo 13">
            <a:extLst>
              <a:ext uri="{FF2B5EF4-FFF2-40B4-BE49-F238E27FC236}">
                <a16:creationId xmlns:a16="http://schemas.microsoft.com/office/drawing/2014/main" id="{6ADA5C99-D98B-892B-750F-493550FBFBE8}"/>
              </a:ext>
            </a:extLst>
          </p:cNvPr>
          <p:cNvSpPr/>
          <p:nvPr/>
        </p:nvSpPr>
        <p:spPr>
          <a:xfrm>
            <a:off x="6695709" y="5985514"/>
            <a:ext cx="1959498" cy="6597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a:solidFill>
                  <a:schemeClr val="bg1"/>
                </a:solidFill>
              </a:rPr>
              <a:t>Equidad</a:t>
            </a:r>
            <a:endParaRPr lang="es-CR" dirty="0">
              <a:solidFill>
                <a:schemeClr val="bg1"/>
              </a:solidFill>
            </a:endParaRPr>
          </a:p>
        </p:txBody>
      </p:sp>
      <p:sp>
        <p:nvSpPr>
          <p:cNvPr id="15" name="Rectángulo 14">
            <a:extLst>
              <a:ext uri="{FF2B5EF4-FFF2-40B4-BE49-F238E27FC236}">
                <a16:creationId xmlns:a16="http://schemas.microsoft.com/office/drawing/2014/main" id="{6F84F085-F609-1E73-0AD1-B07EFDF84A73}"/>
              </a:ext>
            </a:extLst>
          </p:cNvPr>
          <p:cNvSpPr/>
          <p:nvPr/>
        </p:nvSpPr>
        <p:spPr>
          <a:xfrm>
            <a:off x="8972303" y="5985514"/>
            <a:ext cx="1959498" cy="6597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a:solidFill>
                  <a:schemeClr val="bg1"/>
                </a:solidFill>
              </a:rPr>
              <a:t>Sustentabilidad </a:t>
            </a:r>
            <a:endParaRPr lang="es-CR" dirty="0">
              <a:solidFill>
                <a:schemeClr val="bg1"/>
              </a:solidFill>
            </a:endParaRPr>
          </a:p>
        </p:txBody>
      </p:sp>
      <p:cxnSp>
        <p:nvCxnSpPr>
          <p:cNvPr id="16" name="Conector recto de flecha 15">
            <a:extLst>
              <a:ext uri="{FF2B5EF4-FFF2-40B4-BE49-F238E27FC236}">
                <a16:creationId xmlns:a16="http://schemas.microsoft.com/office/drawing/2014/main" id="{BB423CA0-2F57-CB9E-E525-24742872D661}"/>
              </a:ext>
            </a:extLst>
          </p:cNvPr>
          <p:cNvCxnSpPr>
            <a:cxnSpLocks/>
          </p:cNvCxnSpPr>
          <p:nvPr/>
        </p:nvCxnSpPr>
        <p:spPr>
          <a:xfrm>
            <a:off x="6218736" y="3364861"/>
            <a:ext cx="0" cy="4398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17">
            <a:extLst>
              <a:ext uri="{FF2B5EF4-FFF2-40B4-BE49-F238E27FC236}">
                <a16:creationId xmlns:a16="http://schemas.microsoft.com/office/drawing/2014/main" id="{2B277CDD-5C3D-235D-E2F7-86312F3251F8}"/>
              </a:ext>
            </a:extLst>
          </p:cNvPr>
          <p:cNvCxnSpPr>
            <a:stCxn id="11" idx="2"/>
          </p:cNvCxnSpPr>
          <p:nvPr/>
        </p:nvCxnSpPr>
        <p:spPr>
          <a:xfrm>
            <a:off x="6243332" y="5524377"/>
            <a:ext cx="0" cy="1703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E758BABC-7CAB-BF51-15A8-4A06A47A7415}"/>
              </a:ext>
            </a:extLst>
          </p:cNvPr>
          <p:cNvCxnSpPr>
            <a:cxnSpLocks/>
          </p:cNvCxnSpPr>
          <p:nvPr/>
        </p:nvCxnSpPr>
        <p:spPr>
          <a:xfrm>
            <a:off x="2990367" y="5694744"/>
            <a:ext cx="69616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ector recto 22">
            <a:extLst>
              <a:ext uri="{FF2B5EF4-FFF2-40B4-BE49-F238E27FC236}">
                <a16:creationId xmlns:a16="http://schemas.microsoft.com/office/drawing/2014/main" id="{5610ED5E-085D-2998-DD47-858E172884B2}"/>
              </a:ext>
            </a:extLst>
          </p:cNvPr>
          <p:cNvCxnSpPr>
            <a:endCxn id="12" idx="0"/>
          </p:cNvCxnSpPr>
          <p:nvPr/>
        </p:nvCxnSpPr>
        <p:spPr>
          <a:xfrm>
            <a:off x="2990367" y="5694744"/>
            <a:ext cx="0" cy="2907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ector recto 24">
            <a:extLst>
              <a:ext uri="{FF2B5EF4-FFF2-40B4-BE49-F238E27FC236}">
                <a16:creationId xmlns:a16="http://schemas.microsoft.com/office/drawing/2014/main" id="{D11A835C-7387-C9E8-87BB-7D7C25CAE720}"/>
              </a:ext>
            </a:extLst>
          </p:cNvPr>
          <p:cNvCxnSpPr>
            <a:cxnSpLocks/>
          </p:cNvCxnSpPr>
          <p:nvPr/>
        </p:nvCxnSpPr>
        <p:spPr>
          <a:xfrm>
            <a:off x="5104435" y="5694743"/>
            <a:ext cx="0" cy="2907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1837D61C-A885-130F-9B0E-338850D5CB8B}"/>
              </a:ext>
            </a:extLst>
          </p:cNvPr>
          <p:cNvCxnSpPr/>
          <p:nvPr/>
        </p:nvCxnSpPr>
        <p:spPr>
          <a:xfrm>
            <a:off x="7500395" y="5694744"/>
            <a:ext cx="0" cy="290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ector recto 29">
            <a:extLst>
              <a:ext uri="{FF2B5EF4-FFF2-40B4-BE49-F238E27FC236}">
                <a16:creationId xmlns:a16="http://schemas.microsoft.com/office/drawing/2014/main" id="{36E08FA7-C32A-3F69-CD2F-49AE264ED21D}"/>
              </a:ext>
            </a:extLst>
          </p:cNvPr>
          <p:cNvCxnSpPr>
            <a:endCxn id="15" idx="0"/>
          </p:cNvCxnSpPr>
          <p:nvPr/>
        </p:nvCxnSpPr>
        <p:spPr>
          <a:xfrm>
            <a:off x="9952052" y="5694743"/>
            <a:ext cx="0" cy="29077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707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0CDF3D5-9CC9-8792-660C-95D11DD72C45}"/>
              </a:ext>
            </a:extLst>
          </p:cNvPr>
          <p:cNvSpPr>
            <a:spLocks noGrp="1"/>
          </p:cNvSpPr>
          <p:nvPr>
            <p:ph type="title"/>
          </p:nvPr>
        </p:nvSpPr>
        <p:spPr>
          <a:xfrm>
            <a:off x="645065" y="1097280"/>
            <a:ext cx="3796306" cy="4666207"/>
          </a:xfrm>
        </p:spPr>
        <p:txBody>
          <a:bodyPr anchor="ctr">
            <a:normAutofit/>
          </a:bodyPr>
          <a:lstStyle/>
          <a:p>
            <a:r>
              <a:rPr lang="es-MX" sz="4100"/>
              <a:t>TERMINOS RELACIONALES </a:t>
            </a:r>
            <a:endParaRPr lang="es-CR" sz="4100"/>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BDAEB878-452E-07DA-1AE6-F19A6D4E55CD}"/>
              </a:ext>
            </a:extLst>
          </p:cNvPr>
          <p:cNvGraphicFramePr>
            <a:graphicFrameLocks noGrp="1"/>
          </p:cNvGraphicFramePr>
          <p:nvPr>
            <p:ph idx="1"/>
            <p:extLst>
              <p:ext uri="{D42A27DB-BD31-4B8C-83A1-F6EECF244321}">
                <p14:modId xmlns:p14="http://schemas.microsoft.com/office/powerpoint/2010/main" val="2384065623"/>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0389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556336C-9F53-18C0-B70C-0E519101162D}"/>
              </a:ext>
            </a:extLst>
          </p:cNvPr>
          <p:cNvSpPr>
            <a:spLocks noGrp="1"/>
          </p:cNvSpPr>
          <p:nvPr>
            <p:ph type="title"/>
          </p:nvPr>
        </p:nvSpPr>
        <p:spPr>
          <a:xfrm>
            <a:off x="1171074" y="1396686"/>
            <a:ext cx="3240506" cy="4064628"/>
          </a:xfrm>
        </p:spPr>
        <p:txBody>
          <a:bodyPr>
            <a:normAutofit/>
          </a:bodyPr>
          <a:lstStyle/>
          <a:p>
            <a:r>
              <a:rPr lang="es-MX" sz="4100">
                <a:solidFill>
                  <a:srgbClr val="FFFFFF"/>
                </a:solidFill>
              </a:rPr>
              <a:t>HIPOTESIS DESCRIPTIVA</a:t>
            </a:r>
            <a:endParaRPr lang="es-CR" sz="41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329F286B-51AB-B5F1-EDDD-A415F2A8DEEE}"/>
              </a:ext>
            </a:extLst>
          </p:cNvPr>
          <p:cNvSpPr>
            <a:spLocks noGrp="1"/>
          </p:cNvSpPr>
          <p:nvPr>
            <p:ph idx="1"/>
          </p:nvPr>
        </p:nvSpPr>
        <p:spPr>
          <a:xfrm>
            <a:off x="5370153" y="1526033"/>
            <a:ext cx="5536397" cy="3935281"/>
          </a:xfrm>
        </p:spPr>
        <p:txBody>
          <a:bodyPr>
            <a:normAutofit/>
          </a:bodyPr>
          <a:lstStyle/>
          <a:p>
            <a:r>
              <a:rPr lang="es-MX" dirty="0"/>
              <a:t>Se caracterizan por postular la existencia de determinadas uniformidades o regularidades empíricas, en una población o universo. Contiene una solo variable.</a:t>
            </a:r>
          </a:p>
        </p:txBody>
      </p:sp>
    </p:spTree>
    <p:extLst>
      <p:ext uri="{BB962C8B-B14F-4D97-AF65-F5344CB8AC3E}">
        <p14:creationId xmlns:p14="http://schemas.microsoft.com/office/powerpoint/2010/main" val="1357836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FD7E600-788D-0E87-654F-F46D4E25BBF2}"/>
              </a:ext>
            </a:extLst>
          </p:cNvPr>
          <p:cNvSpPr>
            <a:spLocks noGrp="1"/>
          </p:cNvSpPr>
          <p:nvPr>
            <p:ph type="title"/>
          </p:nvPr>
        </p:nvSpPr>
        <p:spPr>
          <a:xfrm>
            <a:off x="838200" y="76812"/>
            <a:ext cx="10515600" cy="1325563"/>
          </a:xfrm>
        </p:spPr>
        <p:txBody>
          <a:bodyPr>
            <a:normAutofit/>
          </a:bodyPr>
          <a:lstStyle/>
          <a:p>
            <a:pPr algn="ctr"/>
            <a:r>
              <a:rPr lang="es-MX" dirty="0"/>
              <a:t>EN LOS ESTUDIOS CUALITATIVOS</a:t>
            </a:r>
            <a:endParaRPr lang="es-CR" dirty="0"/>
          </a:p>
        </p:txBody>
      </p:sp>
      <p:graphicFrame>
        <p:nvGraphicFramePr>
          <p:cNvPr id="5" name="Marcador de contenido 2">
            <a:extLst>
              <a:ext uri="{FF2B5EF4-FFF2-40B4-BE49-F238E27FC236}">
                <a16:creationId xmlns:a16="http://schemas.microsoft.com/office/drawing/2014/main" id="{984F8FB0-AA4B-2B5C-4746-EB965FD3EDAE}"/>
              </a:ext>
            </a:extLst>
          </p:cNvPr>
          <p:cNvGraphicFramePr>
            <a:graphicFrameLocks noGrp="1"/>
          </p:cNvGraphicFramePr>
          <p:nvPr>
            <p:ph idx="1"/>
            <p:extLst>
              <p:ext uri="{D42A27DB-BD31-4B8C-83A1-F6EECF244321}">
                <p14:modId xmlns:p14="http://schemas.microsoft.com/office/powerpoint/2010/main" val="2428438284"/>
              </p:ext>
            </p:extLst>
          </p:nvPr>
        </p:nvGraphicFramePr>
        <p:xfrm>
          <a:off x="838200" y="1069320"/>
          <a:ext cx="10515600" cy="5515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709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49E83BB-4FA4-5F86-3DCB-4EF4F528E287}"/>
              </a:ext>
            </a:extLst>
          </p:cNvPr>
          <p:cNvSpPr>
            <a:spLocks noGrp="1"/>
          </p:cNvSpPr>
          <p:nvPr>
            <p:ph type="title"/>
          </p:nvPr>
        </p:nvSpPr>
        <p:spPr>
          <a:xfrm>
            <a:off x="841248" y="334644"/>
            <a:ext cx="10509504" cy="1076914"/>
          </a:xfrm>
        </p:spPr>
        <p:txBody>
          <a:bodyPr anchor="ctr">
            <a:normAutofit/>
          </a:bodyPr>
          <a:lstStyle/>
          <a:p>
            <a:r>
              <a:rPr lang="es-MX" sz="4000"/>
              <a:t>EN LOS ESTUDIOS CUANTITATIVOS</a:t>
            </a:r>
            <a:endParaRPr lang="es-CR" sz="4000"/>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F159A510-8CEB-1A91-2896-43AF4FF57C12}"/>
              </a:ext>
            </a:extLst>
          </p:cNvPr>
          <p:cNvGraphicFramePr>
            <a:graphicFrameLocks noGrp="1"/>
          </p:cNvGraphicFramePr>
          <p:nvPr>
            <p:ph idx="1"/>
            <p:extLst>
              <p:ext uri="{D42A27DB-BD31-4B8C-83A1-F6EECF244321}">
                <p14:modId xmlns:p14="http://schemas.microsoft.com/office/powerpoint/2010/main" val="1796049438"/>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94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3B2C69B-60AB-78F9-33E6-305F61879902}"/>
              </a:ext>
            </a:extLst>
          </p:cNvPr>
          <p:cNvSpPr>
            <a:spLocks noGrp="1"/>
          </p:cNvSpPr>
          <p:nvPr>
            <p:ph type="title"/>
          </p:nvPr>
        </p:nvSpPr>
        <p:spPr>
          <a:xfrm>
            <a:off x="1383564" y="348865"/>
            <a:ext cx="9718111" cy="1576446"/>
          </a:xfrm>
        </p:spPr>
        <p:txBody>
          <a:bodyPr anchor="ctr">
            <a:normAutofit/>
          </a:bodyPr>
          <a:lstStyle/>
          <a:p>
            <a:r>
              <a:rPr lang="es-MX" sz="4000">
                <a:solidFill>
                  <a:srgbClr val="FFFFFF"/>
                </a:solidFill>
              </a:rPr>
              <a:t>REDACCION HIPOTESIS</a:t>
            </a:r>
            <a:endParaRPr lang="es-CR" sz="4000">
              <a:solidFill>
                <a:srgbClr val="FFFFFF"/>
              </a:solidFill>
            </a:endParaRPr>
          </a:p>
        </p:txBody>
      </p:sp>
      <p:graphicFrame>
        <p:nvGraphicFramePr>
          <p:cNvPr id="5" name="Marcador de contenido 2">
            <a:extLst>
              <a:ext uri="{FF2B5EF4-FFF2-40B4-BE49-F238E27FC236}">
                <a16:creationId xmlns:a16="http://schemas.microsoft.com/office/drawing/2014/main" id="{BA2A32C3-F1D1-194F-F007-FEA3E42927C1}"/>
              </a:ext>
            </a:extLst>
          </p:cNvPr>
          <p:cNvGraphicFramePr>
            <a:graphicFrameLocks noGrp="1"/>
          </p:cNvGraphicFramePr>
          <p:nvPr>
            <p:ph idx="1"/>
            <p:extLst>
              <p:ext uri="{D42A27DB-BD31-4B8C-83A1-F6EECF244321}">
                <p14:modId xmlns:p14="http://schemas.microsoft.com/office/powerpoint/2010/main" val="386166252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0633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umo saliendo de la tierra&#10;&#10;Descripción generada automáticamente con confianza baja">
            <a:extLst>
              <a:ext uri="{FF2B5EF4-FFF2-40B4-BE49-F238E27FC236}">
                <a16:creationId xmlns:a16="http://schemas.microsoft.com/office/drawing/2014/main" id="{D043699B-5B1B-D3A6-A5B2-681E9FF9E5C2}"/>
              </a:ext>
            </a:extLst>
          </p:cNvPr>
          <p:cNvPicPr>
            <a:picLocks noChangeAspect="1"/>
          </p:cNvPicPr>
          <p:nvPr/>
        </p:nvPicPr>
        <p:blipFill rotWithShape="1">
          <a:blip r:embed="rId2"/>
          <a:srcRect l="3793" r="12990" b="-2"/>
          <a:stretch/>
        </p:blipFill>
        <p:spPr>
          <a:xfrm>
            <a:off x="20" y="1666568"/>
            <a:ext cx="6106195" cy="5191432"/>
          </a:xfrm>
          <a:prstGeom prst="rect">
            <a:avLst/>
          </a:prstGeom>
        </p:spPr>
      </p:pic>
      <p:sp useBgFill="1">
        <p:nvSpPr>
          <p:cNvPr id="19" name="Rectangle 13">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70B40E1-F909-BEEB-0284-E5050D1708B5}"/>
              </a:ext>
            </a:extLst>
          </p:cNvPr>
          <p:cNvSpPr>
            <a:spLocks noGrp="1"/>
          </p:cNvSpPr>
          <p:nvPr>
            <p:ph type="title"/>
          </p:nvPr>
        </p:nvSpPr>
        <p:spPr>
          <a:xfrm>
            <a:off x="761801" y="352766"/>
            <a:ext cx="10591999" cy="1023584"/>
          </a:xfrm>
        </p:spPr>
        <p:txBody>
          <a:bodyPr>
            <a:normAutofit/>
          </a:bodyPr>
          <a:lstStyle/>
          <a:p>
            <a:r>
              <a:rPr lang="es-MX" sz="4000"/>
              <a:t>SIN HIPOTESIS</a:t>
            </a:r>
            <a:endParaRPr lang="es-CR" sz="4000"/>
          </a:p>
        </p:txBody>
      </p:sp>
      <p:graphicFrame>
        <p:nvGraphicFramePr>
          <p:cNvPr id="5" name="Marcador de contenido 2">
            <a:extLst>
              <a:ext uri="{FF2B5EF4-FFF2-40B4-BE49-F238E27FC236}">
                <a16:creationId xmlns:a16="http://schemas.microsoft.com/office/drawing/2014/main" id="{DF8464A4-3D41-4708-7555-6F490E3F7D7C}"/>
              </a:ext>
            </a:extLst>
          </p:cNvPr>
          <p:cNvGraphicFramePr>
            <a:graphicFrameLocks noGrp="1"/>
          </p:cNvGraphicFramePr>
          <p:nvPr>
            <p:ph idx="1"/>
            <p:extLst>
              <p:ext uri="{D42A27DB-BD31-4B8C-83A1-F6EECF244321}">
                <p14:modId xmlns:p14="http://schemas.microsoft.com/office/powerpoint/2010/main" val="908876718"/>
              </p:ext>
            </p:extLst>
          </p:nvPr>
        </p:nvGraphicFramePr>
        <p:xfrm>
          <a:off x="6296628" y="1729116"/>
          <a:ext cx="5486400" cy="4961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FA3DC8-0209-F5A9-77D7-F021D11817BD}"/>
            </a:ext>
          </a:extLst>
        </p:cNvPr>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F3C74FCA-E8FF-EDDD-C275-542489DE1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9">
            <a:extLst>
              <a:ext uri="{FF2B5EF4-FFF2-40B4-BE49-F238E27FC236}">
                <a16:creationId xmlns:a16="http://schemas.microsoft.com/office/drawing/2014/main" id="{DA98E886-694F-F1A8-E0E6-57A010DAF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11">
            <a:extLst>
              <a:ext uri="{FF2B5EF4-FFF2-40B4-BE49-F238E27FC236}">
                <a16:creationId xmlns:a16="http://schemas.microsoft.com/office/drawing/2014/main" id="{2610F90C-0B5F-4EB2-74F6-E14F0F4E4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13">
            <a:extLst>
              <a:ext uri="{FF2B5EF4-FFF2-40B4-BE49-F238E27FC236}">
                <a16:creationId xmlns:a16="http://schemas.microsoft.com/office/drawing/2014/main" id="{D3BBEC39-8724-E653-7DE3-31AFB0884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Oval 15">
            <a:extLst>
              <a:ext uri="{FF2B5EF4-FFF2-40B4-BE49-F238E27FC236}">
                <a16:creationId xmlns:a16="http://schemas.microsoft.com/office/drawing/2014/main" id="{9B64ECAF-2BAE-4EC7-4444-C2238B0E6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33506890-6CF2-64E7-B42B-45A137BE76A5}"/>
              </a:ext>
            </a:extLst>
          </p:cNvPr>
          <p:cNvSpPr>
            <a:spLocks noGrp="1"/>
          </p:cNvSpPr>
          <p:nvPr>
            <p:ph type="ctrTitle"/>
          </p:nvPr>
        </p:nvSpPr>
        <p:spPr>
          <a:xfrm>
            <a:off x="1386865" y="818984"/>
            <a:ext cx="6596245" cy="3268520"/>
          </a:xfrm>
        </p:spPr>
        <p:txBody>
          <a:bodyPr>
            <a:normAutofit/>
          </a:bodyPr>
          <a:lstStyle/>
          <a:p>
            <a:pPr algn="r"/>
            <a:r>
              <a:rPr lang="es-MX" sz="4800" dirty="0">
                <a:solidFill>
                  <a:srgbClr val="FFFFFF"/>
                </a:solidFill>
              </a:rPr>
              <a:t>ICAP</a:t>
            </a:r>
            <a:br>
              <a:rPr lang="es-MX" sz="4800" dirty="0">
                <a:solidFill>
                  <a:srgbClr val="FFFFFF"/>
                </a:solidFill>
              </a:rPr>
            </a:br>
            <a:r>
              <a:rPr lang="es-MX" sz="4800" dirty="0">
                <a:solidFill>
                  <a:srgbClr val="FFFFFF"/>
                </a:solidFill>
              </a:rPr>
              <a:t>TALLER DE DISEÑO DE TESIS II</a:t>
            </a:r>
            <a:endParaRPr lang="es-CR" sz="4800" dirty="0">
              <a:solidFill>
                <a:srgbClr val="FFFFFF"/>
              </a:solidFill>
            </a:endParaRPr>
          </a:p>
        </p:txBody>
      </p:sp>
      <p:sp>
        <p:nvSpPr>
          <p:cNvPr id="26" name="Rectangle 17">
            <a:extLst>
              <a:ext uri="{FF2B5EF4-FFF2-40B4-BE49-F238E27FC236}">
                <a16:creationId xmlns:a16="http://schemas.microsoft.com/office/drawing/2014/main" id="{D380F842-38C2-6184-15BF-600FEBA20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ubtítulo 2">
            <a:extLst>
              <a:ext uri="{FF2B5EF4-FFF2-40B4-BE49-F238E27FC236}">
                <a16:creationId xmlns:a16="http://schemas.microsoft.com/office/drawing/2014/main" id="{0D24FCAA-0599-8439-82EE-E4C5B30B2AA6}"/>
              </a:ext>
            </a:extLst>
          </p:cNvPr>
          <p:cNvSpPr>
            <a:spLocks noGrp="1"/>
          </p:cNvSpPr>
          <p:nvPr>
            <p:ph type="subTitle" idx="1"/>
          </p:nvPr>
        </p:nvSpPr>
        <p:spPr>
          <a:xfrm>
            <a:off x="1931874" y="4797188"/>
            <a:ext cx="6051236" cy="1241828"/>
          </a:xfrm>
        </p:spPr>
        <p:txBody>
          <a:bodyPr>
            <a:normAutofit/>
          </a:bodyPr>
          <a:lstStyle/>
          <a:p>
            <a:pPr algn="r"/>
            <a:r>
              <a:rPr lang="es-MX">
                <a:solidFill>
                  <a:srgbClr val="FFFFFF"/>
                </a:solidFill>
              </a:rPr>
              <a:t>PERSPECTIVA TEORICA E HIPOTESIS</a:t>
            </a:r>
            <a:endParaRPr lang="es-CR">
              <a:solidFill>
                <a:srgbClr val="FFFFFF"/>
              </a:solidFill>
            </a:endParaRPr>
          </a:p>
        </p:txBody>
      </p:sp>
      <p:sp>
        <p:nvSpPr>
          <p:cNvPr id="20" name="Rectangle 19">
            <a:extLst>
              <a:ext uri="{FF2B5EF4-FFF2-40B4-BE49-F238E27FC236}">
                <a16:creationId xmlns:a16="http://schemas.microsoft.com/office/drawing/2014/main" id="{7217EB36-3011-3DEE-1913-48EE335A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454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F3CE4F-AB63-139A-CE94-EFE4F578D321}"/>
              </a:ext>
            </a:extLst>
          </p:cNvPr>
          <p:cNvSpPr>
            <a:spLocks noGrp="1"/>
          </p:cNvSpPr>
          <p:nvPr>
            <p:ph type="title"/>
          </p:nvPr>
        </p:nvSpPr>
        <p:spPr>
          <a:xfrm>
            <a:off x="4553733" y="548464"/>
            <a:ext cx="6798541" cy="1675623"/>
          </a:xfrm>
        </p:spPr>
        <p:txBody>
          <a:bodyPr anchor="b">
            <a:normAutofit/>
          </a:bodyPr>
          <a:lstStyle/>
          <a:p>
            <a:r>
              <a:rPr lang="es-MX" sz="4000"/>
              <a:t>LA EVALUACIÓN DE LA PERSPECTIVA TEORICA</a:t>
            </a:r>
            <a:endParaRPr lang="es-CR" sz="4000"/>
          </a:p>
        </p:txBody>
      </p:sp>
      <p:pic>
        <p:nvPicPr>
          <p:cNvPr id="6" name="Picture 5">
            <a:extLst>
              <a:ext uri="{FF2B5EF4-FFF2-40B4-BE49-F238E27FC236}">
                <a16:creationId xmlns:a16="http://schemas.microsoft.com/office/drawing/2014/main" id="{BF45E682-50B4-7503-F58C-967A19A21D0C}"/>
              </a:ext>
            </a:extLst>
          </p:cNvPr>
          <p:cNvPicPr>
            <a:picLocks noChangeAspect="1"/>
          </p:cNvPicPr>
          <p:nvPr/>
        </p:nvPicPr>
        <p:blipFill rotWithShape="1">
          <a:blip r:embed="rId2"/>
          <a:srcRect l="32323" r="26831" b="-1"/>
          <a:stretch/>
        </p:blipFill>
        <p:spPr>
          <a:xfrm>
            <a:off x="1" y="10"/>
            <a:ext cx="4196496" cy="6857990"/>
          </a:xfrm>
          <a:prstGeom prst="rect">
            <a:avLst/>
          </a:prstGeom>
          <a:effectLst/>
        </p:spPr>
      </p:pic>
      <p:graphicFrame>
        <p:nvGraphicFramePr>
          <p:cNvPr id="13" name="Marcador de contenido 2">
            <a:extLst>
              <a:ext uri="{FF2B5EF4-FFF2-40B4-BE49-F238E27FC236}">
                <a16:creationId xmlns:a16="http://schemas.microsoft.com/office/drawing/2014/main" id="{565F04C0-152C-E7EC-11AD-A058E9572B9E}"/>
              </a:ext>
            </a:extLst>
          </p:cNvPr>
          <p:cNvGraphicFramePr>
            <a:graphicFrameLocks noGrp="1"/>
          </p:cNvGraphicFramePr>
          <p:nvPr>
            <p:ph idx="1"/>
            <p:extLst>
              <p:ext uri="{D42A27DB-BD31-4B8C-83A1-F6EECF244321}">
                <p14:modId xmlns:p14="http://schemas.microsoft.com/office/powerpoint/2010/main" val="3654920777"/>
              </p:ext>
            </p:extLst>
          </p:nvPr>
        </p:nvGraphicFramePr>
        <p:xfrm>
          <a:off x="4553734" y="2224087"/>
          <a:ext cx="6798539" cy="448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79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9865DDA-09A3-BF1F-4CA9-A4140543F59A}"/>
              </a:ext>
            </a:extLst>
          </p:cNvPr>
          <p:cNvSpPr>
            <a:spLocks noGrp="1"/>
          </p:cNvSpPr>
          <p:nvPr>
            <p:ph type="title"/>
          </p:nvPr>
        </p:nvSpPr>
        <p:spPr>
          <a:xfrm>
            <a:off x="1043631" y="809898"/>
            <a:ext cx="10173010" cy="1554480"/>
          </a:xfrm>
        </p:spPr>
        <p:txBody>
          <a:bodyPr anchor="ctr">
            <a:normAutofit/>
          </a:bodyPr>
          <a:lstStyle/>
          <a:p>
            <a:r>
              <a:rPr lang="es-MX" sz="4800"/>
              <a:t>LA PERSPECTIVA TEORICA</a:t>
            </a:r>
            <a:endParaRPr lang="es-CR"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84A233BB-CF39-ECA6-29C4-CB630C319283}"/>
              </a:ext>
            </a:extLst>
          </p:cNvPr>
          <p:cNvGraphicFramePr>
            <a:graphicFrameLocks noGrp="1"/>
          </p:cNvGraphicFramePr>
          <p:nvPr>
            <p:ph idx="1"/>
            <p:extLst>
              <p:ext uri="{D42A27DB-BD31-4B8C-83A1-F6EECF244321}">
                <p14:modId xmlns:p14="http://schemas.microsoft.com/office/powerpoint/2010/main" val="3660717023"/>
              </p:ext>
            </p:extLst>
          </p:nvPr>
        </p:nvGraphicFramePr>
        <p:xfrm>
          <a:off x="904602" y="2508070"/>
          <a:ext cx="10378440" cy="3977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8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35A262-7106-4571-BE09-CFA60A9DB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F043C-2A2A-4ECE-99FC-9670FAF95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ítulo 1">
            <a:extLst>
              <a:ext uri="{FF2B5EF4-FFF2-40B4-BE49-F238E27FC236}">
                <a16:creationId xmlns:a16="http://schemas.microsoft.com/office/drawing/2014/main" id="{B9E20DFC-7DB0-6FCE-268F-7D33C70ECD35}"/>
              </a:ext>
            </a:extLst>
          </p:cNvPr>
          <p:cNvSpPr>
            <a:spLocks noGrp="1"/>
          </p:cNvSpPr>
          <p:nvPr>
            <p:ph type="title"/>
          </p:nvPr>
        </p:nvSpPr>
        <p:spPr>
          <a:xfrm>
            <a:off x="1463040" y="685800"/>
            <a:ext cx="5087172" cy="1692835"/>
          </a:xfrm>
        </p:spPr>
        <p:txBody>
          <a:bodyPr anchor="t">
            <a:normAutofit/>
          </a:bodyPr>
          <a:lstStyle/>
          <a:p>
            <a:r>
              <a:rPr lang="es-MX" sz="5000"/>
              <a:t>PERSPECTIVA TEORICA</a:t>
            </a:r>
            <a:endParaRPr lang="es-CR" sz="5000"/>
          </a:p>
        </p:txBody>
      </p:sp>
      <p:sp>
        <p:nvSpPr>
          <p:cNvPr id="14" name="Rectangle 13">
            <a:extLst>
              <a:ext uri="{FF2B5EF4-FFF2-40B4-BE49-F238E27FC236}">
                <a16:creationId xmlns:a16="http://schemas.microsoft.com/office/drawing/2014/main" id="{046FE5A8-8C9A-4D97-A7C4-214929653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68240E2-DBBF-815E-4DFA-C872926AB0CE}"/>
              </a:ext>
            </a:extLst>
          </p:cNvPr>
          <p:cNvPicPr>
            <a:picLocks noChangeAspect="1"/>
          </p:cNvPicPr>
          <p:nvPr/>
        </p:nvPicPr>
        <p:blipFill rotWithShape="1">
          <a:blip r:embed="rId2"/>
          <a:srcRect l="17507" r="15745" b="2"/>
          <a:stretch/>
        </p:blipFill>
        <p:spPr>
          <a:xfrm>
            <a:off x="6860989" y="1048447"/>
            <a:ext cx="4805082" cy="4805082"/>
          </a:xfrm>
          <a:prstGeom prst="rect">
            <a:avLst/>
          </a:prstGeom>
        </p:spPr>
      </p:pic>
      <p:sp>
        <p:nvSpPr>
          <p:cNvPr id="16" name="Rectangle 15">
            <a:extLst>
              <a:ext uri="{FF2B5EF4-FFF2-40B4-BE49-F238E27FC236}">
                <a16:creationId xmlns:a16="http://schemas.microsoft.com/office/drawing/2014/main" id="{B6297F2B-78AD-4022-83A4-78FC55E11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B864EEDE-89C9-B0A1-2AE0-11B6C8DB2D04}"/>
              </a:ext>
            </a:extLst>
          </p:cNvPr>
          <p:cNvGraphicFramePr>
            <a:graphicFrameLocks noGrp="1"/>
          </p:cNvGraphicFramePr>
          <p:nvPr>
            <p:ph idx="1"/>
            <p:extLst>
              <p:ext uri="{D42A27DB-BD31-4B8C-83A1-F6EECF244321}">
                <p14:modId xmlns:p14="http://schemas.microsoft.com/office/powerpoint/2010/main" val="3300935845"/>
              </p:ext>
            </p:extLst>
          </p:nvPr>
        </p:nvGraphicFramePr>
        <p:xfrm>
          <a:off x="324091" y="2465407"/>
          <a:ext cx="6226121" cy="4224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794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07A2CD-6F4E-6819-A527-CC8881964179}"/>
              </a:ext>
            </a:extLst>
          </p:cNvPr>
          <p:cNvSpPr>
            <a:spLocks noGrp="1"/>
          </p:cNvSpPr>
          <p:nvPr>
            <p:ph type="title"/>
          </p:nvPr>
        </p:nvSpPr>
        <p:spPr>
          <a:xfrm>
            <a:off x="686834" y="1153572"/>
            <a:ext cx="3200400" cy="4461163"/>
          </a:xfrm>
        </p:spPr>
        <p:txBody>
          <a:bodyPr>
            <a:normAutofit/>
          </a:bodyPr>
          <a:lstStyle/>
          <a:p>
            <a:r>
              <a:rPr lang="es-MX" sz="4100">
                <a:solidFill>
                  <a:srgbClr val="FFFFFF"/>
                </a:solidFill>
              </a:rPr>
              <a:t>PERSPECTIVA TEORICA</a:t>
            </a:r>
            <a:endParaRPr lang="es-CR"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716B9848-EEB5-59CB-3DDF-062A7FCF2CC1}"/>
              </a:ext>
            </a:extLst>
          </p:cNvPr>
          <p:cNvSpPr>
            <a:spLocks noGrp="1"/>
          </p:cNvSpPr>
          <p:nvPr>
            <p:ph idx="1"/>
          </p:nvPr>
        </p:nvSpPr>
        <p:spPr>
          <a:xfrm>
            <a:off x="4447308" y="591344"/>
            <a:ext cx="6906491" cy="5585619"/>
          </a:xfrm>
        </p:spPr>
        <p:txBody>
          <a:bodyPr anchor="ctr">
            <a:normAutofit/>
          </a:bodyPr>
          <a:lstStyle/>
          <a:p>
            <a:r>
              <a:rPr lang="es-MX" dirty="0"/>
              <a:t>Todo lo que se indique debe aportar a la construcción conceptual del problema de investigación. </a:t>
            </a:r>
          </a:p>
          <a:p>
            <a:r>
              <a:rPr lang="es-MX" dirty="0"/>
              <a:t>De esa manera, el investigador se debe adherir a una visión teórica integrada que, aunque puede ser compilatoria, debe referirse claramente al problema de investigación que se ha planteado factualmente, es decir, debe generar una descripción, clasificación y explicación provisional [hipotética] del problema factualmente construido.</a:t>
            </a:r>
            <a:endParaRPr lang="es-CR" dirty="0"/>
          </a:p>
        </p:txBody>
      </p:sp>
    </p:spTree>
    <p:extLst>
      <p:ext uri="{BB962C8B-B14F-4D97-AF65-F5344CB8AC3E}">
        <p14:creationId xmlns:p14="http://schemas.microsoft.com/office/powerpoint/2010/main" val="42271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961BCCA-38D2-62E4-2BD9-022A5178FB1A}"/>
              </a:ext>
            </a:extLst>
          </p:cNvPr>
          <p:cNvSpPr>
            <a:spLocks noGrp="1"/>
          </p:cNvSpPr>
          <p:nvPr>
            <p:ph type="title"/>
          </p:nvPr>
        </p:nvSpPr>
        <p:spPr>
          <a:xfrm>
            <a:off x="841248" y="334644"/>
            <a:ext cx="10509504" cy="1076914"/>
          </a:xfrm>
        </p:spPr>
        <p:txBody>
          <a:bodyPr anchor="ctr">
            <a:normAutofit/>
          </a:bodyPr>
          <a:lstStyle/>
          <a:p>
            <a:r>
              <a:rPr lang="es-MX" sz="4000" dirty="0"/>
              <a:t>ESTUDIOS CUANTITATIVOS</a:t>
            </a:r>
            <a:endParaRPr lang="es-CR" sz="4000" dirty="0"/>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FD2AC772-4210-57DD-6604-58CE12F5D9EB}"/>
              </a:ext>
            </a:extLst>
          </p:cNvPr>
          <p:cNvGraphicFramePr>
            <a:graphicFrameLocks noGrp="1"/>
          </p:cNvGraphicFramePr>
          <p:nvPr>
            <p:ph idx="1"/>
            <p:extLst>
              <p:ext uri="{D42A27DB-BD31-4B8C-83A1-F6EECF244321}">
                <p14:modId xmlns:p14="http://schemas.microsoft.com/office/powerpoint/2010/main" val="47204488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5828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644</TotalTime>
  <Words>4301</Words>
  <Application>Microsoft Macintosh PowerPoint</Application>
  <PresentationFormat>Widescreen</PresentationFormat>
  <Paragraphs>180</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Aptos</vt:lpstr>
      <vt:lpstr>Aptos Display</vt:lpstr>
      <vt:lpstr>Arial</vt:lpstr>
      <vt:lpstr>Calibri</vt:lpstr>
      <vt:lpstr>Helvetica Neue Medium</vt:lpstr>
      <vt:lpstr>Tema de Office</vt:lpstr>
      <vt:lpstr>ICAP TALLER DE DISEÑO DE TESIS II</vt:lpstr>
      <vt:lpstr>PERSPECTIVA TEORICA</vt:lpstr>
      <vt:lpstr>LA TEORIA</vt:lpstr>
      <vt:lpstr>EL PLANTEAMIENTO DEL PROBLEMA</vt:lpstr>
      <vt:lpstr>LA EVALUACIÓN DE LA PERSPECTIVA TEORICA</vt:lpstr>
      <vt:lpstr>LA PERSPECTIVA TEORICA</vt:lpstr>
      <vt:lpstr>PERSPECTIVA TEORICA</vt:lpstr>
      <vt:lpstr>PERSPECTIVA TEORICA</vt:lpstr>
      <vt:lpstr>ESTUDIOS CUANTITATIVOS</vt:lpstr>
      <vt:lpstr>ESTUDIOS CUALITATIVOS</vt:lpstr>
      <vt:lpstr>TEÓRIA GENERALES Y TEORÍAS DE ALCANCE MEDIO</vt:lpstr>
      <vt:lpstr>¿UNA TEORIA O MUCHAS?</vt:lpstr>
      <vt:lpstr>MERTON</vt:lpstr>
      <vt:lpstr>TEORIAS DE RANGO MEDIO</vt:lpstr>
      <vt:lpstr>TEORIAS GENERALES</vt:lpstr>
      <vt:lpstr>CONSTRUCCION DE PERSPECTIVA TEORICA</vt:lpstr>
      <vt:lpstr>REDACCION DE PERSPECTIVA TEORICA</vt:lpstr>
      <vt:lpstr>REDACTE LA TRANSICIÓN HACIA TEORIAS DE ALCANCE MEDIO </vt:lpstr>
      <vt:lpstr>PRUEBA DE ACIDO</vt:lpstr>
      <vt:lpstr>EMBUDO CONCEPTUAL</vt:lpstr>
      <vt:lpstr>PERSPECTIVA TEORICA</vt:lpstr>
      <vt:lpstr>LA HIPOTESIS CIENTIFICAS</vt:lpstr>
      <vt:lpstr>LA HIPOTESIS CIENTIFICA</vt:lpstr>
      <vt:lpstr>SE DEFINE</vt:lpstr>
      <vt:lpstr>CONSTA DE DOS PARTES</vt:lpstr>
      <vt:lpstr>DEBE SER FORMULADA</vt:lpstr>
      <vt:lpstr>LA HIPÓTESIS FORMULADA </vt:lpstr>
      <vt:lpstr>EJEMPLO DE VARIABLE INDEPENDIENTE Y DEPENDIENTE</vt:lpstr>
      <vt:lpstr>EJEMPLO HIPOTESIS</vt:lpstr>
      <vt:lpstr>DEBATE SOBRE LAS HIPOTESIS</vt:lpstr>
      <vt:lpstr>ESTUDIOS CUANTITATIVOS</vt:lpstr>
      <vt:lpstr>RELATIVISMO EPISTEMICO</vt:lpstr>
      <vt:lpstr>EN ESTUDIOS CUANTITATIVOS</vt:lpstr>
      <vt:lpstr>LA HIPOTESIS </vt:lpstr>
      <vt:lpstr>LAS HIPOTESIS SON REQUERIDAS</vt:lpstr>
      <vt:lpstr>CARACTERISTICAS EN LA FORMULACION DE LA HIPOTESIS </vt:lpstr>
      <vt:lpstr>DOS TIPOS DE HIPÓTESIS</vt:lpstr>
      <vt:lpstr>LA HIPOTESIS DE TRABAJO</vt:lpstr>
      <vt:lpstr>LA HIPOTESIS</vt:lpstr>
      <vt:lpstr>LA HIPOTESIS </vt:lpstr>
      <vt:lpstr>UNIDAD DE OBSERVACION, UNIDAD DE ANALISIS Y VARIABLES </vt:lpstr>
      <vt:lpstr>TERMINOS RELACIONALES </vt:lpstr>
      <vt:lpstr>HIPOTESIS DESCRIPTIVA</vt:lpstr>
      <vt:lpstr>EN LOS ESTUDIOS CUALITATIVOS</vt:lpstr>
      <vt:lpstr>EN LOS ESTUDIOS CUANTITATIVOS</vt:lpstr>
      <vt:lpstr>REDACCION HIPOTESIS</vt:lpstr>
      <vt:lpstr>SIN HIPOTESIS</vt:lpstr>
      <vt:lpstr>ICAP TALLER DE DISEÑO DE TESIS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ICAP TALLER DE DISEÑO DE TESIS II</dc:title>
  <dc:creator>Elma Bejarano Lichi</dc:creator>
  <cp:lastModifiedBy>Helma Bejarano Lechi</cp:lastModifiedBy>
  <cp:revision>2</cp:revision>
  <dcterms:created xsi:type="dcterms:W3CDTF">2024-02-22T14:40:36Z</dcterms:created>
  <dcterms:modified xsi:type="dcterms:W3CDTF">2024-02-23T23:02:04Z</dcterms:modified>
</cp:coreProperties>
</file>