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6"/>
  </p:notesMasterIdLst>
  <p:handoutMasterIdLst>
    <p:handoutMasterId r:id="rId57"/>
  </p:handoutMasterIdLst>
  <p:sldIdLst>
    <p:sldId id="256" r:id="rId5"/>
    <p:sldId id="287" r:id="rId6"/>
    <p:sldId id="383" r:id="rId7"/>
    <p:sldId id="298" r:id="rId8"/>
    <p:sldId id="319" r:id="rId9"/>
    <p:sldId id="263" r:id="rId10"/>
    <p:sldId id="304" r:id="rId11"/>
    <p:sldId id="328" r:id="rId12"/>
    <p:sldId id="329" r:id="rId13"/>
    <p:sldId id="330" r:id="rId14"/>
    <p:sldId id="265" r:id="rId15"/>
    <p:sldId id="332" r:id="rId16"/>
    <p:sldId id="333" r:id="rId17"/>
    <p:sldId id="334" r:id="rId18"/>
    <p:sldId id="390" r:id="rId19"/>
    <p:sldId id="335" r:id="rId20"/>
    <p:sldId id="391" r:id="rId21"/>
    <p:sldId id="266" r:id="rId22"/>
    <p:sldId id="321" r:id="rId23"/>
    <p:sldId id="336" r:id="rId24"/>
    <p:sldId id="338" r:id="rId25"/>
    <p:sldId id="339" r:id="rId26"/>
    <p:sldId id="340" r:id="rId27"/>
    <p:sldId id="355" r:id="rId28"/>
    <p:sldId id="291" r:id="rId29"/>
    <p:sldId id="294" r:id="rId30"/>
    <p:sldId id="345" r:id="rId31"/>
    <p:sldId id="346" r:id="rId32"/>
    <p:sldId id="347" r:id="rId33"/>
    <p:sldId id="348" r:id="rId34"/>
    <p:sldId id="308" r:id="rId35"/>
    <p:sldId id="327" r:id="rId36"/>
    <p:sldId id="349" r:id="rId37"/>
    <p:sldId id="351" r:id="rId38"/>
    <p:sldId id="356" r:id="rId39"/>
    <p:sldId id="357" r:id="rId40"/>
    <p:sldId id="359" r:id="rId41"/>
    <p:sldId id="360" r:id="rId42"/>
    <p:sldId id="361" r:id="rId43"/>
    <p:sldId id="350" r:id="rId44"/>
    <p:sldId id="377" r:id="rId45"/>
    <p:sldId id="378" r:id="rId46"/>
    <p:sldId id="379" r:id="rId47"/>
    <p:sldId id="385" r:id="rId48"/>
    <p:sldId id="380" r:id="rId49"/>
    <p:sldId id="381" r:id="rId50"/>
    <p:sldId id="382" r:id="rId51"/>
    <p:sldId id="384" r:id="rId52"/>
    <p:sldId id="386" r:id="rId53"/>
    <p:sldId id="285" r:id="rId54"/>
    <p:sldId id="387" r:id="rId55"/>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A10B"/>
    <a:srgbClr val="B7E0FF"/>
    <a:srgbClr val="B7DBFB"/>
    <a:srgbClr val="D5E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3B53EE-73AE-4767-B41D-CDB3715B1699}" v="13" dt="2024-03-09T12:37:01.2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69" d="100"/>
          <a:sy n="69" d="100"/>
        </p:scale>
        <p:origin x="780" y="60"/>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409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scar García Cardoze" userId="57f4b2ef1ed14e7a" providerId="LiveId" clId="{8664E802-9551-4545-9FC0-90B4477A88BE}"/>
    <pc:docChg chg="custSel delSld modSld">
      <pc:chgData name="Oscar García Cardoze" userId="57f4b2ef1ed14e7a" providerId="LiveId" clId="{8664E802-9551-4545-9FC0-90B4477A88BE}" dt="2024-03-08T20:41:59.652" v="150" actId="404"/>
      <pc:docMkLst>
        <pc:docMk/>
      </pc:docMkLst>
      <pc:sldChg chg="mod modShow">
        <pc:chgData name="Oscar García Cardoze" userId="57f4b2ef1ed14e7a" providerId="LiveId" clId="{8664E802-9551-4545-9FC0-90B4477A88BE}" dt="2024-03-08T20:38:14.511" v="135" actId="729"/>
        <pc:sldMkLst>
          <pc:docMk/>
          <pc:sldMk cId="2654791475" sldId="291"/>
        </pc:sldMkLst>
      </pc:sldChg>
      <pc:sldChg chg="modSp mod">
        <pc:chgData name="Oscar García Cardoze" userId="57f4b2ef1ed14e7a" providerId="LiveId" clId="{8664E802-9551-4545-9FC0-90B4477A88BE}" dt="2024-02-27T17:41:56.067" v="72" actId="6549"/>
        <pc:sldMkLst>
          <pc:docMk/>
          <pc:sldMk cId="1373399782" sldId="298"/>
        </pc:sldMkLst>
        <pc:spChg chg="mod">
          <ac:chgData name="Oscar García Cardoze" userId="57f4b2ef1ed14e7a" providerId="LiveId" clId="{8664E802-9551-4545-9FC0-90B4477A88BE}" dt="2024-02-27T17:41:56.067" v="72" actId="6549"/>
          <ac:spMkLst>
            <pc:docMk/>
            <pc:sldMk cId="1373399782" sldId="298"/>
            <ac:spMk id="3" creationId="{04DAE70A-611F-23E3-5E0D-D1108CB4A3B8}"/>
          </ac:spMkLst>
        </pc:spChg>
      </pc:sldChg>
      <pc:sldChg chg="mod modShow">
        <pc:chgData name="Oscar García Cardoze" userId="57f4b2ef1ed14e7a" providerId="LiveId" clId="{8664E802-9551-4545-9FC0-90B4477A88BE}" dt="2024-03-08T20:38:14.511" v="135" actId="729"/>
        <pc:sldMkLst>
          <pc:docMk/>
          <pc:sldMk cId="3733115718" sldId="308"/>
        </pc:sldMkLst>
      </pc:sldChg>
      <pc:sldChg chg="modSp del mod">
        <pc:chgData name="Oscar García Cardoze" userId="57f4b2ef1ed14e7a" providerId="LiveId" clId="{8664E802-9551-4545-9FC0-90B4477A88BE}" dt="2024-02-27T17:42:23.817" v="73" actId="47"/>
        <pc:sldMkLst>
          <pc:docMk/>
          <pc:sldMk cId="1508718893" sldId="320"/>
        </pc:sldMkLst>
        <pc:spChg chg="mod">
          <ac:chgData name="Oscar García Cardoze" userId="57f4b2ef1ed14e7a" providerId="LiveId" clId="{8664E802-9551-4545-9FC0-90B4477A88BE}" dt="2024-02-26T19:50:53.575" v="8" actId="6549"/>
          <ac:spMkLst>
            <pc:docMk/>
            <pc:sldMk cId="1508718893" sldId="320"/>
            <ac:spMk id="3" creationId="{45D6EA90-BD72-2942-BE4A-E20690E21E41}"/>
          </ac:spMkLst>
        </pc:spChg>
      </pc:sldChg>
      <pc:sldChg chg="mod modShow">
        <pc:chgData name="Oscar García Cardoze" userId="57f4b2ef1ed14e7a" providerId="LiveId" clId="{8664E802-9551-4545-9FC0-90B4477A88BE}" dt="2024-03-08T20:38:14.511" v="135" actId="729"/>
        <pc:sldMkLst>
          <pc:docMk/>
          <pc:sldMk cId="3777854061" sldId="327"/>
        </pc:sldMkLst>
      </pc:sldChg>
      <pc:sldChg chg="modSp mod">
        <pc:chgData name="Oscar García Cardoze" userId="57f4b2ef1ed14e7a" providerId="LiveId" clId="{8664E802-9551-4545-9FC0-90B4477A88BE}" dt="2024-02-26T19:51:41.363" v="18" actId="20577"/>
        <pc:sldMkLst>
          <pc:docMk/>
          <pc:sldMk cId="925829419" sldId="328"/>
        </pc:sldMkLst>
        <pc:spChg chg="mod">
          <ac:chgData name="Oscar García Cardoze" userId="57f4b2ef1ed14e7a" providerId="LiveId" clId="{8664E802-9551-4545-9FC0-90B4477A88BE}" dt="2024-02-26T19:51:41.363" v="18" actId="20577"/>
          <ac:spMkLst>
            <pc:docMk/>
            <pc:sldMk cId="925829419" sldId="328"/>
            <ac:spMk id="3" creationId="{7A8856F0-08AE-E93C-F57B-1AECF3AD0554}"/>
          </ac:spMkLst>
        </pc:spChg>
      </pc:sldChg>
      <pc:sldChg chg="modSp mod">
        <pc:chgData name="Oscar García Cardoze" userId="57f4b2ef1ed14e7a" providerId="LiveId" clId="{8664E802-9551-4545-9FC0-90B4477A88BE}" dt="2024-02-26T19:52:34.772" v="50" actId="20577"/>
        <pc:sldMkLst>
          <pc:docMk/>
          <pc:sldMk cId="1708558957" sldId="329"/>
        </pc:sldMkLst>
        <pc:spChg chg="mod">
          <ac:chgData name="Oscar García Cardoze" userId="57f4b2ef1ed14e7a" providerId="LiveId" clId="{8664E802-9551-4545-9FC0-90B4477A88BE}" dt="2024-02-26T19:52:34.772" v="50" actId="20577"/>
          <ac:spMkLst>
            <pc:docMk/>
            <pc:sldMk cId="1708558957" sldId="329"/>
            <ac:spMk id="6" creationId="{298927F9-FD60-2B41-1ADC-A229F9DA8421}"/>
          </ac:spMkLst>
        </pc:spChg>
      </pc:sldChg>
      <pc:sldChg chg="modSp mod">
        <pc:chgData name="Oscar García Cardoze" userId="57f4b2ef1ed14e7a" providerId="LiveId" clId="{8664E802-9551-4545-9FC0-90B4477A88BE}" dt="2024-02-26T19:53:36.689" v="64" actId="6549"/>
        <pc:sldMkLst>
          <pc:docMk/>
          <pc:sldMk cId="3196410037" sldId="332"/>
        </pc:sldMkLst>
        <pc:spChg chg="mod">
          <ac:chgData name="Oscar García Cardoze" userId="57f4b2ef1ed14e7a" providerId="LiveId" clId="{8664E802-9551-4545-9FC0-90B4477A88BE}" dt="2024-02-26T19:53:36.689" v="64" actId="6549"/>
          <ac:spMkLst>
            <pc:docMk/>
            <pc:sldMk cId="3196410037" sldId="332"/>
            <ac:spMk id="3" creationId="{E0286A47-EC68-A087-A901-DB25F225EC28}"/>
          </ac:spMkLst>
        </pc:spChg>
      </pc:sldChg>
      <pc:sldChg chg="modSp mod">
        <pc:chgData name="Oscar García Cardoze" userId="57f4b2ef1ed14e7a" providerId="LiveId" clId="{8664E802-9551-4545-9FC0-90B4477A88BE}" dt="2024-02-26T19:53:59.256" v="67" actId="20577"/>
        <pc:sldMkLst>
          <pc:docMk/>
          <pc:sldMk cId="3179681807" sldId="333"/>
        </pc:sldMkLst>
        <pc:spChg chg="mod">
          <ac:chgData name="Oscar García Cardoze" userId="57f4b2ef1ed14e7a" providerId="LiveId" clId="{8664E802-9551-4545-9FC0-90B4477A88BE}" dt="2024-02-26T19:53:59.256" v="67" actId="20577"/>
          <ac:spMkLst>
            <pc:docMk/>
            <pc:sldMk cId="3179681807" sldId="333"/>
            <ac:spMk id="3" creationId="{7DA3956D-759F-838E-4DA1-A1FC25BC3973}"/>
          </ac:spMkLst>
        </pc:spChg>
      </pc:sldChg>
      <pc:sldChg chg="modSp mod modShow">
        <pc:chgData name="Oscar García Cardoze" userId="57f4b2ef1ed14e7a" providerId="LiveId" clId="{8664E802-9551-4545-9FC0-90B4477A88BE}" dt="2024-03-08T20:37:29.105" v="134" actId="729"/>
        <pc:sldMkLst>
          <pc:docMk/>
          <pc:sldMk cId="3566915540" sldId="340"/>
        </pc:sldMkLst>
        <pc:spChg chg="mod">
          <ac:chgData name="Oscar García Cardoze" userId="57f4b2ef1ed14e7a" providerId="LiveId" clId="{8664E802-9551-4545-9FC0-90B4477A88BE}" dt="2024-02-27T17:44:35.999" v="74" actId="123"/>
          <ac:spMkLst>
            <pc:docMk/>
            <pc:sldMk cId="3566915540" sldId="340"/>
            <ac:spMk id="3" creationId="{200F27D0-A357-4348-E7FB-99FDB0B8A702}"/>
          </ac:spMkLst>
        </pc:spChg>
      </pc:sldChg>
      <pc:sldChg chg="del">
        <pc:chgData name="Oscar García Cardoze" userId="57f4b2ef1ed14e7a" providerId="LiveId" clId="{8664E802-9551-4545-9FC0-90B4477A88BE}" dt="2024-02-27T17:45:33.790" v="75" actId="47"/>
        <pc:sldMkLst>
          <pc:docMk/>
          <pc:sldMk cId="1974097687" sldId="341"/>
        </pc:sldMkLst>
      </pc:sldChg>
      <pc:sldChg chg="del">
        <pc:chgData name="Oscar García Cardoze" userId="57f4b2ef1ed14e7a" providerId="LiveId" clId="{8664E802-9551-4545-9FC0-90B4477A88BE}" dt="2024-02-27T17:45:57.599" v="76" actId="47"/>
        <pc:sldMkLst>
          <pc:docMk/>
          <pc:sldMk cId="533582914" sldId="342"/>
        </pc:sldMkLst>
      </pc:sldChg>
      <pc:sldChg chg="del">
        <pc:chgData name="Oscar García Cardoze" userId="57f4b2ef1ed14e7a" providerId="LiveId" clId="{8664E802-9551-4545-9FC0-90B4477A88BE}" dt="2024-02-27T17:46:11.506" v="77" actId="47"/>
        <pc:sldMkLst>
          <pc:docMk/>
          <pc:sldMk cId="4141535622" sldId="343"/>
        </pc:sldMkLst>
      </pc:sldChg>
      <pc:sldChg chg="del">
        <pc:chgData name="Oscar García Cardoze" userId="57f4b2ef1ed14e7a" providerId="LiveId" clId="{8664E802-9551-4545-9FC0-90B4477A88BE}" dt="2024-02-27T17:46:12.800" v="78" actId="47"/>
        <pc:sldMkLst>
          <pc:docMk/>
          <pc:sldMk cId="2031506201" sldId="344"/>
        </pc:sldMkLst>
      </pc:sldChg>
      <pc:sldChg chg="modSp mod">
        <pc:chgData name="Oscar García Cardoze" userId="57f4b2ef1ed14e7a" providerId="LiveId" clId="{8664E802-9551-4545-9FC0-90B4477A88BE}" dt="2024-02-26T19:56:26.413" v="70" actId="20577"/>
        <pc:sldMkLst>
          <pc:docMk/>
          <pc:sldMk cId="3885471400" sldId="345"/>
        </pc:sldMkLst>
        <pc:spChg chg="mod">
          <ac:chgData name="Oscar García Cardoze" userId="57f4b2ef1ed14e7a" providerId="LiveId" clId="{8664E802-9551-4545-9FC0-90B4477A88BE}" dt="2024-02-26T19:56:26.413" v="70" actId="20577"/>
          <ac:spMkLst>
            <pc:docMk/>
            <pc:sldMk cId="3885471400" sldId="345"/>
            <ac:spMk id="3" creationId="{DF50BD02-AF6A-9A9B-39BB-A1DF5D3DF6B4}"/>
          </ac:spMkLst>
        </pc:spChg>
      </pc:sldChg>
      <pc:sldChg chg="mod modShow">
        <pc:chgData name="Oscar García Cardoze" userId="57f4b2ef1ed14e7a" providerId="LiveId" clId="{8664E802-9551-4545-9FC0-90B4477A88BE}" dt="2024-03-08T20:38:14.511" v="135" actId="729"/>
        <pc:sldMkLst>
          <pc:docMk/>
          <pc:sldMk cId="3143110425" sldId="349"/>
        </pc:sldMkLst>
      </pc:sldChg>
      <pc:sldChg chg="mod modShow">
        <pc:chgData name="Oscar García Cardoze" userId="57f4b2ef1ed14e7a" providerId="LiveId" clId="{8664E802-9551-4545-9FC0-90B4477A88BE}" dt="2024-03-08T20:38:14.511" v="135" actId="729"/>
        <pc:sldMkLst>
          <pc:docMk/>
          <pc:sldMk cId="1055531694" sldId="351"/>
        </pc:sldMkLst>
      </pc:sldChg>
      <pc:sldChg chg="modSp mod modShow">
        <pc:chgData name="Oscar García Cardoze" userId="57f4b2ef1ed14e7a" providerId="LiveId" clId="{8664E802-9551-4545-9FC0-90B4477A88BE}" dt="2024-03-08T20:38:14.511" v="135" actId="729"/>
        <pc:sldMkLst>
          <pc:docMk/>
          <pc:sldMk cId="2951418005" sldId="355"/>
        </pc:sldMkLst>
        <pc:spChg chg="mod">
          <ac:chgData name="Oscar García Cardoze" userId="57f4b2ef1ed14e7a" providerId="LiveId" clId="{8664E802-9551-4545-9FC0-90B4477A88BE}" dt="2024-02-27T17:56:22.932" v="81" actId="20577"/>
          <ac:spMkLst>
            <pc:docMk/>
            <pc:sldMk cId="2951418005" sldId="355"/>
            <ac:spMk id="4" creationId="{6267258B-1B5E-151B-81BF-8D88DC607CC6}"/>
          </ac:spMkLst>
        </pc:spChg>
        <pc:spChg chg="mod">
          <ac:chgData name="Oscar García Cardoze" userId="57f4b2ef1ed14e7a" providerId="LiveId" clId="{8664E802-9551-4545-9FC0-90B4477A88BE}" dt="2024-02-27T17:56:29.269" v="86" actId="20577"/>
          <ac:spMkLst>
            <pc:docMk/>
            <pc:sldMk cId="2951418005" sldId="355"/>
            <ac:spMk id="12" creationId="{EC1996DA-B432-A83D-9928-04AA296FCED3}"/>
          </ac:spMkLst>
        </pc:spChg>
        <pc:spChg chg="mod">
          <ac:chgData name="Oscar García Cardoze" userId="57f4b2ef1ed14e7a" providerId="LiveId" clId="{8664E802-9551-4545-9FC0-90B4477A88BE}" dt="2024-02-27T17:56:39.353" v="94" actId="20577"/>
          <ac:spMkLst>
            <pc:docMk/>
            <pc:sldMk cId="2951418005" sldId="355"/>
            <ac:spMk id="26" creationId="{54D13ACD-55A5-3F92-528C-8F0C22026B56}"/>
          </ac:spMkLst>
        </pc:spChg>
        <pc:spChg chg="mod">
          <ac:chgData name="Oscar García Cardoze" userId="57f4b2ef1ed14e7a" providerId="LiveId" clId="{8664E802-9551-4545-9FC0-90B4477A88BE}" dt="2024-02-27T17:56:34.099" v="91" actId="20577"/>
          <ac:spMkLst>
            <pc:docMk/>
            <pc:sldMk cId="2951418005" sldId="355"/>
            <ac:spMk id="34" creationId="{DBF084C8-6ADB-8A8D-45F1-714443BFD394}"/>
          </ac:spMkLst>
        </pc:spChg>
      </pc:sldChg>
      <pc:sldChg chg="del">
        <pc:chgData name="Oscar García Cardoze" userId="57f4b2ef1ed14e7a" providerId="LiveId" clId="{8664E802-9551-4545-9FC0-90B4477A88BE}" dt="2024-03-08T20:39:36.438" v="136" actId="47"/>
        <pc:sldMkLst>
          <pc:docMk/>
          <pc:sldMk cId="1056327692" sldId="358"/>
        </pc:sldMkLst>
      </pc:sldChg>
      <pc:sldChg chg="mod modShow">
        <pc:chgData name="Oscar García Cardoze" userId="57f4b2ef1ed14e7a" providerId="LiveId" clId="{8664E802-9551-4545-9FC0-90B4477A88BE}" dt="2024-03-08T20:40:20.214" v="137" actId="729"/>
        <pc:sldMkLst>
          <pc:docMk/>
          <pc:sldMk cId="1388276926" sldId="361"/>
        </pc:sldMkLst>
      </pc:sldChg>
      <pc:sldChg chg="modSp mod">
        <pc:chgData name="Oscar García Cardoze" userId="57f4b2ef1ed14e7a" providerId="LiveId" clId="{8664E802-9551-4545-9FC0-90B4477A88BE}" dt="2024-02-27T18:00:34.703" v="110" actId="948"/>
        <pc:sldMkLst>
          <pc:docMk/>
          <pc:sldMk cId="3542980323" sldId="363"/>
        </pc:sldMkLst>
        <pc:spChg chg="mod">
          <ac:chgData name="Oscar García Cardoze" userId="57f4b2ef1ed14e7a" providerId="LiveId" clId="{8664E802-9551-4545-9FC0-90B4477A88BE}" dt="2024-02-27T18:00:34.703" v="110" actId="948"/>
          <ac:spMkLst>
            <pc:docMk/>
            <pc:sldMk cId="3542980323" sldId="363"/>
            <ac:spMk id="3" creationId="{7A8856F0-08AE-E93C-F57B-1AECF3AD0554}"/>
          </ac:spMkLst>
        </pc:spChg>
      </pc:sldChg>
      <pc:sldChg chg="modSp mod">
        <pc:chgData name="Oscar García Cardoze" userId="57f4b2ef1ed14e7a" providerId="LiveId" clId="{8664E802-9551-4545-9FC0-90B4477A88BE}" dt="2024-02-27T18:03:59.750" v="122" actId="20577"/>
        <pc:sldMkLst>
          <pc:docMk/>
          <pc:sldMk cId="3129451707" sldId="364"/>
        </pc:sldMkLst>
        <pc:spChg chg="mod">
          <ac:chgData name="Oscar García Cardoze" userId="57f4b2ef1ed14e7a" providerId="LiveId" clId="{8664E802-9551-4545-9FC0-90B4477A88BE}" dt="2024-02-27T18:03:59.750" v="122" actId="20577"/>
          <ac:spMkLst>
            <pc:docMk/>
            <pc:sldMk cId="3129451707" sldId="364"/>
            <ac:spMk id="3" creationId="{7A8856F0-08AE-E93C-F57B-1AECF3AD0554}"/>
          </ac:spMkLst>
        </pc:spChg>
      </pc:sldChg>
      <pc:sldChg chg="modSp mod">
        <pc:chgData name="Oscar García Cardoze" userId="57f4b2ef1ed14e7a" providerId="LiveId" clId="{8664E802-9551-4545-9FC0-90B4477A88BE}" dt="2024-02-27T18:06:44.054" v="125" actId="404"/>
        <pc:sldMkLst>
          <pc:docMk/>
          <pc:sldMk cId="4278366240" sldId="369"/>
        </pc:sldMkLst>
        <pc:spChg chg="mod">
          <ac:chgData name="Oscar García Cardoze" userId="57f4b2ef1ed14e7a" providerId="LiveId" clId="{8664E802-9551-4545-9FC0-90B4477A88BE}" dt="2024-02-27T18:06:37.304" v="124" actId="1076"/>
          <ac:spMkLst>
            <pc:docMk/>
            <pc:sldMk cId="4278366240" sldId="369"/>
            <ac:spMk id="2" creationId="{AE968B97-32DA-F040-CD10-EE459104D815}"/>
          </ac:spMkLst>
        </pc:spChg>
        <pc:spChg chg="mod">
          <ac:chgData name="Oscar García Cardoze" userId="57f4b2ef1ed14e7a" providerId="LiveId" clId="{8664E802-9551-4545-9FC0-90B4477A88BE}" dt="2024-02-27T18:06:44.054" v="125" actId="404"/>
          <ac:spMkLst>
            <pc:docMk/>
            <pc:sldMk cId="4278366240" sldId="369"/>
            <ac:spMk id="4" creationId="{48F9F0BF-0D0D-AE01-204D-AD912F665C83}"/>
          </ac:spMkLst>
        </pc:spChg>
      </pc:sldChg>
      <pc:sldChg chg="modSp mod">
        <pc:chgData name="Oscar García Cardoze" userId="57f4b2ef1ed14e7a" providerId="LiveId" clId="{8664E802-9551-4545-9FC0-90B4477A88BE}" dt="2024-02-27T18:07:42.377" v="132" actId="1076"/>
        <pc:sldMkLst>
          <pc:docMk/>
          <pc:sldMk cId="2636722165" sldId="370"/>
        </pc:sldMkLst>
        <pc:spChg chg="mod">
          <ac:chgData name="Oscar García Cardoze" userId="57f4b2ef1ed14e7a" providerId="LiveId" clId="{8664E802-9551-4545-9FC0-90B4477A88BE}" dt="2024-02-27T18:07:31.898" v="130" actId="27636"/>
          <ac:spMkLst>
            <pc:docMk/>
            <pc:sldMk cId="2636722165" sldId="370"/>
            <ac:spMk id="2" creationId="{AE968B97-32DA-F040-CD10-EE459104D815}"/>
          </ac:spMkLst>
        </pc:spChg>
        <pc:spChg chg="mod">
          <ac:chgData name="Oscar García Cardoze" userId="57f4b2ef1ed14e7a" providerId="LiveId" clId="{8664E802-9551-4545-9FC0-90B4477A88BE}" dt="2024-02-27T18:07:42.377" v="132" actId="1076"/>
          <ac:spMkLst>
            <pc:docMk/>
            <pc:sldMk cId="2636722165" sldId="370"/>
            <ac:spMk id="4" creationId="{48F9F0BF-0D0D-AE01-204D-AD912F665C83}"/>
          </ac:spMkLst>
        </pc:spChg>
      </pc:sldChg>
      <pc:sldChg chg="modSp mod">
        <pc:chgData name="Oscar García Cardoze" userId="57f4b2ef1ed14e7a" providerId="LiveId" clId="{8664E802-9551-4545-9FC0-90B4477A88BE}" dt="2024-02-27T18:07:56.756" v="133" actId="404"/>
        <pc:sldMkLst>
          <pc:docMk/>
          <pc:sldMk cId="3219275113" sldId="373"/>
        </pc:sldMkLst>
        <pc:spChg chg="mod">
          <ac:chgData name="Oscar García Cardoze" userId="57f4b2ef1ed14e7a" providerId="LiveId" clId="{8664E802-9551-4545-9FC0-90B4477A88BE}" dt="2024-02-27T18:07:56.756" v="133" actId="404"/>
          <ac:spMkLst>
            <pc:docMk/>
            <pc:sldMk cId="3219275113" sldId="373"/>
            <ac:spMk id="4" creationId="{48F9F0BF-0D0D-AE01-204D-AD912F665C83}"/>
          </ac:spMkLst>
        </pc:spChg>
      </pc:sldChg>
      <pc:sldChg chg="modSp mod">
        <pc:chgData name="Oscar García Cardoze" userId="57f4b2ef1ed14e7a" providerId="LiveId" clId="{8664E802-9551-4545-9FC0-90B4477A88BE}" dt="2024-03-08T20:41:59.652" v="150" actId="404"/>
        <pc:sldMkLst>
          <pc:docMk/>
          <pc:sldMk cId="3920994686" sldId="381"/>
        </pc:sldMkLst>
        <pc:spChg chg="mod">
          <ac:chgData name="Oscar García Cardoze" userId="57f4b2ef1ed14e7a" providerId="LiveId" clId="{8664E802-9551-4545-9FC0-90B4477A88BE}" dt="2024-03-08T20:41:59.652" v="150" actId="404"/>
          <ac:spMkLst>
            <pc:docMk/>
            <pc:sldMk cId="3920994686" sldId="381"/>
            <ac:spMk id="2" creationId="{451190F0-C7E1-9C8A-D038-C2546EC78587}"/>
          </ac:spMkLst>
        </pc:spChg>
      </pc:sldChg>
    </pc:docChg>
  </pc:docChgLst>
  <pc:docChgLst>
    <pc:chgData name="Oscar García Cardoze" userId="57f4b2ef1ed14e7a" providerId="LiveId" clId="{FC3B53EE-73AE-4767-B41D-CDB3715B1699}"/>
    <pc:docChg chg="undo redo custSel addSld delSld modSld sldOrd">
      <pc:chgData name="Oscar García Cardoze" userId="57f4b2ef1ed14e7a" providerId="LiveId" clId="{FC3B53EE-73AE-4767-B41D-CDB3715B1699}" dt="2024-03-09T16:50:32.852" v="4364" actId="47"/>
      <pc:docMkLst>
        <pc:docMk/>
      </pc:docMkLst>
      <pc:sldChg chg="modSp mod">
        <pc:chgData name="Oscar García Cardoze" userId="57f4b2ef1ed14e7a" providerId="LiveId" clId="{FC3B53EE-73AE-4767-B41D-CDB3715B1699}" dt="2024-03-01T17:02:52.890" v="2584" actId="790"/>
        <pc:sldMkLst>
          <pc:docMk/>
          <pc:sldMk cId="3080656742" sldId="263"/>
        </pc:sldMkLst>
        <pc:spChg chg="mod">
          <ac:chgData name="Oscar García Cardoze" userId="57f4b2ef1ed14e7a" providerId="LiveId" clId="{FC3B53EE-73AE-4767-B41D-CDB3715B1699}" dt="2024-03-01T17:02:52.890" v="2584" actId="790"/>
          <ac:spMkLst>
            <pc:docMk/>
            <pc:sldMk cId="3080656742" sldId="263"/>
            <ac:spMk id="4" creationId="{00000000-0000-0000-0000-000000000000}"/>
          </ac:spMkLst>
        </pc:spChg>
      </pc:sldChg>
      <pc:sldChg chg="modSp mod">
        <pc:chgData name="Oscar García Cardoze" userId="57f4b2ef1ed14e7a" providerId="LiveId" clId="{FC3B53EE-73AE-4767-B41D-CDB3715B1699}" dt="2024-03-01T14:46:33.459" v="36" actId="790"/>
        <pc:sldMkLst>
          <pc:docMk/>
          <pc:sldMk cId="818562485" sldId="265"/>
        </pc:sldMkLst>
        <pc:spChg chg="mod">
          <ac:chgData name="Oscar García Cardoze" userId="57f4b2ef1ed14e7a" providerId="LiveId" clId="{FC3B53EE-73AE-4767-B41D-CDB3715B1699}" dt="2024-03-01T14:46:33.459" v="36" actId="790"/>
          <ac:spMkLst>
            <pc:docMk/>
            <pc:sldMk cId="818562485" sldId="265"/>
            <ac:spMk id="4" creationId="{00000000-0000-0000-0000-000000000000}"/>
          </ac:spMkLst>
        </pc:spChg>
      </pc:sldChg>
      <pc:sldChg chg="modSp mod">
        <pc:chgData name="Oscar García Cardoze" userId="57f4b2ef1ed14e7a" providerId="LiveId" clId="{FC3B53EE-73AE-4767-B41D-CDB3715B1699}" dt="2024-03-01T15:17:05.746" v="1057" actId="790"/>
        <pc:sldMkLst>
          <pc:docMk/>
          <pc:sldMk cId="3132228746" sldId="266"/>
        </pc:sldMkLst>
        <pc:spChg chg="mod">
          <ac:chgData name="Oscar García Cardoze" userId="57f4b2ef1ed14e7a" providerId="LiveId" clId="{FC3B53EE-73AE-4767-B41D-CDB3715B1699}" dt="2024-03-01T15:17:05.746" v="1057" actId="790"/>
          <ac:spMkLst>
            <pc:docMk/>
            <pc:sldMk cId="3132228746" sldId="266"/>
            <ac:spMk id="4" creationId="{00000000-0000-0000-0000-000000000000}"/>
          </ac:spMkLst>
        </pc:spChg>
      </pc:sldChg>
      <pc:sldChg chg="modSp mod">
        <pc:chgData name="Oscar García Cardoze" userId="57f4b2ef1ed14e7a" providerId="LiveId" clId="{FC3B53EE-73AE-4767-B41D-CDB3715B1699}" dt="2024-03-07T05:30:35.177" v="2660" actId="113"/>
        <pc:sldMkLst>
          <pc:docMk/>
          <pc:sldMk cId="4162583085" sldId="285"/>
        </pc:sldMkLst>
        <pc:spChg chg="mod">
          <ac:chgData name="Oscar García Cardoze" userId="57f4b2ef1ed14e7a" providerId="LiveId" clId="{FC3B53EE-73AE-4767-B41D-CDB3715B1699}" dt="2024-03-07T05:30:35.177" v="2660" actId="113"/>
          <ac:spMkLst>
            <pc:docMk/>
            <pc:sldMk cId="4162583085" sldId="285"/>
            <ac:spMk id="2" creationId="{00000000-0000-0000-0000-000000000000}"/>
          </ac:spMkLst>
        </pc:spChg>
      </pc:sldChg>
      <pc:sldChg chg="modSp mod ord modShow">
        <pc:chgData name="Oscar García Cardoze" userId="57f4b2ef1ed14e7a" providerId="LiveId" clId="{FC3B53EE-73AE-4767-B41D-CDB3715B1699}" dt="2024-03-09T12:38:30.095" v="4354"/>
        <pc:sldMkLst>
          <pc:docMk/>
          <pc:sldMk cId="2654791475" sldId="291"/>
        </pc:sldMkLst>
        <pc:spChg chg="mod">
          <ac:chgData name="Oscar García Cardoze" userId="57f4b2ef1ed14e7a" providerId="LiveId" clId="{FC3B53EE-73AE-4767-B41D-CDB3715B1699}" dt="2024-03-01T15:46:10.109" v="1545" actId="20577"/>
          <ac:spMkLst>
            <pc:docMk/>
            <pc:sldMk cId="2654791475" sldId="291"/>
            <ac:spMk id="2" creationId="{00000000-0000-0000-0000-000000000000}"/>
          </ac:spMkLst>
        </pc:spChg>
        <pc:spChg chg="mod">
          <ac:chgData name="Oscar García Cardoze" userId="57f4b2ef1ed14e7a" providerId="LiveId" clId="{FC3B53EE-73AE-4767-B41D-CDB3715B1699}" dt="2024-03-01T15:44:02.240" v="1443" actId="790"/>
          <ac:spMkLst>
            <pc:docMk/>
            <pc:sldMk cId="2654791475" sldId="291"/>
            <ac:spMk id="4" creationId="{00000000-0000-0000-0000-000000000000}"/>
          </ac:spMkLst>
        </pc:spChg>
      </pc:sldChg>
      <pc:sldChg chg="modSp mod">
        <pc:chgData name="Oscar García Cardoze" userId="57f4b2ef1ed14e7a" providerId="LiveId" clId="{FC3B53EE-73AE-4767-B41D-CDB3715B1699}" dt="2024-03-01T15:36:06.643" v="1392" actId="790"/>
        <pc:sldMkLst>
          <pc:docMk/>
          <pc:sldMk cId="1654091999" sldId="294"/>
        </pc:sldMkLst>
        <pc:spChg chg="mod">
          <ac:chgData name="Oscar García Cardoze" userId="57f4b2ef1ed14e7a" providerId="LiveId" clId="{FC3B53EE-73AE-4767-B41D-CDB3715B1699}" dt="2024-03-01T15:36:06.643" v="1392" actId="790"/>
          <ac:spMkLst>
            <pc:docMk/>
            <pc:sldMk cId="1654091999" sldId="294"/>
            <ac:spMk id="4" creationId="{00000000-0000-0000-0000-000000000000}"/>
          </ac:spMkLst>
        </pc:spChg>
      </pc:sldChg>
      <pc:sldChg chg="modSp mod modShow">
        <pc:chgData name="Oscar García Cardoze" userId="57f4b2ef1ed14e7a" providerId="LiveId" clId="{FC3B53EE-73AE-4767-B41D-CDB3715B1699}" dt="2024-03-09T12:39:11.141" v="4355" actId="729"/>
        <pc:sldMkLst>
          <pc:docMk/>
          <pc:sldMk cId="1373399782" sldId="298"/>
        </pc:sldMkLst>
        <pc:spChg chg="mod">
          <ac:chgData name="Oscar García Cardoze" userId="57f4b2ef1ed14e7a" providerId="LiveId" clId="{FC3B53EE-73AE-4767-B41D-CDB3715B1699}" dt="2024-03-01T17:01:02.223" v="2574" actId="790"/>
          <ac:spMkLst>
            <pc:docMk/>
            <pc:sldMk cId="1373399782" sldId="298"/>
            <ac:spMk id="2" creationId="{00000000-0000-0000-0000-000000000000}"/>
          </ac:spMkLst>
        </pc:spChg>
        <pc:spChg chg="mod">
          <ac:chgData name="Oscar García Cardoze" userId="57f4b2ef1ed14e7a" providerId="LiveId" clId="{FC3B53EE-73AE-4767-B41D-CDB3715B1699}" dt="2024-03-01T17:02:31.068" v="2583" actId="790"/>
          <ac:spMkLst>
            <pc:docMk/>
            <pc:sldMk cId="1373399782" sldId="298"/>
            <ac:spMk id="3" creationId="{04DAE70A-611F-23E3-5E0D-D1108CB4A3B8}"/>
          </ac:spMkLst>
        </pc:spChg>
      </pc:sldChg>
      <pc:sldChg chg="modSp mod">
        <pc:chgData name="Oscar García Cardoze" userId="57f4b2ef1ed14e7a" providerId="LiveId" clId="{FC3B53EE-73AE-4767-B41D-CDB3715B1699}" dt="2024-03-01T14:40:43.351" v="3" actId="27636"/>
        <pc:sldMkLst>
          <pc:docMk/>
          <pc:sldMk cId="52633380" sldId="304"/>
        </pc:sldMkLst>
        <pc:spChg chg="mod">
          <ac:chgData name="Oscar García Cardoze" userId="57f4b2ef1ed14e7a" providerId="LiveId" clId="{FC3B53EE-73AE-4767-B41D-CDB3715B1699}" dt="2024-03-01T14:40:43.351" v="3" actId="27636"/>
          <ac:spMkLst>
            <pc:docMk/>
            <pc:sldMk cId="52633380" sldId="304"/>
            <ac:spMk id="3" creationId="{7A8856F0-08AE-E93C-F57B-1AECF3AD0554}"/>
          </ac:spMkLst>
        </pc:spChg>
      </pc:sldChg>
      <pc:sldChg chg="modSp mod">
        <pc:chgData name="Oscar García Cardoze" userId="57f4b2ef1ed14e7a" providerId="LiveId" clId="{FC3B53EE-73AE-4767-B41D-CDB3715B1699}" dt="2024-03-01T17:04:21.206" v="2590" actId="790"/>
        <pc:sldMkLst>
          <pc:docMk/>
          <pc:sldMk cId="3733115718" sldId="308"/>
        </pc:sldMkLst>
        <pc:spChg chg="mod">
          <ac:chgData name="Oscar García Cardoze" userId="57f4b2ef1ed14e7a" providerId="LiveId" clId="{FC3B53EE-73AE-4767-B41D-CDB3715B1699}" dt="2024-03-01T17:04:21.206" v="2590" actId="790"/>
          <ac:spMkLst>
            <pc:docMk/>
            <pc:sldMk cId="3733115718" sldId="308"/>
            <ac:spMk id="4" creationId="{00000000-0000-0000-0000-000000000000}"/>
          </ac:spMkLst>
        </pc:spChg>
      </pc:sldChg>
      <pc:sldChg chg="mod modShow">
        <pc:chgData name="Oscar García Cardoze" userId="57f4b2ef1ed14e7a" providerId="LiveId" clId="{FC3B53EE-73AE-4767-B41D-CDB3715B1699}" dt="2024-03-09T12:39:11.141" v="4355" actId="729"/>
        <pc:sldMkLst>
          <pc:docMk/>
          <pc:sldMk cId="429154758" sldId="319"/>
        </pc:sldMkLst>
      </pc:sldChg>
      <pc:sldChg chg="modSp mod">
        <pc:chgData name="Oscar García Cardoze" userId="57f4b2ef1ed14e7a" providerId="LiveId" clId="{FC3B53EE-73AE-4767-B41D-CDB3715B1699}" dt="2024-03-01T15:17:36.765" v="1060" actId="948"/>
        <pc:sldMkLst>
          <pc:docMk/>
          <pc:sldMk cId="2223604703" sldId="321"/>
        </pc:sldMkLst>
        <pc:spChg chg="mod">
          <ac:chgData name="Oscar García Cardoze" userId="57f4b2ef1ed14e7a" providerId="LiveId" clId="{FC3B53EE-73AE-4767-B41D-CDB3715B1699}" dt="2024-03-01T15:17:14.315" v="1058" actId="790"/>
          <ac:spMkLst>
            <pc:docMk/>
            <pc:sldMk cId="2223604703" sldId="321"/>
            <ac:spMk id="2" creationId="{451190F0-C7E1-9C8A-D038-C2546EC78587}"/>
          </ac:spMkLst>
        </pc:spChg>
        <pc:spChg chg="mod">
          <ac:chgData name="Oscar García Cardoze" userId="57f4b2ef1ed14e7a" providerId="LiveId" clId="{FC3B53EE-73AE-4767-B41D-CDB3715B1699}" dt="2024-03-01T15:17:36.765" v="1060" actId="948"/>
          <ac:spMkLst>
            <pc:docMk/>
            <pc:sldMk cId="2223604703" sldId="321"/>
            <ac:spMk id="3" creationId="{200F27D0-A357-4348-E7FB-99FDB0B8A702}"/>
          </ac:spMkLst>
        </pc:spChg>
      </pc:sldChg>
      <pc:sldChg chg="addSp delSp modSp del mod">
        <pc:chgData name="Oscar García Cardoze" userId="57f4b2ef1ed14e7a" providerId="LiveId" clId="{FC3B53EE-73AE-4767-B41D-CDB3715B1699}" dt="2024-03-09T16:50:32.852" v="4364" actId="47"/>
        <pc:sldMkLst>
          <pc:docMk/>
          <pc:sldMk cId="3710869800" sldId="326"/>
        </pc:sldMkLst>
        <pc:spChg chg="mod">
          <ac:chgData name="Oscar García Cardoze" userId="57f4b2ef1ed14e7a" providerId="LiveId" clId="{FC3B53EE-73AE-4767-B41D-CDB3715B1699}" dt="2024-03-09T01:57:07.210" v="3231" actId="20577"/>
          <ac:spMkLst>
            <pc:docMk/>
            <pc:sldMk cId="3710869800" sldId="326"/>
            <ac:spMk id="2" creationId="{AA8875B5-4817-30C3-873D-E189EC7597FB}"/>
          </ac:spMkLst>
        </pc:spChg>
        <pc:picChg chg="del">
          <ac:chgData name="Oscar García Cardoze" userId="57f4b2ef1ed14e7a" providerId="LiveId" clId="{FC3B53EE-73AE-4767-B41D-CDB3715B1699}" dt="2024-03-09T01:55:08.460" v="3208" actId="478"/>
          <ac:picMkLst>
            <pc:docMk/>
            <pc:sldMk cId="3710869800" sldId="326"/>
            <ac:picMk id="5" creationId="{B4BEC351-5D35-B917-7EC0-98151CE3C280}"/>
          </ac:picMkLst>
        </pc:picChg>
        <pc:picChg chg="add mod">
          <ac:chgData name="Oscar García Cardoze" userId="57f4b2ef1ed14e7a" providerId="LiveId" clId="{FC3B53EE-73AE-4767-B41D-CDB3715B1699}" dt="2024-03-09T01:55:26.110" v="3214" actId="1076"/>
          <ac:picMkLst>
            <pc:docMk/>
            <pc:sldMk cId="3710869800" sldId="326"/>
            <ac:picMk id="6" creationId="{1D8570D7-A09B-89D8-F14C-A45D0A1DB06B}"/>
          </ac:picMkLst>
        </pc:picChg>
      </pc:sldChg>
      <pc:sldChg chg="modSp mod">
        <pc:chgData name="Oscar García Cardoze" userId="57f4b2ef1ed14e7a" providerId="LiveId" clId="{FC3B53EE-73AE-4767-B41D-CDB3715B1699}" dt="2024-03-01T17:05:16.879" v="2620" actId="114"/>
        <pc:sldMkLst>
          <pc:docMk/>
          <pc:sldMk cId="3777854061" sldId="327"/>
        </pc:sldMkLst>
        <pc:spChg chg="mod">
          <ac:chgData name="Oscar García Cardoze" userId="57f4b2ef1ed14e7a" providerId="LiveId" clId="{FC3B53EE-73AE-4767-B41D-CDB3715B1699}" dt="2024-03-01T15:39:24.831" v="1425" actId="790"/>
          <ac:spMkLst>
            <pc:docMk/>
            <pc:sldMk cId="3777854061" sldId="327"/>
            <ac:spMk id="2" creationId="{E896DCE0-F59F-1A5A-2C7C-F75883F417F9}"/>
          </ac:spMkLst>
        </pc:spChg>
        <pc:spChg chg="mod">
          <ac:chgData name="Oscar García Cardoze" userId="57f4b2ef1ed14e7a" providerId="LiveId" clId="{FC3B53EE-73AE-4767-B41D-CDB3715B1699}" dt="2024-03-01T17:05:16.879" v="2620" actId="114"/>
          <ac:spMkLst>
            <pc:docMk/>
            <pc:sldMk cId="3777854061" sldId="327"/>
            <ac:spMk id="3" creationId="{587E19FD-C958-009C-6C2E-9647946B4A48}"/>
          </ac:spMkLst>
        </pc:spChg>
      </pc:sldChg>
      <pc:sldChg chg="modSp mod">
        <pc:chgData name="Oscar García Cardoze" userId="57f4b2ef1ed14e7a" providerId="LiveId" clId="{FC3B53EE-73AE-4767-B41D-CDB3715B1699}" dt="2024-03-09T00:41:15.791" v="2762" actId="790"/>
        <pc:sldMkLst>
          <pc:docMk/>
          <pc:sldMk cId="925829419" sldId="328"/>
        </pc:sldMkLst>
        <pc:spChg chg="mod">
          <ac:chgData name="Oscar García Cardoze" userId="57f4b2ef1ed14e7a" providerId="LiveId" clId="{FC3B53EE-73AE-4767-B41D-CDB3715B1699}" dt="2024-03-09T00:41:15.791" v="2762" actId="790"/>
          <ac:spMkLst>
            <pc:docMk/>
            <pc:sldMk cId="925829419" sldId="328"/>
            <ac:spMk id="3" creationId="{7A8856F0-08AE-E93C-F57B-1AECF3AD0554}"/>
          </ac:spMkLst>
        </pc:spChg>
      </pc:sldChg>
      <pc:sldChg chg="modSp mod">
        <pc:chgData name="Oscar García Cardoze" userId="57f4b2ef1ed14e7a" providerId="LiveId" clId="{FC3B53EE-73AE-4767-B41D-CDB3715B1699}" dt="2024-03-09T00:42:14.885" v="2768" actId="20577"/>
        <pc:sldMkLst>
          <pc:docMk/>
          <pc:sldMk cId="1708558957" sldId="329"/>
        </pc:sldMkLst>
        <pc:spChg chg="mod">
          <ac:chgData name="Oscar García Cardoze" userId="57f4b2ef1ed14e7a" providerId="LiveId" clId="{FC3B53EE-73AE-4767-B41D-CDB3715B1699}" dt="2024-03-09T00:42:14.885" v="2768" actId="20577"/>
          <ac:spMkLst>
            <pc:docMk/>
            <pc:sldMk cId="1708558957" sldId="329"/>
            <ac:spMk id="6" creationId="{298927F9-FD60-2B41-1ADC-A229F9DA8421}"/>
          </ac:spMkLst>
        </pc:spChg>
      </pc:sldChg>
      <pc:sldChg chg="addSp delSp modSp mod">
        <pc:chgData name="Oscar García Cardoze" userId="57f4b2ef1ed14e7a" providerId="LiveId" clId="{FC3B53EE-73AE-4767-B41D-CDB3715B1699}" dt="2024-03-01T15:01:24.085" v="526" actId="790"/>
        <pc:sldMkLst>
          <pc:docMk/>
          <pc:sldMk cId="947948204" sldId="330"/>
        </pc:sldMkLst>
        <pc:spChg chg="mod">
          <ac:chgData name="Oscar García Cardoze" userId="57f4b2ef1ed14e7a" providerId="LiveId" clId="{FC3B53EE-73AE-4767-B41D-CDB3715B1699}" dt="2024-03-01T15:01:24.085" v="526" actId="790"/>
          <ac:spMkLst>
            <pc:docMk/>
            <pc:sldMk cId="947948204" sldId="330"/>
            <ac:spMk id="2" creationId="{AE968B97-32DA-F040-CD10-EE459104D815}"/>
          </ac:spMkLst>
        </pc:spChg>
        <pc:spChg chg="add del mod">
          <ac:chgData name="Oscar García Cardoze" userId="57f4b2ef1ed14e7a" providerId="LiveId" clId="{FC3B53EE-73AE-4767-B41D-CDB3715B1699}" dt="2024-03-01T15:00:56.320" v="520" actId="478"/>
          <ac:spMkLst>
            <pc:docMk/>
            <pc:sldMk cId="947948204" sldId="330"/>
            <ac:spMk id="10" creationId="{54F5EED3-FD30-A437-91C9-CC344DA60553}"/>
          </ac:spMkLst>
        </pc:spChg>
        <pc:spChg chg="add del mod">
          <ac:chgData name="Oscar García Cardoze" userId="57f4b2ef1ed14e7a" providerId="LiveId" clId="{FC3B53EE-73AE-4767-B41D-CDB3715B1699}" dt="2024-03-01T15:00:56.320" v="520" actId="478"/>
          <ac:spMkLst>
            <pc:docMk/>
            <pc:sldMk cId="947948204" sldId="330"/>
            <ac:spMk id="11" creationId="{3F81EBFE-2DE7-708A-FCDB-95BCA8A7E8E9}"/>
          </ac:spMkLst>
        </pc:spChg>
        <pc:spChg chg="add del mod">
          <ac:chgData name="Oscar García Cardoze" userId="57f4b2ef1ed14e7a" providerId="LiveId" clId="{FC3B53EE-73AE-4767-B41D-CDB3715B1699}" dt="2024-03-01T15:00:56.320" v="520" actId="478"/>
          <ac:spMkLst>
            <pc:docMk/>
            <pc:sldMk cId="947948204" sldId="330"/>
            <ac:spMk id="12" creationId="{952F5F88-C510-C416-2407-E6EB263AAC22}"/>
          </ac:spMkLst>
        </pc:spChg>
        <pc:spChg chg="add del mod">
          <ac:chgData name="Oscar García Cardoze" userId="57f4b2ef1ed14e7a" providerId="LiveId" clId="{FC3B53EE-73AE-4767-B41D-CDB3715B1699}" dt="2024-03-01T15:00:56.320" v="520" actId="478"/>
          <ac:spMkLst>
            <pc:docMk/>
            <pc:sldMk cId="947948204" sldId="330"/>
            <ac:spMk id="13" creationId="{AC15E795-B577-358D-F97D-AC289EEA1095}"/>
          </ac:spMkLst>
        </pc:spChg>
        <pc:spChg chg="add del mod">
          <ac:chgData name="Oscar García Cardoze" userId="57f4b2ef1ed14e7a" providerId="LiveId" clId="{FC3B53EE-73AE-4767-B41D-CDB3715B1699}" dt="2024-03-01T15:00:56.320" v="520" actId="478"/>
          <ac:spMkLst>
            <pc:docMk/>
            <pc:sldMk cId="947948204" sldId="330"/>
            <ac:spMk id="14" creationId="{7333E78C-16B6-A99F-81E1-A533E5C928DF}"/>
          </ac:spMkLst>
        </pc:spChg>
        <pc:spChg chg="add del mod">
          <ac:chgData name="Oscar García Cardoze" userId="57f4b2ef1ed14e7a" providerId="LiveId" clId="{FC3B53EE-73AE-4767-B41D-CDB3715B1699}" dt="2024-03-01T15:00:56.320" v="520" actId="478"/>
          <ac:spMkLst>
            <pc:docMk/>
            <pc:sldMk cId="947948204" sldId="330"/>
            <ac:spMk id="15" creationId="{94FE7084-EC1D-8AF8-7D16-0034001FAD1F}"/>
          </ac:spMkLst>
        </pc:spChg>
        <pc:spChg chg="add del mod">
          <ac:chgData name="Oscar García Cardoze" userId="57f4b2ef1ed14e7a" providerId="LiveId" clId="{FC3B53EE-73AE-4767-B41D-CDB3715B1699}" dt="2024-03-01T15:00:56.320" v="520" actId="478"/>
          <ac:spMkLst>
            <pc:docMk/>
            <pc:sldMk cId="947948204" sldId="330"/>
            <ac:spMk id="16" creationId="{1B417A1C-E2F8-D018-E234-0018FB39649F}"/>
          </ac:spMkLst>
        </pc:spChg>
        <pc:spChg chg="add del mod">
          <ac:chgData name="Oscar García Cardoze" userId="57f4b2ef1ed14e7a" providerId="LiveId" clId="{FC3B53EE-73AE-4767-B41D-CDB3715B1699}" dt="2024-03-01T15:00:56.320" v="520" actId="478"/>
          <ac:spMkLst>
            <pc:docMk/>
            <pc:sldMk cId="947948204" sldId="330"/>
            <ac:spMk id="17" creationId="{0A769DD2-082B-6585-8C9E-770DB51E8C7E}"/>
          </ac:spMkLst>
        </pc:spChg>
        <pc:picChg chg="add del mod">
          <ac:chgData name="Oscar García Cardoze" userId="57f4b2ef1ed14e7a" providerId="LiveId" clId="{FC3B53EE-73AE-4767-B41D-CDB3715B1699}" dt="2024-03-01T15:01:05.016" v="522" actId="478"/>
          <ac:picMkLst>
            <pc:docMk/>
            <pc:sldMk cId="947948204" sldId="330"/>
            <ac:picMk id="5" creationId="{75D5DE2B-90FB-86A1-B632-D9A1E660541A}"/>
          </ac:picMkLst>
        </pc:picChg>
        <pc:picChg chg="add del mod">
          <ac:chgData name="Oscar García Cardoze" userId="57f4b2ef1ed14e7a" providerId="LiveId" clId="{FC3B53EE-73AE-4767-B41D-CDB3715B1699}" dt="2024-03-01T15:01:05.016" v="522" actId="478"/>
          <ac:picMkLst>
            <pc:docMk/>
            <pc:sldMk cId="947948204" sldId="330"/>
            <ac:picMk id="6" creationId="{8C25B5F1-31C6-636A-1478-179BE3B3E16D}"/>
          </ac:picMkLst>
        </pc:picChg>
        <pc:picChg chg="add del mod">
          <ac:chgData name="Oscar García Cardoze" userId="57f4b2ef1ed14e7a" providerId="LiveId" clId="{FC3B53EE-73AE-4767-B41D-CDB3715B1699}" dt="2024-03-01T15:01:05.016" v="522" actId="478"/>
          <ac:picMkLst>
            <pc:docMk/>
            <pc:sldMk cId="947948204" sldId="330"/>
            <ac:picMk id="8" creationId="{B2028588-A5BE-F51A-0122-FBEBE19AD850}"/>
          </ac:picMkLst>
        </pc:picChg>
        <pc:picChg chg="add del mod">
          <ac:chgData name="Oscar García Cardoze" userId="57f4b2ef1ed14e7a" providerId="LiveId" clId="{FC3B53EE-73AE-4767-B41D-CDB3715B1699}" dt="2024-03-01T15:01:05.016" v="522" actId="478"/>
          <ac:picMkLst>
            <pc:docMk/>
            <pc:sldMk cId="947948204" sldId="330"/>
            <ac:picMk id="9" creationId="{66BB4618-FDBA-C973-F08F-89DEFE79128E}"/>
          </ac:picMkLst>
        </pc:picChg>
        <pc:picChg chg="add mod">
          <ac:chgData name="Oscar García Cardoze" userId="57f4b2ef1ed14e7a" providerId="LiveId" clId="{FC3B53EE-73AE-4767-B41D-CDB3715B1699}" dt="2024-03-01T15:01:13.516" v="525" actId="1076"/>
          <ac:picMkLst>
            <pc:docMk/>
            <pc:sldMk cId="947948204" sldId="330"/>
            <ac:picMk id="19" creationId="{34DEEECA-B40D-4426-23AA-AE3162A8C3AC}"/>
          </ac:picMkLst>
        </pc:picChg>
        <pc:picChg chg="del">
          <ac:chgData name="Oscar García Cardoze" userId="57f4b2ef1ed14e7a" providerId="LiveId" clId="{FC3B53EE-73AE-4767-B41D-CDB3715B1699}" dt="2024-03-01T15:00:56.320" v="520" actId="478"/>
          <ac:picMkLst>
            <pc:docMk/>
            <pc:sldMk cId="947948204" sldId="330"/>
            <ac:picMk id="2050" creationId="{542C458E-77FA-EFE2-C8AE-40498DD23FD7}"/>
          </ac:picMkLst>
        </pc:picChg>
        <pc:picChg chg="del mod">
          <ac:chgData name="Oscar García Cardoze" userId="57f4b2ef1ed14e7a" providerId="LiveId" clId="{FC3B53EE-73AE-4767-B41D-CDB3715B1699}" dt="2024-03-01T15:00:59.125" v="521" actId="478"/>
          <ac:picMkLst>
            <pc:docMk/>
            <pc:sldMk cId="947948204" sldId="330"/>
            <ac:picMk id="2052" creationId="{AA6BCCE6-C09D-F490-0E02-62B2A73E2B98}"/>
          </ac:picMkLst>
        </pc:picChg>
      </pc:sldChg>
      <pc:sldChg chg="modSp del mod modShow">
        <pc:chgData name="Oscar García Cardoze" userId="57f4b2ef1ed14e7a" providerId="LiveId" clId="{FC3B53EE-73AE-4767-B41D-CDB3715B1699}" dt="2024-03-09T02:56:32.801" v="3232" actId="47"/>
        <pc:sldMkLst>
          <pc:docMk/>
          <pc:sldMk cId="1869171985" sldId="331"/>
        </pc:sldMkLst>
        <pc:spChg chg="mod">
          <ac:chgData name="Oscar García Cardoze" userId="57f4b2ef1ed14e7a" providerId="LiveId" clId="{FC3B53EE-73AE-4767-B41D-CDB3715B1699}" dt="2024-03-01T17:03:23.660" v="2586" actId="20577"/>
          <ac:spMkLst>
            <pc:docMk/>
            <pc:sldMk cId="1869171985" sldId="331"/>
            <ac:spMk id="4" creationId="{A358D3B7-8C4A-8B80-6DF3-CDA1E2EF16C2}"/>
          </ac:spMkLst>
        </pc:spChg>
        <pc:spChg chg="mod">
          <ac:chgData name="Oscar García Cardoze" userId="57f4b2ef1ed14e7a" providerId="LiveId" clId="{FC3B53EE-73AE-4767-B41D-CDB3715B1699}" dt="2024-03-01T17:03:44.309" v="2588" actId="20577"/>
          <ac:spMkLst>
            <pc:docMk/>
            <pc:sldMk cId="1869171985" sldId="331"/>
            <ac:spMk id="12" creationId="{3C3C43CD-DD05-1222-D908-C4946F1ED630}"/>
          </ac:spMkLst>
        </pc:spChg>
      </pc:sldChg>
      <pc:sldChg chg="addSp delSp modSp mod">
        <pc:chgData name="Oscar García Cardoze" userId="57f4b2ef1ed14e7a" providerId="LiveId" clId="{FC3B53EE-73AE-4767-B41D-CDB3715B1699}" dt="2024-03-09T01:19:30.282" v="2945" actId="21"/>
        <pc:sldMkLst>
          <pc:docMk/>
          <pc:sldMk cId="3196410037" sldId="332"/>
        </pc:sldMkLst>
        <pc:spChg chg="mod">
          <ac:chgData name="Oscar García Cardoze" userId="57f4b2ef1ed14e7a" providerId="LiveId" clId="{FC3B53EE-73AE-4767-B41D-CDB3715B1699}" dt="2024-03-01T15:03:57.906" v="528" actId="790"/>
          <ac:spMkLst>
            <pc:docMk/>
            <pc:sldMk cId="3196410037" sldId="332"/>
            <ac:spMk id="2" creationId="{B590D395-5C4A-39F5-6645-97C29CCBB7F9}"/>
          </ac:spMkLst>
        </pc:spChg>
        <pc:spChg chg="mod">
          <ac:chgData name="Oscar García Cardoze" userId="57f4b2ef1ed14e7a" providerId="LiveId" clId="{FC3B53EE-73AE-4767-B41D-CDB3715B1699}" dt="2024-03-09T01:01:35.607" v="2800" actId="20577"/>
          <ac:spMkLst>
            <pc:docMk/>
            <pc:sldMk cId="3196410037" sldId="332"/>
            <ac:spMk id="3" creationId="{E0286A47-EC68-A087-A901-DB25F225EC28}"/>
          </ac:spMkLst>
        </pc:spChg>
        <pc:spChg chg="add mod">
          <ac:chgData name="Oscar García Cardoze" userId="57f4b2ef1ed14e7a" providerId="LiveId" clId="{FC3B53EE-73AE-4767-B41D-CDB3715B1699}" dt="2024-03-09T01:01:17.454" v="2796" actId="1038"/>
          <ac:spMkLst>
            <pc:docMk/>
            <pc:sldMk cId="3196410037" sldId="332"/>
            <ac:spMk id="4" creationId="{877B501A-6D39-32BC-4E97-177B11E72A18}"/>
          </ac:spMkLst>
        </pc:spChg>
        <pc:spChg chg="add del mod">
          <ac:chgData name="Oscar García Cardoze" userId="57f4b2ef1ed14e7a" providerId="LiveId" clId="{FC3B53EE-73AE-4767-B41D-CDB3715B1699}" dt="2024-03-09T01:19:30.282" v="2945" actId="21"/>
          <ac:spMkLst>
            <pc:docMk/>
            <pc:sldMk cId="3196410037" sldId="332"/>
            <ac:spMk id="6" creationId="{37E0881D-9BA9-E79F-3BE4-05D3FE2217B7}"/>
          </ac:spMkLst>
        </pc:spChg>
        <pc:picChg chg="del">
          <ac:chgData name="Oscar García Cardoze" userId="57f4b2ef1ed14e7a" providerId="LiveId" clId="{FC3B53EE-73AE-4767-B41D-CDB3715B1699}" dt="2024-03-01T15:07:59.894" v="545" actId="478"/>
          <ac:picMkLst>
            <pc:docMk/>
            <pc:sldMk cId="3196410037" sldId="332"/>
            <ac:picMk id="4" creationId="{75944908-25B8-6036-7DA9-A7DB3BDF08B9}"/>
          </ac:picMkLst>
        </pc:picChg>
        <pc:picChg chg="add del mod">
          <ac:chgData name="Oscar García Cardoze" userId="57f4b2ef1ed14e7a" providerId="LiveId" clId="{FC3B53EE-73AE-4767-B41D-CDB3715B1699}" dt="2024-03-01T15:08:03.405" v="546" actId="478"/>
          <ac:picMkLst>
            <pc:docMk/>
            <pc:sldMk cId="3196410037" sldId="332"/>
            <ac:picMk id="7" creationId="{0FA08CE9-260A-F273-21A8-5FC34EBB6B43}"/>
          </ac:picMkLst>
        </pc:picChg>
        <pc:picChg chg="add del mod">
          <ac:chgData name="Oscar García Cardoze" userId="57f4b2ef1ed14e7a" providerId="LiveId" clId="{FC3B53EE-73AE-4767-B41D-CDB3715B1699}" dt="2024-03-01T15:08:03.405" v="546" actId="478"/>
          <ac:picMkLst>
            <pc:docMk/>
            <pc:sldMk cId="3196410037" sldId="332"/>
            <ac:picMk id="8" creationId="{DBF7708D-BDB2-9C6F-7500-36D0870E81F8}"/>
          </ac:picMkLst>
        </pc:picChg>
        <pc:picChg chg="add mod">
          <ac:chgData name="Oscar García Cardoze" userId="57f4b2ef1ed14e7a" providerId="LiveId" clId="{FC3B53EE-73AE-4767-B41D-CDB3715B1699}" dt="2024-03-01T15:08:15.072" v="550" actId="1076"/>
          <ac:picMkLst>
            <pc:docMk/>
            <pc:sldMk cId="3196410037" sldId="332"/>
            <ac:picMk id="10" creationId="{FFAEA795-7FCE-BA7B-828D-88D7EA84619C}"/>
          </ac:picMkLst>
        </pc:picChg>
      </pc:sldChg>
      <pc:sldChg chg="modSp mod">
        <pc:chgData name="Oscar García Cardoze" userId="57f4b2ef1ed14e7a" providerId="LiveId" clId="{FC3B53EE-73AE-4767-B41D-CDB3715B1699}" dt="2024-03-09T01:07:38.800" v="2943" actId="6549"/>
        <pc:sldMkLst>
          <pc:docMk/>
          <pc:sldMk cId="3179681807" sldId="333"/>
        </pc:sldMkLst>
        <pc:spChg chg="mod">
          <ac:chgData name="Oscar García Cardoze" userId="57f4b2ef1ed14e7a" providerId="LiveId" clId="{FC3B53EE-73AE-4767-B41D-CDB3715B1699}" dt="2024-03-09T01:07:38.800" v="2943" actId="6549"/>
          <ac:spMkLst>
            <pc:docMk/>
            <pc:sldMk cId="3179681807" sldId="333"/>
            <ac:spMk id="3" creationId="{7DA3956D-759F-838E-4DA1-A1FC25BC3973}"/>
          </ac:spMkLst>
        </pc:spChg>
        <pc:spChg chg="mod">
          <ac:chgData name="Oscar García Cardoze" userId="57f4b2ef1ed14e7a" providerId="LiveId" clId="{FC3B53EE-73AE-4767-B41D-CDB3715B1699}" dt="2024-03-01T17:03:59.375" v="2589" actId="313"/>
          <ac:spMkLst>
            <pc:docMk/>
            <pc:sldMk cId="3179681807" sldId="333"/>
            <ac:spMk id="27" creationId="{270D7356-BC7C-89F2-B3BE-BFA5373178ED}"/>
          </ac:spMkLst>
        </pc:spChg>
        <pc:spChg chg="mod">
          <ac:chgData name="Oscar García Cardoze" userId="57f4b2ef1ed14e7a" providerId="LiveId" clId="{FC3B53EE-73AE-4767-B41D-CDB3715B1699}" dt="2024-03-09T00:51:07.451" v="2774" actId="20577"/>
          <ac:spMkLst>
            <pc:docMk/>
            <pc:sldMk cId="3179681807" sldId="333"/>
            <ac:spMk id="34" creationId="{61E9B744-FEBF-36BC-AE9B-1393856985E3}"/>
          </ac:spMkLst>
        </pc:spChg>
        <pc:spChg chg="mod">
          <ac:chgData name="Oscar García Cardoze" userId="57f4b2ef1ed14e7a" providerId="LiveId" clId="{FC3B53EE-73AE-4767-B41D-CDB3715B1699}" dt="2024-03-09T00:49:25.921" v="2770" actId="20577"/>
          <ac:spMkLst>
            <pc:docMk/>
            <pc:sldMk cId="3179681807" sldId="333"/>
            <ac:spMk id="35" creationId="{BEF0F469-1431-2209-81E3-E8738632BA9B}"/>
          </ac:spMkLst>
        </pc:spChg>
      </pc:sldChg>
      <pc:sldChg chg="addSp modSp mod">
        <pc:chgData name="Oscar García Cardoze" userId="57f4b2ef1ed14e7a" providerId="LiveId" clId="{FC3B53EE-73AE-4767-B41D-CDB3715B1699}" dt="2024-03-09T03:25:55.665" v="4300" actId="20577"/>
        <pc:sldMkLst>
          <pc:docMk/>
          <pc:sldMk cId="938486522" sldId="334"/>
        </pc:sldMkLst>
        <pc:spChg chg="mod">
          <ac:chgData name="Oscar García Cardoze" userId="57f4b2ef1ed14e7a" providerId="LiveId" clId="{FC3B53EE-73AE-4767-B41D-CDB3715B1699}" dt="2024-03-01T15:04:55.524" v="530" actId="790"/>
          <ac:spMkLst>
            <pc:docMk/>
            <pc:sldMk cId="938486522" sldId="334"/>
            <ac:spMk id="2" creationId="{B590D395-5C4A-39F5-6645-97C29CCBB7F9}"/>
          </ac:spMkLst>
        </pc:spChg>
        <pc:spChg chg="mod">
          <ac:chgData name="Oscar García Cardoze" userId="57f4b2ef1ed14e7a" providerId="LiveId" clId="{FC3B53EE-73AE-4767-B41D-CDB3715B1699}" dt="2024-03-09T03:25:16.055" v="4281" actId="403"/>
          <ac:spMkLst>
            <pc:docMk/>
            <pc:sldMk cId="938486522" sldId="334"/>
            <ac:spMk id="3" creationId="{E0286A47-EC68-A087-A901-DB25F225EC28}"/>
          </ac:spMkLst>
        </pc:spChg>
        <pc:graphicFrameChg chg="add mod modGraphic">
          <ac:chgData name="Oscar García Cardoze" userId="57f4b2ef1ed14e7a" providerId="LiveId" clId="{FC3B53EE-73AE-4767-B41D-CDB3715B1699}" dt="2024-03-09T03:25:55.665" v="4300" actId="20577"/>
          <ac:graphicFrameMkLst>
            <pc:docMk/>
            <pc:sldMk cId="938486522" sldId="334"/>
            <ac:graphicFrameMk id="5" creationId="{EF475430-2D0C-97B1-2D38-50CC2DF5C8ED}"/>
          </ac:graphicFrameMkLst>
        </pc:graphicFrameChg>
      </pc:sldChg>
      <pc:sldChg chg="addSp delSp modSp mod">
        <pc:chgData name="Oscar García Cardoze" userId="57f4b2ef1ed14e7a" providerId="LiveId" clId="{FC3B53EE-73AE-4767-B41D-CDB3715B1699}" dt="2024-03-09T01:21:40.937" v="2957" actId="1036"/>
        <pc:sldMkLst>
          <pc:docMk/>
          <pc:sldMk cId="2751226011" sldId="335"/>
        </pc:sldMkLst>
        <pc:spChg chg="mod">
          <ac:chgData name="Oscar García Cardoze" userId="57f4b2ef1ed14e7a" providerId="LiveId" clId="{FC3B53EE-73AE-4767-B41D-CDB3715B1699}" dt="2024-03-01T15:06:05.942" v="533" actId="790"/>
          <ac:spMkLst>
            <pc:docMk/>
            <pc:sldMk cId="2751226011" sldId="335"/>
            <ac:spMk id="2" creationId="{B590D395-5C4A-39F5-6645-97C29CCBB7F9}"/>
          </ac:spMkLst>
        </pc:spChg>
        <pc:spChg chg="add mod">
          <ac:chgData name="Oscar García Cardoze" userId="57f4b2ef1ed14e7a" providerId="LiveId" clId="{FC3B53EE-73AE-4767-B41D-CDB3715B1699}" dt="2024-03-09T01:21:40.937" v="2957" actId="1036"/>
          <ac:spMkLst>
            <pc:docMk/>
            <pc:sldMk cId="2751226011" sldId="335"/>
            <ac:spMk id="4" creationId="{8D1FADBB-C66E-231F-3E64-C34FFE56EFE1}"/>
          </ac:spMkLst>
        </pc:spChg>
        <pc:spChg chg="add del mod">
          <ac:chgData name="Oscar García Cardoze" userId="57f4b2ef1ed14e7a" providerId="LiveId" clId="{FC3B53EE-73AE-4767-B41D-CDB3715B1699}" dt="2024-03-01T15:16:18.668" v="1039" actId="478"/>
          <ac:spMkLst>
            <pc:docMk/>
            <pc:sldMk cId="2751226011" sldId="335"/>
            <ac:spMk id="5" creationId="{F11D440C-1F9D-F329-95CC-FCA2EC3FD536}"/>
          </ac:spMkLst>
        </pc:spChg>
        <pc:spChg chg="add del mod">
          <ac:chgData name="Oscar García Cardoze" userId="57f4b2ef1ed14e7a" providerId="LiveId" clId="{FC3B53EE-73AE-4767-B41D-CDB3715B1699}" dt="2024-03-01T15:16:18.668" v="1039" actId="478"/>
          <ac:spMkLst>
            <pc:docMk/>
            <pc:sldMk cId="2751226011" sldId="335"/>
            <ac:spMk id="7" creationId="{F6B242A3-49B0-FB6C-8EAA-9435581926A0}"/>
          </ac:spMkLst>
        </pc:spChg>
        <pc:spChg chg="add del mod">
          <ac:chgData name="Oscar García Cardoze" userId="57f4b2ef1ed14e7a" providerId="LiveId" clId="{FC3B53EE-73AE-4767-B41D-CDB3715B1699}" dt="2024-03-01T15:16:18.668" v="1039" actId="478"/>
          <ac:spMkLst>
            <pc:docMk/>
            <pc:sldMk cId="2751226011" sldId="335"/>
            <ac:spMk id="8" creationId="{C014D0AF-9CDD-BD9A-7B2F-DF8CA842D671}"/>
          </ac:spMkLst>
        </pc:spChg>
        <pc:spChg chg="add del mod">
          <ac:chgData name="Oscar García Cardoze" userId="57f4b2ef1ed14e7a" providerId="LiveId" clId="{FC3B53EE-73AE-4767-B41D-CDB3715B1699}" dt="2024-03-01T15:16:18.668" v="1039" actId="478"/>
          <ac:spMkLst>
            <pc:docMk/>
            <pc:sldMk cId="2751226011" sldId="335"/>
            <ac:spMk id="9" creationId="{BFA06D4A-CD90-1B98-89E4-FF5AF3A8F497}"/>
          </ac:spMkLst>
        </pc:spChg>
        <pc:picChg chg="del">
          <ac:chgData name="Oscar García Cardoze" userId="57f4b2ef1ed14e7a" providerId="LiveId" clId="{FC3B53EE-73AE-4767-B41D-CDB3715B1699}" dt="2024-03-01T15:16:14.250" v="1038" actId="478"/>
          <ac:picMkLst>
            <pc:docMk/>
            <pc:sldMk cId="2751226011" sldId="335"/>
            <ac:picMk id="4" creationId="{BEBF583C-7FFE-3081-6EC1-DB5520D4FD3C}"/>
          </ac:picMkLst>
        </pc:picChg>
        <pc:picChg chg="add mod">
          <ac:chgData name="Oscar García Cardoze" userId="57f4b2ef1ed14e7a" providerId="LiveId" clId="{FC3B53EE-73AE-4767-B41D-CDB3715B1699}" dt="2024-03-01T15:16:42.161" v="1056" actId="1038"/>
          <ac:picMkLst>
            <pc:docMk/>
            <pc:sldMk cId="2751226011" sldId="335"/>
            <ac:picMk id="11" creationId="{39763A55-A6AF-850D-4E60-836431423D2D}"/>
          </ac:picMkLst>
        </pc:picChg>
      </pc:sldChg>
      <pc:sldChg chg="modSp mod">
        <pc:chgData name="Oscar García Cardoze" userId="57f4b2ef1ed14e7a" providerId="LiveId" clId="{FC3B53EE-73AE-4767-B41D-CDB3715B1699}" dt="2024-03-01T15:23:20.917" v="1172" actId="790"/>
        <pc:sldMkLst>
          <pc:docMk/>
          <pc:sldMk cId="1482562689" sldId="336"/>
        </pc:sldMkLst>
        <pc:spChg chg="mod">
          <ac:chgData name="Oscar García Cardoze" userId="57f4b2ef1ed14e7a" providerId="LiveId" clId="{FC3B53EE-73AE-4767-B41D-CDB3715B1699}" dt="2024-03-01T15:23:20.917" v="1172" actId="790"/>
          <ac:spMkLst>
            <pc:docMk/>
            <pc:sldMk cId="1482562689" sldId="336"/>
            <ac:spMk id="2" creationId="{451190F0-C7E1-9C8A-D038-C2546EC78587}"/>
          </ac:spMkLst>
        </pc:spChg>
        <pc:spChg chg="mod">
          <ac:chgData name="Oscar García Cardoze" userId="57f4b2ef1ed14e7a" providerId="LiveId" clId="{FC3B53EE-73AE-4767-B41D-CDB3715B1699}" dt="2024-03-01T15:18:13.381" v="1082" actId="20577"/>
          <ac:spMkLst>
            <pc:docMk/>
            <pc:sldMk cId="1482562689" sldId="336"/>
            <ac:spMk id="3" creationId="{EA54B8E6-1B2C-D1F8-8E75-D10177118409}"/>
          </ac:spMkLst>
        </pc:spChg>
        <pc:spChg chg="mod">
          <ac:chgData name="Oscar García Cardoze" userId="57f4b2ef1ed14e7a" providerId="LiveId" clId="{FC3B53EE-73AE-4767-B41D-CDB3715B1699}" dt="2024-03-01T15:18:46.131" v="1094" actId="20577"/>
          <ac:spMkLst>
            <pc:docMk/>
            <pc:sldMk cId="1482562689" sldId="336"/>
            <ac:spMk id="11" creationId="{8FF4F3E4-01A2-0E97-A3F8-EF214AAC88AD}"/>
          </ac:spMkLst>
        </pc:spChg>
        <pc:spChg chg="mod">
          <ac:chgData name="Oscar García Cardoze" userId="57f4b2ef1ed14e7a" providerId="LiveId" clId="{FC3B53EE-73AE-4767-B41D-CDB3715B1699}" dt="2024-03-01T15:18:33.157" v="1084" actId="20577"/>
          <ac:spMkLst>
            <pc:docMk/>
            <pc:sldMk cId="1482562689" sldId="336"/>
            <ac:spMk id="12" creationId="{BD834A36-E2D8-0BBE-A340-DC56922945F6}"/>
          </ac:spMkLst>
        </pc:spChg>
        <pc:spChg chg="mod">
          <ac:chgData name="Oscar García Cardoze" userId="57f4b2ef1ed14e7a" providerId="LiveId" clId="{FC3B53EE-73AE-4767-B41D-CDB3715B1699}" dt="2024-03-01T15:23:02.558" v="1171" actId="6549"/>
          <ac:spMkLst>
            <pc:docMk/>
            <pc:sldMk cId="1482562689" sldId="336"/>
            <ac:spMk id="30" creationId="{B1F3C91D-F3BE-4E85-63DA-95299453CFE4}"/>
          </ac:spMkLst>
        </pc:spChg>
        <pc:spChg chg="mod">
          <ac:chgData name="Oscar García Cardoze" userId="57f4b2ef1ed14e7a" providerId="LiveId" clId="{FC3B53EE-73AE-4767-B41D-CDB3715B1699}" dt="2024-03-01T15:22:45.998" v="1169" actId="113"/>
          <ac:spMkLst>
            <pc:docMk/>
            <pc:sldMk cId="1482562689" sldId="336"/>
            <ac:spMk id="31" creationId="{84D25524-B2A3-ECB2-89C3-15D9B5F50958}"/>
          </ac:spMkLst>
        </pc:spChg>
      </pc:sldChg>
      <pc:sldChg chg="modSp del mod">
        <pc:chgData name="Oscar García Cardoze" userId="57f4b2ef1ed14e7a" providerId="LiveId" clId="{FC3B53EE-73AE-4767-B41D-CDB3715B1699}" dt="2024-03-01T15:24:45.293" v="1175" actId="47"/>
        <pc:sldMkLst>
          <pc:docMk/>
          <pc:sldMk cId="1979127855" sldId="337"/>
        </pc:sldMkLst>
        <pc:spChg chg="mod">
          <ac:chgData name="Oscar García Cardoze" userId="57f4b2ef1ed14e7a" providerId="LiveId" clId="{FC3B53EE-73AE-4767-B41D-CDB3715B1699}" dt="2024-03-01T15:23:51.757" v="1173" actId="790"/>
          <ac:spMkLst>
            <pc:docMk/>
            <pc:sldMk cId="1979127855" sldId="337"/>
            <ac:spMk id="2" creationId="{451190F0-C7E1-9C8A-D038-C2546EC78587}"/>
          </ac:spMkLst>
        </pc:spChg>
        <pc:spChg chg="mod">
          <ac:chgData name="Oscar García Cardoze" userId="57f4b2ef1ed14e7a" providerId="LiveId" clId="{FC3B53EE-73AE-4767-B41D-CDB3715B1699}" dt="2024-03-01T15:23:59.060" v="1174" actId="790"/>
          <ac:spMkLst>
            <pc:docMk/>
            <pc:sldMk cId="1979127855" sldId="337"/>
            <ac:spMk id="3" creationId="{200F27D0-A357-4348-E7FB-99FDB0B8A702}"/>
          </ac:spMkLst>
        </pc:spChg>
      </pc:sldChg>
      <pc:sldChg chg="addSp delSp modSp mod">
        <pc:chgData name="Oscar García Cardoze" userId="57f4b2ef1ed14e7a" providerId="LiveId" clId="{FC3B53EE-73AE-4767-B41D-CDB3715B1699}" dt="2024-03-09T12:36:07.129" v="4339" actId="21"/>
        <pc:sldMkLst>
          <pc:docMk/>
          <pc:sldMk cId="243010915" sldId="338"/>
        </pc:sldMkLst>
        <pc:spChg chg="mod">
          <ac:chgData name="Oscar García Cardoze" userId="57f4b2ef1ed14e7a" providerId="LiveId" clId="{FC3B53EE-73AE-4767-B41D-CDB3715B1699}" dt="2024-03-01T15:25:46.627" v="1177" actId="790"/>
          <ac:spMkLst>
            <pc:docMk/>
            <pc:sldMk cId="243010915" sldId="338"/>
            <ac:spMk id="2" creationId="{451190F0-C7E1-9C8A-D038-C2546EC78587}"/>
          </ac:spMkLst>
        </pc:spChg>
        <pc:spChg chg="add mod">
          <ac:chgData name="Oscar García Cardoze" userId="57f4b2ef1ed14e7a" providerId="LiveId" clId="{FC3B53EE-73AE-4767-B41D-CDB3715B1699}" dt="2024-03-09T01:19:52.523" v="2949" actId="14100"/>
          <ac:spMkLst>
            <pc:docMk/>
            <pc:sldMk cId="243010915" sldId="338"/>
            <ac:spMk id="4" creationId="{37E0881D-9BA9-E79F-3BE4-05D3FE2217B7}"/>
          </ac:spMkLst>
        </pc:spChg>
        <pc:spChg chg="add del mod">
          <ac:chgData name="Oscar García Cardoze" userId="57f4b2ef1ed14e7a" providerId="LiveId" clId="{FC3B53EE-73AE-4767-B41D-CDB3715B1699}" dt="2024-03-09T12:36:07.129" v="4339" actId="21"/>
          <ac:spMkLst>
            <pc:docMk/>
            <pc:sldMk cId="243010915" sldId="338"/>
            <ac:spMk id="5" creationId="{7C23C3DE-3110-0501-A8A9-2EE247FCB9C9}"/>
          </ac:spMkLst>
        </pc:spChg>
        <pc:spChg chg="mod">
          <ac:chgData name="Oscar García Cardoze" userId="57f4b2ef1ed14e7a" providerId="LiveId" clId="{FC3B53EE-73AE-4767-B41D-CDB3715B1699}" dt="2024-03-09T01:23:31.145" v="3012" actId="14100"/>
          <ac:spMkLst>
            <pc:docMk/>
            <pc:sldMk cId="243010915" sldId="338"/>
            <ac:spMk id="7" creationId="{01F13C62-D5DC-B7BB-E9D3-5BB883C5187B}"/>
          </ac:spMkLst>
        </pc:spChg>
      </pc:sldChg>
      <pc:sldChg chg="addSp delSp modSp mod">
        <pc:chgData name="Oscar García Cardoze" userId="57f4b2ef1ed14e7a" providerId="LiveId" clId="{FC3B53EE-73AE-4767-B41D-CDB3715B1699}" dt="2024-03-09T01:34:26.580" v="3199" actId="14100"/>
        <pc:sldMkLst>
          <pc:docMk/>
          <pc:sldMk cId="3144556501" sldId="339"/>
        </pc:sldMkLst>
        <pc:spChg chg="mod">
          <ac:chgData name="Oscar García Cardoze" userId="57f4b2ef1ed14e7a" providerId="LiveId" clId="{FC3B53EE-73AE-4767-B41D-CDB3715B1699}" dt="2024-03-09T01:25:16.695" v="3026" actId="790"/>
          <ac:spMkLst>
            <pc:docMk/>
            <pc:sldMk cId="3144556501" sldId="339"/>
            <ac:spMk id="2" creationId="{AE968B97-32DA-F040-CD10-EE459104D815}"/>
          </ac:spMkLst>
        </pc:spChg>
        <pc:spChg chg="mod">
          <ac:chgData name="Oscar García Cardoze" userId="57f4b2ef1ed14e7a" providerId="LiveId" clId="{FC3B53EE-73AE-4767-B41D-CDB3715B1699}" dt="2024-03-09T01:34:26.580" v="3199" actId="14100"/>
          <ac:spMkLst>
            <pc:docMk/>
            <pc:sldMk cId="3144556501" sldId="339"/>
            <ac:spMk id="3" creationId="{2F338204-F95D-A610-C251-63EAF5676552}"/>
          </ac:spMkLst>
        </pc:spChg>
        <pc:spChg chg="add del mod">
          <ac:chgData name="Oscar García Cardoze" userId="57f4b2ef1ed14e7a" providerId="LiveId" clId="{FC3B53EE-73AE-4767-B41D-CDB3715B1699}" dt="2024-03-01T15:35:05.522" v="1386" actId="478"/>
          <ac:spMkLst>
            <pc:docMk/>
            <pc:sldMk cId="3144556501" sldId="339"/>
            <ac:spMk id="6" creationId="{5AB01C71-AD92-8692-3765-E92518F063F8}"/>
          </ac:spMkLst>
        </pc:spChg>
        <pc:spChg chg="add del mod">
          <ac:chgData name="Oscar García Cardoze" userId="57f4b2ef1ed14e7a" providerId="LiveId" clId="{FC3B53EE-73AE-4767-B41D-CDB3715B1699}" dt="2024-03-01T15:35:05.522" v="1386" actId="478"/>
          <ac:spMkLst>
            <pc:docMk/>
            <pc:sldMk cId="3144556501" sldId="339"/>
            <ac:spMk id="7" creationId="{B6A18742-901E-708C-DB5F-C651090B9710}"/>
          </ac:spMkLst>
        </pc:spChg>
        <pc:spChg chg="add del mod">
          <ac:chgData name="Oscar García Cardoze" userId="57f4b2ef1ed14e7a" providerId="LiveId" clId="{FC3B53EE-73AE-4767-B41D-CDB3715B1699}" dt="2024-03-01T15:35:05.522" v="1386" actId="478"/>
          <ac:spMkLst>
            <pc:docMk/>
            <pc:sldMk cId="3144556501" sldId="339"/>
            <ac:spMk id="8" creationId="{27D73AF5-D82F-82DB-AFD9-A6449842EF05}"/>
          </ac:spMkLst>
        </pc:spChg>
        <pc:picChg chg="del">
          <ac:chgData name="Oscar García Cardoze" userId="57f4b2ef1ed14e7a" providerId="LiveId" clId="{FC3B53EE-73AE-4767-B41D-CDB3715B1699}" dt="2024-03-01T15:34:59.411" v="1385" actId="478"/>
          <ac:picMkLst>
            <pc:docMk/>
            <pc:sldMk cId="3144556501" sldId="339"/>
            <ac:picMk id="4" creationId="{59FD71E2-78CB-FA3F-3DCD-53799280684B}"/>
          </ac:picMkLst>
        </pc:picChg>
        <pc:picChg chg="add mod">
          <ac:chgData name="Oscar García Cardoze" userId="57f4b2ef1ed14e7a" providerId="LiveId" clId="{FC3B53EE-73AE-4767-B41D-CDB3715B1699}" dt="2024-03-09T01:27:27.287" v="3029" actId="14100"/>
          <ac:picMkLst>
            <pc:docMk/>
            <pc:sldMk cId="3144556501" sldId="339"/>
            <ac:picMk id="10" creationId="{D096DAE9-E855-CF7B-15D7-CFC64A5F8B71}"/>
          </ac:picMkLst>
        </pc:picChg>
      </pc:sldChg>
      <pc:sldChg chg="modSp mod modShow">
        <pc:chgData name="Oscar García Cardoze" userId="57f4b2ef1ed14e7a" providerId="LiveId" clId="{FC3B53EE-73AE-4767-B41D-CDB3715B1699}" dt="2024-03-09T01:28:52.521" v="3030" actId="113"/>
        <pc:sldMkLst>
          <pc:docMk/>
          <pc:sldMk cId="3566915540" sldId="340"/>
        </pc:sldMkLst>
        <pc:spChg chg="mod">
          <ac:chgData name="Oscar García Cardoze" userId="57f4b2ef1ed14e7a" providerId="LiveId" clId="{FC3B53EE-73AE-4767-B41D-CDB3715B1699}" dt="2024-03-01T15:27:25.635" v="1179" actId="790"/>
          <ac:spMkLst>
            <pc:docMk/>
            <pc:sldMk cId="3566915540" sldId="340"/>
            <ac:spMk id="2" creationId="{451190F0-C7E1-9C8A-D038-C2546EC78587}"/>
          </ac:spMkLst>
        </pc:spChg>
        <pc:spChg chg="mod">
          <ac:chgData name="Oscar García Cardoze" userId="57f4b2ef1ed14e7a" providerId="LiveId" clId="{FC3B53EE-73AE-4767-B41D-CDB3715B1699}" dt="2024-03-09T01:28:52.521" v="3030" actId="113"/>
          <ac:spMkLst>
            <pc:docMk/>
            <pc:sldMk cId="3566915540" sldId="340"/>
            <ac:spMk id="3" creationId="{200F27D0-A357-4348-E7FB-99FDB0B8A702}"/>
          </ac:spMkLst>
        </pc:spChg>
      </pc:sldChg>
      <pc:sldChg chg="modSp mod">
        <pc:chgData name="Oscar García Cardoze" userId="57f4b2ef1ed14e7a" providerId="LiveId" clId="{FC3B53EE-73AE-4767-B41D-CDB3715B1699}" dt="2024-03-01T15:37:13.034" v="1419" actId="27636"/>
        <pc:sldMkLst>
          <pc:docMk/>
          <pc:sldMk cId="3885471400" sldId="345"/>
        </pc:sldMkLst>
        <pc:spChg chg="mod">
          <ac:chgData name="Oscar García Cardoze" userId="57f4b2ef1ed14e7a" providerId="LiveId" clId="{FC3B53EE-73AE-4767-B41D-CDB3715B1699}" dt="2024-03-01T15:37:13.034" v="1419" actId="27636"/>
          <ac:spMkLst>
            <pc:docMk/>
            <pc:sldMk cId="3885471400" sldId="345"/>
            <ac:spMk id="3" creationId="{DF50BD02-AF6A-9A9B-39BB-A1DF5D3DF6B4}"/>
          </ac:spMkLst>
        </pc:spChg>
      </pc:sldChg>
      <pc:sldChg chg="modSp mod">
        <pc:chgData name="Oscar García Cardoze" userId="57f4b2ef1ed14e7a" providerId="LiveId" clId="{FC3B53EE-73AE-4767-B41D-CDB3715B1699}" dt="2024-03-01T15:37:51.076" v="1421" actId="790"/>
        <pc:sldMkLst>
          <pc:docMk/>
          <pc:sldMk cId="2433708473" sldId="347"/>
        </pc:sldMkLst>
        <pc:spChg chg="mod">
          <ac:chgData name="Oscar García Cardoze" userId="57f4b2ef1ed14e7a" providerId="LiveId" clId="{FC3B53EE-73AE-4767-B41D-CDB3715B1699}" dt="2024-03-01T15:37:51.076" v="1421" actId="790"/>
          <ac:spMkLst>
            <pc:docMk/>
            <pc:sldMk cId="2433708473" sldId="347"/>
            <ac:spMk id="2" creationId="{451190F0-C7E1-9C8A-D038-C2546EC78587}"/>
          </ac:spMkLst>
        </pc:spChg>
        <pc:spChg chg="mod">
          <ac:chgData name="Oscar García Cardoze" userId="57f4b2ef1ed14e7a" providerId="LiveId" clId="{FC3B53EE-73AE-4767-B41D-CDB3715B1699}" dt="2024-03-01T15:37:44.357" v="1420" actId="790"/>
          <ac:spMkLst>
            <pc:docMk/>
            <pc:sldMk cId="2433708473" sldId="347"/>
            <ac:spMk id="3" creationId="{DF50BD02-AF6A-9A9B-39BB-A1DF5D3DF6B4}"/>
          </ac:spMkLst>
        </pc:spChg>
      </pc:sldChg>
      <pc:sldChg chg="modSp mod">
        <pc:chgData name="Oscar García Cardoze" userId="57f4b2ef1ed14e7a" providerId="LiveId" clId="{FC3B53EE-73AE-4767-B41D-CDB3715B1699}" dt="2024-03-01T15:38:47.174" v="1423" actId="790"/>
        <pc:sldMkLst>
          <pc:docMk/>
          <pc:sldMk cId="2654340111" sldId="348"/>
        </pc:sldMkLst>
        <pc:spChg chg="mod">
          <ac:chgData name="Oscar García Cardoze" userId="57f4b2ef1ed14e7a" providerId="LiveId" clId="{FC3B53EE-73AE-4767-B41D-CDB3715B1699}" dt="2024-03-01T15:38:47.174" v="1423" actId="790"/>
          <ac:spMkLst>
            <pc:docMk/>
            <pc:sldMk cId="2654340111" sldId="348"/>
            <ac:spMk id="2" creationId="{451190F0-C7E1-9C8A-D038-C2546EC78587}"/>
          </ac:spMkLst>
        </pc:spChg>
        <pc:spChg chg="mod">
          <ac:chgData name="Oscar García Cardoze" userId="57f4b2ef1ed14e7a" providerId="LiveId" clId="{FC3B53EE-73AE-4767-B41D-CDB3715B1699}" dt="2024-03-01T15:38:39.931" v="1422" actId="790"/>
          <ac:spMkLst>
            <pc:docMk/>
            <pc:sldMk cId="2654340111" sldId="348"/>
            <ac:spMk id="3" creationId="{0250AD8B-EE78-431D-660E-A179A7815043}"/>
          </ac:spMkLst>
        </pc:spChg>
      </pc:sldChg>
      <pc:sldChg chg="addSp modSp mod">
        <pc:chgData name="Oscar García Cardoze" userId="57f4b2ef1ed14e7a" providerId="LiveId" clId="{FC3B53EE-73AE-4767-B41D-CDB3715B1699}" dt="2024-03-01T16:31:56.183" v="2080" actId="20577"/>
        <pc:sldMkLst>
          <pc:docMk/>
          <pc:sldMk cId="741439586" sldId="350"/>
        </pc:sldMkLst>
        <pc:spChg chg="mod">
          <ac:chgData name="Oscar García Cardoze" userId="57f4b2ef1ed14e7a" providerId="LiveId" clId="{FC3B53EE-73AE-4767-B41D-CDB3715B1699}" dt="2024-03-01T16:19:56.351" v="1641" actId="790"/>
          <ac:spMkLst>
            <pc:docMk/>
            <pc:sldMk cId="741439586" sldId="350"/>
            <ac:spMk id="2" creationId="{AE968B97-32DA-F040-CD10-EE459104D815}"/>
          </ac:spMkLst>
        </pc:spChg>
        <pc:spChg chg="add mod">
          <ac:chgData name="Oscar García Cardoze" userId="57f4b2ef1ed14e7a" providerId="LiveId" clId="{FC3B53EE-73AE-4767-B41D-CDB3715B1699}" dt="2024-03-01T16:23:08.440" v="1713" actId="14100"/>
          <ac:spMkLst>
            <pc:docMk/>
            <pc:sldMk cId="741439586" sldId="350"/>
            <ac:spMk id="5" creationId="{03A55DC8-27F1-80BD-37E7-28D2B410699C}"/>
          </ac:spMkLst>
        </pc:spChg>
        <pc:spChg chg="add mod">
          <ac:chgData name="Oscar García Cardoze" userId="57f4b2ef1ed14e7a" providerId="LiveId" clId="{FC3B53EE-73AE-4767-B41D-CDB3715B1699}" dt="2024-03-01T16:26:04.571" v="1833" actId="14100"/>
          <ac:spMkLst>
            <pc:docMk/>
            <pc:sldMk cId="741439586" sldId="350"/>
            <ac:spMk id="6" creationId="{54B7C66A-7DFD-3C34-7F5D-4097803125A8}"/>
          </ac:spMkLst>
        </pc:spChg>
        <pc:spChg chg="add mod">
          <ac:chgData name="Oscar García Cardoze" userId="57f4b2ef1ed14e7a" providerId="LiveId" clId="{FC3B53EE-73AE-4767-B41D-CDB3715B1699}" dt="2024-03-01T16:29:10.284" v="1994" actId="6549"/>
          <ac:spMkLst>
            <pc:docMk/>
            <pc:sldMk cId="741439586" sldId="350"/>
            <ac:spMk id="7" creationId="{E791E682-66E7-1E24-A166-4A71F5F73E59}"/>
          </ac:spMkLst>
        </pc:spChg>
        <pc:spChg chg="add mod">
          <ac:chgData name="Oscar García Cardoze" userId="57f4b2ef1ed14e7a" providerId="LiveId" clId="{FC3B53EE-73AE-4767-B41D-CDB3715B1699}" dt="2024-03-01T16:31:19.669" v="2055" actId="1037"/>
          <ac:spMkLst>
            <pc:docMk/>
            <pc:sldMk cId="741439586" sldId="350"/>
            <ac:spMk id="8" creationId="{B7045398-BF96-AAD4-686C-35CECEBC2F72}"/>
          </ac:spMkLst>
        </pc:spChg>
        <pc:spChg chg="add mod">
          <ac:chgData name="Oscar García Cardoze" userId="57f4b2ef1ed14e7a" providerId="LiveId" clId="{FC3B53EE-73AE-4767-B41D-CDB3715B1699}" dt="2024-03-01T16:31:56.183" v="2080" actId="20577"/>
          <ac:spMkLst>
            <pc:docMk/>
            <pc:sldMk cId="741439586" sldId="350"/>
            <ac:spMk id="9" creationId="{EF6F2C1F-85BD-DBB9-3523-A306B645484E}"/>
          </ac:spMkLst>
        </pc:spChg>
      </pc:sldChg>
      <pc:sldChg chg="modSp mod">
        <pc:chgData name="Oscar García Cardoze" userId="57f4b2ef1ed14e7a" providerId="LiveId" clId="{FC3B53EE-73AE-4767-B41D-CDB3715B1699}" dt="2024-03-01T15:41:34.587" v="1439" actId="790"/>
        <pc:sldMkLst>
          <pc:docMk/>
          <pc:sldMk cId="1055531694" sldId="351"/>
        </pc:sldMkLst>
        <pc:spChg chg="mod">
          <ac:chgData name="Oscar García Cardoze" userId="57f4b2ef1ed14e7a" providerId="LiveId" clId="{FC3B53EE-73AE-4767-B41D-CDB3715B1699}" dt="2024-03-01T15:41:28.307" v="1438" actId="790"/>
          <ac:spMkLst>
            <pc:docMk/>
            <pc:sldMk cId="1055531694" sldId="351"/>
            <ac:spMk id="2" creationId="{E896DCE0-F59F-1A5A-2C7C-F75883F417F9}"/>
          </ac:spMkLst>
        </pc:spChg>
        <pc:spChg chg="mod">
          <ac:chgData name="Oscar García Cardoze" userId="57f4b2ef1ed14e7a" providerId="LiveId" clId="{FC3B53EE-73AE-4767-B41D-CDB3715B1699}" dt="2024-03-01T15:41:34.587" v="1439" actId="790"/>
          <ac:spMkLst>
            <pc:docMk/>
            <pc:sldMk cId="1055531694" sldId="351"/>
            <ac:spMk id="4" creationId="{4120D472-F6E5-BCC2-C0FA-66CBA05CC883}"/>
          </ac:spMkLst>
        </pc:spChg>
      </pc:sldChg>
      <pc:sldChg chg="del">
        <pc:chgData name="Oscar García Cardoze" userId="57f4b2ef1ed14e7a" providerId="LiveId" clId="{FC3B53EE-73AE-4767-B41D-CDB3715B1699}" dt="2024-03-01T15:43:04.311" v="1440" actId="47"/>
        <pc:sldMkLst>
          <pc:docMk/>
          <pc:sldMk cId="3133948164" sldId="352"/>
        </pc:sldMkLst>
      </pc:sldChg>
      <pc:sldChg chg="del">
        <pc:chgData name="Oscar García Cardoze" userId="57f4b2ef1ed14e7a" providerId="LiveId" clId="{FC3B53EE-73AE-4767-B41D-CDB3715B1699}" dt="2024-03-01T15:43:12.188" v="1441" actId="47"/>
        <pc:sldMkLst>
          <pc:docMk/>
          <pc:sldMk cId="471026159" sldId="353"/>
        </pc:sldMkLst>
      </pc:sldChg>
      <pc:sldChg chg="del">
        <pc:chgData name="Oscar García Cardoze" userId="57f4b2ef1ed14e7a" providerId="LiveId" clId="{FC3B53EE-73AE-4767-B41D-CDB3715B1699}" dt="2024-03-01T15:43:41.498" v="1442" actId="47"/>
        <pc:sldMkLst>
          <pc:docMk/>
          <pc:sldMk cId="2560698993" sldId="354"/>
        </pc:sldMkLst>
      </pc:sldChg>
      <pc:sldChg chg="addSp modSp mod ord modShow">
        <pc:chgData name="Oscar García Cardoze" userId="57f4b2ef1ed14e7a" providerId="LiveId" clId="{FC3B53EE-73AE-4767-B41D-CDB3715B1699}" dt="2024-03-09T12:38:30.095" v="4354"/>
        <pc:sldMkLst>
          <pc:docMk/>
          <pc:sldMk cId="2951418005" sldId="355"/>
        </pc:sldMkLst>
        <pc:spChg chg="mod">
          <ac:chgData name="Oscar García Cardoze" userId="57f4b2ef1ed14e7a" providerId="LiveId" clId="{FC3B53EE-73AE-4767-B41D-CDB3715B1699}" dt="2024-03-01T15:47:05.985" v="1548" actId="6549"/>
          <ac:spMkLst>
            <pc:docMk/>
            <pc:sldMk cId="2951418005" sldId="355"/>
            <ac:spMk id="6" creationId="{281D4F4D-A8A5-CDB9-BD3E-32F754576EE2}"/>
          </ac:spMkLst>
        </pc:spChg>
        <pc:spChg chg="mod">
          <ac:chgData name="Oscar García Cardoze" userId="57f4b2ef1ed14e7a" providerId="LiveId" clId="{FC3B53EE-73AE-4767-B41D-CDB3715B1699}" dt="2024-03-09T12:33:49.862" v="4312" actId="20577"/>
          <ac:spMkLst>
            <pc:docMk/>
            <pc:sldMk cId="2951418005" sldId="355"/>
            <ac:spMk id="17" creationId="{3E86002B-7B3F-7C50-036A-D271FA6D15B3}"/>
          </ac:spMkLst>
        </pc:spChg>
        <pc:spChg chg="mod">
          <ac:chgData name="Oscar García Cardoze" userId="57f4b2ef1ed14e7a" providerId="LiveId" clId="{FC3B53EE-73AE-4767-B41D-CDB3715B1699}" dt="2024-03-01T15:47:10.203" v="1550" actId="20577"/>
          <ac:spMkLst>
            <pc:docMk/>
            <pc:sldMk cId="2951418005" sldId="355"/>
            <ac:spMk id="19" creationId="{1882D600-2163-E4B9-147B-6AA257D4DAD6}"/>
          </ac:spMkLst>
        </pc:spChg>
        <pc:spChg chg="mod">
          <ac:chgData name="Oscar García Cardoze" userId="57f4b2ef1ed14e7a" providerId="LiveId" clId="{FC3B53EE-73AE-4767-B41D-CDB3715B1699}" dt="2024-03-09T12:36:53.554" v="4347" actId="20577"/>
          <ac:spMkLst>
            <pc:docMk/>
            <pc:sldMk cId="2951418005" sldId="355"/>
            <ac:spMk id="21" creationId="{29377636-54AC-549B-15A3-D03697C71763}"/>
          </ac:spMkLst>
        </pc:spChg>
        <pc:spChg chg="mod">
          <ac:chgData name="Oscar García Cardoze" userId="57f4b2ef1ed14e7a" providerId="LiveId" clId="{FC3B53EE-73AE-4767-B41D-CDB3715B1699}" dt="2024-03-09T12:36:47.637" v="4346" actId="20577"/>
          <ac:spMkLst>
            <pc:docMk/>
            <pc:sldMk cId="2951418005" sldId="355"/>
            <ac:spMk id="23" creationId="{D6463C5C-87AA-6693-BEA7-0EABE9DF06E8}"/>
          </ac:spMkLst>
        </pc:spChg>
        <pc:spChg chg="mod">
          <ac:chgData name="Oscar García Cardoze" userId="57f4b2ef1ed14e7a" providerId="LiveId" clId="{FC3B53EE-73AE-4767-B41D-CDB3715B1699}" dt="2024-03-01T16:05:37.995" v="1557" actId="6549"/>
          <ac:spMkLst>
            <pc:docMk/>
            <pc:sldMk cId="2951418005" sldId="355"/>
            <ac:spMk id="28" creationId="{7876417B-83D5-B471-E1AA-0608B3768D27}"/>
          </ac:spMkLst>
        </pc:spChg>
        <pc:spChg chg="mod">
          <ac:chgData name="Oscar García Cardoze" userId="57f4b2ef1ed14e7a" providerId="LiveId" clId="{FC3B53EE-73AE-4767-B41D-CDB3715B1699}" dt="2024-03-09T12:34:30.601" v="4322" actId="14100"/>
          <ac:spMkLst>
            <pc:docMk/>
            <pc:sldMk cId="2951418005" sldId="355"/>
            <ac:spMk id="30" creationId="{D82B2E15-E8A8-D214-0FCE-134063060392}"/>
          </ac:spMkLst>
        </pc:spChg>
        <pc:spChg chg="mod">
          <ac:chgData name="Oscar García Cardoze" userId="57f4b2ef1ed14e7a" providerId="LiveId" clId="{FC3B53EE-73AE-4767-B41D-CDB3715B1699}" dt="2024-03-09T12:35:42.262" v="4337" actId="20577"/>
          <ac:spMkLst>
            <pc:docMk/>
            <pc:sldMk cId="2951418005" sldId="355"/>
            <ac:spMk id="35" creationId="{5488CE00-8954-DFA4-D8DD-5A24B296883E}"/>
          </ac:spMkLst>
        </pc:spChg>
        <pc:spChg chg="mod">
          <ac:chgData name="Oscar García Cardoze" userId="57f4b2ef1ed14e7a" providerId="LiveId" clId="{FC3B53EE-73AE-4767-B41D-CDB3715B1699}" dt="2024-03-09T12:35:36.900" v="4336" actId="14100"/>
          <ac:spMkLst>
            <pc:docMk/>
            <pc:sldMk cId="2951418005" sldId="355"/>
            <ac:spMk id="37" creationId="{80874318-A000-2C13-B35A-DF114C0B0A1A}"/>
          </ac:spMkLst>
        </pc:spChg>
        <pc:spChg chg="mod">
          <ac:chgData name="Oscar García Cardoze" userId="57f4b2ef1ed14e7a" providerId="LiveId" clId="{FC3B53EE-73AE-4767-B41D-CDB3715B1699}" dt="2024-03-09T12:35:09.625" v="4333" actId="20577"/>
          <ac:spMkLst>
            <pc:docMk/>
            <pc:sldMk cId="2951418005" sldId="355"/>
            <ac:spMk id="39" creationId="{C8D84ADB-DE6F-226F-4484-8C8EBE50C4A3}"/>
          </ac:spMkLst>
        </pc:spChg>
        <pc:spChg chg="mod">
          <ac:chgData name="Oscar García Cardoze" userId="57f4b2ef1ed14e7a" providerId="LiveId" clId="{FC3B53EE-73AE-4767-B41D-CDB3715B1699}" dt="2024-03-01T16:05:44.203" v="1560" actId="6549"/>
          <ac:spMkLst>
            <pc:docMk/>
            <pc:sldMk cId="2951418005" sldId="355"/>
            <ac:spMk id="41" creationId="{3BD78973-C5A0-08AF-8154-6E933E0267F1}"/>
          </ac:spMkLst>
        </pc:spChg>
        <pc:spChg chg="mod">
          <ac:chgData name="Oscar García Cardoze" userId="57f4b2ef1ed14e7a" providerId="LiveId" clId="{FC3B53EE-73AE-4767-B41D-CDB3715B1699}" dt="2024-03-01T16:06:14.083" v="1562" actId="6549"/>
          <ac:spMkLst>
            <pc:docMk/>
            <pc:sldMk cId="2951418005" sldId="355"/>
            <ac:spMk id="43" creationId="{D366FB73-6E96-35BE-6B1B-4FEFDF031512}"/>
          </ac:spMkLst>
        </pc:spChg>
        <pc:spChg chg="mod">
          <ac:chgData name="Oscar García Cardoze" userId="57f4b2ef1ed14e7a" providerId="LiveId" clId="{FC3B53EE-73AE-4767-B41D-CDB3715B1699}" dt="2024-03-01T16:06:11.421" v="1561" actId="6549"/>
          <ac:spMkLst>
            <pc:docMk/>
            <pc:sldMk cId="2951418005" sldId="355"/>
            <ac:spMk id="45" creationId="{7E8008EE-67FD-3314-F4BE-D04A81DBD105}"/>
          </ac:spMkLst>
        </pc:spChg>
        <pc:spChg chg="add mod">
          <ac:chgData name="Oscar García Cardoze" userId="57f4b2ef1ed14e7a" providerId="LiveId" clId="{FC3B53EE-73AE-4767-B41D-CDB3715B1699}" dt="2024-03-01T16:07:00.922" v="1572" actId="207"/>
          <ac:spMkLst>
            <pc:docMk/>
            <pc:sldMk cId="2951418005" sldId="355"/>
            <ac:spMk id="48" creationId="{E085116B-FF91-F0DC-9B49-44A05C0F3B80}"/>
          </ac:spMkLst>
        </pc:spChg>
        <pc:spChg chg="add mod">
          <ac:chgData name="Oscar García Cardoze" userId="57f4b2ef1ed14e7a" providerId="LiveId" clId="{FC3B53EE-73AE-4767-B41D-CDB3715B1699}" dt="2024-03-09T12:36:58.261" v="4348" actId="1076"/>
          <ac:spMkLst>
            <pc:docMk/>
            <pc:sldMk cId="2951418005" sldId="355"/>
            <ac:spMk id="49" creationId="{7C23C3DE-3110-0501-A8A9-2EE247FCB9C9}"/>
          </ac:spMkLst>
        </pc:spChg>
        <pc:spChg chg="add mod">
          <ac:chgData name="Oscar García Cardoze" userId="57f4b2ef1ed14e7a" providerId="LiveId" clId="{FC3B53EE-73AE-4767-B41D-CDB3715B1699}" dt="2024-03-09T12:37:17.440" v="4350" actId="1076"/>
          <ac:spMkLst>
            <pc:docMk/>
            <pc:sldMk cId="2951418005" sldId="355"/>
            <ac:spMk id="50" creationId="{2B6BAA0A-8964-0EC9-B7BD-DF4F424D5DFB}"/>
          </ac:spMkLst>
        </pc:spChg>
      </pc:sldChg>
      <pc:sldChg chg="modSp mod">
        <pc:chgData name="Oscar García Cardoze" userId="57f4b2ef1ed14e7a" providerId="LiveId" clId="{FC3B53EE-73AE-4767-B41D-CDB3715B1699}" dt="2024-03-01T16:07:29.362" v="1573" actId="790"/>
        <pc:sldMkLst>
          <pc:docMk/>
          <pc:sldMk cId="3024951144" sldId="356"/>
        </pc:sldMkLst>
        <pc:spChg chg="mod">
          <ac:chgData name="Oscar García Cardoze" userId="57f4b2ef1ed14e7a" providerId="LiveId" clId="{FC3B53EE-73AE-4767-B41D-CDB3715B1699}" dt="2024-03-01T16:07:29.362" v="1573" actId="790"/>
          <ac:spMkLst>
            <pc:docMk/>
            <pc:sldMk cId="3024951144" sldId="356"/>
            <ac:spMk id="4" creationId="{00000000-0000-0000-0000-000000000000}"/>
          </ac:spMkLst>
        </pc:spChg>
      </pc:sldChg>
      <pc:sldChg chg="modSp mod">
        <pc:chgData name="Oscar García Cardoze" userId="57f4b2ef1ed14e7a" providerId="LiveId" clId="{FC3B53EE-73AE-4767-B41D-CDB3715B1699}" dt="2024-03-01T16:09:12.212" v="1575" actId="790"/>
        <pc:sldMkLst>
          <pc:docMk/>
          <pc:sldMk cId="1813802744" sldId="357"/>
        </pc:sldMkLst>
        <pc:spChg chg="mod">
          <ac:chgData name="Oscar García Cardoze" userId="57f4b2ef1ed14e7a" providerId="LiveId" clId="{FC3B53EE-73AE-4767-B41D-CDB3715B1699}" dt="2024-03-01T16:09:12.212" v="1575" actId="790"/>
          <ac:spMkLst>
            <pc:docMk/>
            <pc:sldMk cId="1813802744" sldId="357"/>
            <ac:spMk id="3" creationId="{7A8856F0-08AE-E93C-F57B-1AECF3AD0554}"/>
          </ac:spMkLst>
        </pc:spChg>
      </pc:sldChg>
      <pc:sldChg chg="modSp mod">
        <pc:chgData name="Oscar García Cardoze" userId="57f4b2ef1ed14e7a" providerId="LiveId" clId="{FC3B53EE-73AE-4767-B41D-CDB3715B1699}" dt="2024-03-01T16:14:19.130" v="1584" actId="27636"/>
        <pc:sldMkLst>
          <pc:docMk/>
          <pc:sldMk cId="1056327692" sldId="358"/>
        </pc:sldMkLst>
        <pc:spChg chg="mod">
          <ac:chgData name="Oscar García Cardoze" userId="57f4b2ef1ed14e7a" providerId="LiveId" clId="{FC3B53EE-73AE-4767-B41D-CDB3715B1699}" dt="2024-03-01T16:14:19.130" v="1584" actId="27636"/>
          <ac:spMkLst>
            <pc:docMk/>
            <pc:sldMk cId="1056327692" sldId="358"/>
            <ac:spMk id="3" creationId="{7A8856F0-08AE-E93C-F57B-1AECF3AD0554}"/>
          </ac:spMkLst>
        </pc:spChg>
      </pc:sldChg>
      <pc:sldChg chg="modSp mod">
        <pc:chgData name="Oscar García Cardoze" userId="57f4b2ef1ed14e7a" providerId="LiveId" clId="{FC3B53EE-73AE-4767-B41D-CDB3715B1699}" dt="2024-03-01T16:14:55.166" v="1586" actId="790"/>
        <pc:sldMkLst>
          <pc:docMk/>
          <pc:sldMk cId="2582196949" sldId="359"/>
        </pc:sldMkLst>
        <pc:spChg chg="mod">
          <ac:chgData name="Oscar García Cardoze" userId="57f4b2ef1ed14e7a" providerId="LiveId" clId="{FC3B53EE-73AE-4767-B41D-CDB3715B1699}" dt="2024-03-01T16:14:55.166" v="1586" actId="790"/>
          <ac:spMkLst>
            <pc:docMk/>
            <pc:sldMk cId="2582196949" sldId="359"/>
            <ac:spMk id="2" creationId="{AE968B97-32DA-F040-CD10-EE459104D815}"/>
          </ac:spMkLst>
        </pc:spChg>
        <pc:spChg chg="mod">
          <ac:chgData name="Oscar García Cardoze" userId="57f4b2ef1ed14e7a" providerId="LiveId" clId="{FC3B53EE-73AE-4767-B41D-CDB3715B1699}" dt="2024-03-01T16:14:47.596" v="1585" actId="790"/>
          <ac:spMkLst>
            <pc:docMk/>
            <pc:sldMk cId="2582196949" sldId="359"/>
            <ac:spMk id="3" creationId="{7A8856F0-08AE-E93C-F57B-1AECF3AD0554}"/>
          </ac:spMkLst>
        </pc:spChg>
      </pc:sldChg>
      <pc:sldChg chg="modSp mod">
        <pc:chgData name="Oscar García Cardoze" userId="57f4b2ef1ed14e7a" providerId="LiveId" clId="{FC3B53EE-73AE-4767-B41D-CDB3715B1699}" dt="2024-03-01T16:16:31.178" v="1614" actId="113"/>
        <pc:sldMkLst>
          <pc:docMk/>
          <pc:sldMk cId="844612654" sldId="360"/>
        </pc:sldMkLst>
        <pc:spChg chg="mod">
          <ac:chgData name="Oscar García Cardoze" userId="57f4b2ef1ed14e7a" providerId="LiveId" clId="{FC3B53EE-73AE-4767-B41D-CDB3715B1699}" dt="2024-03-01T16:15:28.151" v="1589" actId="790"/>
          <ac:spMkLst>
            <pc:docMk/>
            <pc:sldMk cId="844612654" sldId="360"/>
            <ac:spMk id="2" creationId="{AE968B97-32DA-F040-CD10-EE459104D815}"/>
          </ac:spMkLst>
        </pc:spChg>
        <pc:spChg chg="mod">
          <ac:chgData name="Oscar García Cardoze" userId="57f4b2ef1ed14e7a" providerId="LiveId" clId="{FC3B53EE-73AE-4767-B41D-CDB3715B1699}" dt="2024-03-01T16:16:31.178" v="1614" actId="113"/>
          <ac:spMkLst>
            <pc:docMk/>
            <pc:sldMk cId="844612654" sldId="360"/>
            <ac:spMk id="3" creationId="{7A8856F0-08AE-E93C-F57B-1AECF3AD0554}"/>
          </ac:spMkLst>
        </pc:spChg>
      </pc:sldChg>
      <pc:sldChg chg="modSp mod">
        <pc:chgData name="Oscar García Cardoze" userId="57f4b2ef1ed14e7a" providerId="LiveId" clId="{FC3B53EE-73AE-4767-B41D-CDB3715B1699}" dt="2024-03-01T16:18:55.382" v="1640" actId="113"/>
        <pc:sldMkLst>
          <pc:docMk/>
          <pc:sldMk cId="1388276926" sldId="361"/>
        </pc:sldMkLst>
        <pc:spChg chg="mod">
          <ac:chgData name="Oscar García Cardoze" userId="57f4b2ef1ed14e7a" providerId="LiveId" clId="{FC3B53EE-73AE-4767-B41D-CDB3715B1699}" dt="2024-03-01T16:16:44.970" v="1615" actId="790"/>
          <ac:spMkLst>
            <pc:docMk/>
            <pc:sldMk cId="1388276926" sldId="361"/>
            <ac:spMk id="2" creationId="{AE968B97-32DA-F040-CD10-EE459104D815}"/>
          </ac:spMkLst>
        </pc:spChg>
        <pc:spChg chg="mod">
          <ac:chgData name="Oscar García Cardoze" userId="57f4b2ef1ed14e7a" providerId="LiveId" clId="{FC3B53EE-73AE-4767-B41D-CDB3715B1699}" dt="2024-03-01T16:18:55.382" v="1640" actId="113"/>
          <ac:spMkLst>
            <pc:docMk/>
            <pc:sldMk cId="1388276926" sldId="361"/>
            <ac:spMk id="3" creationId="{7A8856F0-08AE-E93C-F57B-1AECF3AD0554}"/>
          </ac:spMkLst>
        </pc:spChg>
      </pc:sldChg>
      <pc:sldChg chg="del">
        <pc:chgData name="Oscar García Cardoze" userId="57f4b2ef1ed14e7a" providerId="LiveId" clId="{FC3B53EE-73AE-4767-B41D-CDB3715B1699}" dt="2024-03-01T16:08:34.594" v="1574" actId="47"/>
        <pc:sldMkLst>
          <pc:docMk/>
          <pc:sldMk cId="4030914301" sldId="362"/>
        </pc:sldMkLst>
      </pc:sldChg>
      <pc:sldChg chg="del">
        <pc:chgData name="Oscar García Cardoze" userId="57f4b2ef1ed14e7a" providerId="LiveId" clId="{FC3B53EE-73AE-4767-B41D-CDB3715B1699}" dt="2024-03-01T16:08:34.594" v="1574" actId="47"/>
        <pc:sldMkLst>
          <pc:docMk/>
          <pc:sldMk cId="3542980323" sldId="363"/>
        </pc:sldMkLst>
      </pc:sldChg>
      <pc:sldChg chg="del">
        <pc:chgData name="Oscar García Cardoze" userId="57f4b2ef1ed14e7a" providerId="LiveId" clId="{FC3B53EE-73AE-4767-B41D-CDB3715B1699}" dt="2024-03-01T16:08:34.594" v="1574" actId="47"/>
        <pc:sldMkLst>
          <pc:docMk/>
          <pc:sldMk cId="3129451707" sldId="364"/>
        </pc:sldMkLst>
      </pc:sldChg>
      <pc:sldChg chg="del">
        <pc:chgData name="Oscar García Cardoze" userId="57f4b2ef1ed14e7a" providerId="LiveId" clId="{FC3B53EE-73AE-4767-B41D-CDB3715B1699}" dt="2024-03-01T16:08:34.594" v="1574" actId="47"/>
        <pc:sldMkLst>
          <pc:docMk/>
          <pc:sldMk cId="1834768167" sldId="365"/>
        </pc:sldMkLst>
      </pc:sldChg>
      <pc:sldChg chg="del">
        <pc:chgData name="Oscar García Cardoze" userId="57f4b2ef1ed14e7a" providerId="LiveId" clId="{FC3B53EE-73AE-4767-B41D-CDB3715B1699}" dt="2024-03-01T16:08:34.594" v="1574" actId="47"/>
        <pc:sldMkLst>
          <pc:docMk/>
          <pc:sldMk cId="3483201900" sldId="366"/>
        </pc:sldMkLst>
      </pc:sldChg>
      <pc:sldChg chg="del">
        <pc:chgData name="Oscar García Cardoze" userId="57f4b2ef1ed14e7a" providerId="LiveId" clId="{FC3B53EE-73AE-4767-B41D-CDB3715B1699}" dt="2024-03-01T16:08:34.594" v="1574" actId="47"/>
        <pc:sldMkLst>
          <pc:docMk/>
          <pc:sldMk cId="3074736022" sldId="367"/>
        </pc:sldMkLst>
      </pc:sldChg>
      <pc:sldChg chg="del">
        <pc:chgData name="Oscar García Cardoze" userId="57f4b2ef1ed14e7a" providerId="LiveId" clId="{FC3B53EE-73AE-4767-B41D-CDB3715B1699}" dt="2024-03-01T16:08:34.594" v="1574" actId="47"/>
        <pc:sldMkLst>
          <pc:docMk/>
          <pc:sldMk cId="2456466368" sldId="368"/>
        </pc:sldMkLst>
      </pc:sldChg>
      <pc:sldChg chg="del">
        <pc:chgData name="Oscar García Cardoze" userId="57f4b2ef1ed14e7a" providerId="LiveId" clId="{FC3B53EE-73AE-4767-B41D-CDB3715B1699}" dt="2024-03-01T16:08:34.594" v="1574" actId="47"/>
        <pc:sldMkLst>
          <pc:docMk/>
          <pc:sldMk cId="4278366240" sldId="369"/>
        </pc:sldMkLst>
      </pc:sldChg>
      <pc:sldChg chg="del">
        <pc:chgData name="Oscar García Cardoze" userId="57f4b2ef1ed14e7a" providerId="LiveId" clId="{FC3B53EE-73AE-4767-B41D-CDB3715B1699}" dt="2024-03-01T16:08:34.594" v="1574" actId="47"/>
        <pc:sldMkLst>
          <pc:docMk/>
          <pc:sldMk cId="2636722165" sldId="370"/>
        </pc:sldMkLst>
      </pc:sldChg>
      <pc:sldChg chg="del">
        <pc:chgData name="Oscar García Cardoze" userId="57f4b2ef1ed14e7a" providerId="LiveId" clId="{FC3B53EE-73AE-4767-B41D-CDB3715B1699}" dt="2024-03-01T16:08:34.594" v="1574" actId="47"/>
        <pc:sldMkLst>
          <pc:docMk/>
          <pc:sldMk cId="2260394235" sldId="371"/>
        </pc:sldMkLst>
      </pc:sldChg>
      <pc:sldChg chg="del">
        <pc:chgData name="Oscar García Cardoze" userId="57f4b2ef1ed14e7a" providerId="LiveId" clId="{FC3B53EE-73AE-4767-B41D-CDB3715B1699}" dt="2024-03-01T16:08:34.594" v="1574" actId="47"/>
        <pc:sldMkLst>
          <pc:docMk/>
          <pc:sldMk cId="162882406" sldId="372"/>
        </pc:sldMkLst>
      </pc:sldChg>
      <pc:sldChg chg="del">
        <pc:chgData name="Oscar García Cardoze" userId="57f4b2ef1ed14e7a" providerId="LiveId" clId="{FC3B53EE-73AE-4767-B41D-CDB3715B1699}" dt="2024-03-01T16:08:34.594" v="1574" actId="47"/>
        <pc:sldMkLst>
          <pc:docMk/>
          <pc:sldMk cId="3219275113" sldId="373"/>
        </pc:sldMkLst>
      </pc:sldChg>
      <pc:sldChg chg="del">
        <pc:chgData name="Oscar García Cardoze" userId="57f4b2ef1ed14e7a" providerId="LiveId" clId="{FC3B53EE-73AE-4767-B41D-CDB3715B1699}" dt="2024-03-01T16:08:34.594" v="1574" actId="47"/>
        <pc:sldMkLst>
          <pc:docMk/>
          <pc:sldMk cId="702467623" sldId="374"/>
        </pc:sldMkLst>
      </pc:sldChg>
      <pc:sldChg chg="del">
        <pc:chgData name="Oscar García Cardoze" userId="57f4b2ef1ed14e7a" providerId="LiveId" clId="{FC3B53EE-73AE-4767-B41D-CDB3715B1699}" dt="2024-03-01T16:08:34.594" v="1574" actId="47"/>
        <pc:sldMkLst>
          <pc:docMk/>
          <pc:sldMk cId="886159014" sldId="375"/>
        </pc:sldMkLst>
      </pc:sldChg>
      <pc:sldChg chg="del">
        <pc:chgData name="Oscar García Cardoze" userId="57f4b2ef1ed14e7a" providerId="LiveId" clId="{FC3B53EE-73AE-4767-B41D-CDB3715B1699}" dt="2024-03-01T16:08:34.594" v="1574" actId="47"/>
        <pc:sldMkLst>
          <pc:docMk/>
          <pc:sldMk cId="967928493" sldId="376"/>
        </pc:sldMkLst>
      </pc:sldChg>
      <pc:sldChg chg="modSp mod">
        <pc:chgData name="Oscar García Cardoze" userId="57f4b2ef1ed14e7a" providerId="LiveId" clId="{FC3B53EE-73AE-4767-B41D-CDB3715B1699}" dt="2024-03-01T16:32:15.084" v="2081" actId="790"/>
        <pc:sldMkLst>
          <pc:docMk/>
          <pc:sldMk cId="1049167684" sldId="377"/>
        </pc:sldMkLst>
        <pc:spChg chg="mod">
          <ac:chgData name="Oscar García Cardoze" userId="57f4b2ef1ed14e7a" providerId="LiveId" clId="{FC3B53EE-73AE-4767-B41D-CDB3715B1699}" dt="2024-03-01T16:32:15.084" v="2081" actId="790"/>
          <ac:spMkLst>
            <pc:docMk/>
            <pc:sldMk cId="1049167684" sldId="377"/>
            <ac:spMk id="4" creationId="{00000000-0000-0000-0000-000000000000}"/>
          </ac:spMkLst>
        </pc:spChg>
      </pc:sldChg>
      <pc:sldChg chg="modSp mod">
        <pc:chgData name="Oscar García Cardoze" userId="57f4b2ef1ed14e7a" providerId="LiveId" clId="{FC3B53EE-73AE-4767-B41D-CDB3715B1699}" dt="2024-03-01T16:33:08.684" v="2087" actId="948"/>
        <pc:sldMkLst>
          <pc:docMk/>
          <pc:sldMk cId="1349613825" sldId="378"/>
        </pc:sldMkLst>
        <pc:spChg chg="mod">
          <ac:chgData name="Oscar García Cardoze" userId="57f4b2ef1ed14e7a" providerId="LiveId" clId="{FC3B53EE-73AE-4767-B41D-CDB3715B1699}" dt="2024-03-01T16:33:08.684" v="2087" actId="948"/>
          <ac:spMkLst>
            <pc:docMk/>
            <pc:sldMk cId="1349613825" sldId="378"/>
            <ac:spMk id="3" creationId="{200F27D0-A357-4348-E7FB-99FDB0B8A702}"/>
          </ac:spMkLst>
        </pc:spChg>
      </pc:sldChg>
      <pc:sldChg chg="addSp modSp mod">
        <pc:chgData name="Oscar García Cardoze" userId="57f4b2ef1ed14e7a" providerId="LiveId" clId="{FC3B53EE-73AE-4767-B41D-CDB3715B1699}" dt="2024-03-01T16:59:48.545" v="2571" actId="1037"/>
        <pc:sldMkLst>
          <pc:docMk/>
          <pc:sldMk cId="408784240" sldId="379"/>
        </pc:sldMkLst>
        <pc:spChg chg="add mod">
          <ac:chgData name="Oscar García Cardoze" userId="57f4b2ef1ed14e7a" providerId="LiveId" clId="{FC3B53EE-73AE-4767-B41D-CDB3715B1699}" dt="2024-03-01T16:58:57.818" v="2545" actId="122"/>
          <ac:spMkLst>
            <pc:docMk/>
            <pc:sldMk cId="408784240" sldId="379"/>
            <ac:spMk id="5" creationId="{89FC0DB2-7B2F-B27E-AD1F-2C519B5879DE}"/>
          </ac:spMkLst>
        </pc:spChg>
        <pc:spChg chg="add mod">
          <ac:chgData name="Oscar García Cardoze" userId="57f4b2ef1ed14e7a" providerId="LiveId" clId="{FC3B53EE-73AE-4767-B41D-CDB3715B1699}" dt="2024-03-01T16:58:57.818" v="2545" actId="122"/>
          <ac:spMkLst>
            <pc:docMk/>
            <pc:sldMk cId="408784240" sldId="379"/>
            <ac:spMk id="6" creationId="{E0C49FB7-E45F-0059-0B22-D8EBCACD52C0}"/>
          </ac:spMkLst>
        </pc:spChg>
        <pc:spChg chg="add mod">
          <ac:chgData name="Oscar García Cardoze" userId="57f4b2ef1ed14e7a" providerId="LiveId" clId="{FC3B53EE-73AE-4767-B41D-CDB3715B1699}" dt="2024-03-01T16:58:57.818" v="2545" actId="122"/>
          <ac:spMkLst>
            <pc:docMk/>
            <pc:sldMk cId="408784240" sldId="379"/>
            <ac:spMk id="7" creationId="{1CB82B21-4E42-6E61-578E-917588CEB7C8}"/>
          </ac:spMkLst>
        </pc:spChg>
        <pc:spChg chg="add mod">
          <ac:chgData name="Oscar García Cardoze" userId="57f4b2ef1ed14e7a" providerId="LiveId" clId="{FC3B53EE-73AE-4767-B41D-CDB3715B1699}" dt="2024-03-01T16:58:57.818" v="2545" actId="122"/>
          <ac:spMkLst>
            <pc:docMk/>
            <pc:sldMk cId="408784240" sldId="379"/>
            <ac:spMk id="8" creationId="{DB462F35-901C-3433-CAC0-43B142EBBC9E}"/>
          </ac:spMkLst>
        </pc:spChg>
        <pc:spChg chg="add mod">
          <ac:chgData name="Oscar García Cardoze" userId="57f4b2ef1ed14e7a" providerId="LiveId" clId="{FC3B53EE-73AE-4767-B41D-CDB3715B1699}" dt="2024-03-01T16:58:57.818" v="2545" actId="122"/>
          <ac:spMkLst>
            <pc:docMk/>
            <pc:sldMk cId="408784240" sldId="379"/>
            <ac:spMk id="9" creationId="{269BBA01-1ED8-19BA-14D3-44171C66FD2A}"/>
          </ac:spMkLst>
        </pc:spChg>
        <pc:spChg chg="add mod">
          <ac:chgData name="Oscar García Cardoze" userId="57f4b2ef1ed14e7a" providerId="LiveId" clId="{FC3B53EE-73AE-4767-B41D-CDB3715B1699}" dt="2024-03-01T16:58:57.818" v="2545" actId="122"/>
          <ac:spMkLst>
            <pc:docMk/>
            <pc:sldMk cId="408784240" sldId="379"/>
            <ac:spMk id="10" creationId="{7E3ED5C5-2B6C-9721-38B0-39D08C72B609}"/>
          </ac:spMkLst>
        </pc:spChg>
        <pc:spChg chg="add mod">
          <ac:chgData name="Oscar García Cardoze" userId="57f4b2ef1ed14e7a" providerId="LiveId" clId="{FC3B53EE-73AE-4767-B41D-CDB3715B1699}" dt="2024-03-01T16:58:57.818" v="2545" actId="122"/>
          <ac:spMkLst>
            <pc:docMk/>
            <pc:sldMk cId="408784240" sldId="379"/>
            <ac:spMk id="11" creationId="{6C85F72A-B375-5A25-1407-6D2E657CF719}"/>
          </ac:spMkLst>
        </pc:spChg>
        <pc:spChg chg="add mod">
          <ac:chgData name="Oscar García Cardoze" userId="57f4b2ef1ed14e7a" providerId="LiveId" clId="{FC3B53EE-73AE-4767-B41D-CDB3715B1699}" dt="2024-03-01T16:58:44.162" v="2544" actId="122"/>
          <ac:spMkLst>
            <pc:docMk/>
            <pc:sldMk cId="408784240" sldId="379"/>
            <ac:spMk id="12" creationId="{A73AEB00-4C8C-2983-1956-C64170796132}"/>
          </ac:spMkLst>
        </pc:spChg>
        <pc:spChg chg="add mod">
          <ac:chgData name="Oscar García Cardoze" userId="57f4b2ef1ed14e7a" providerId="LiveId" clId="{FC3B53EE-73AE-4767-B41D-CDB3715B1699}" dt="2024-03-01T16:59:48.545" v="2571" actId="1037"/>
          <ac:spMkLst>
            <pc:docMk/>
            <pc:sldMk cId="408784240" sldId="379"/>
            <ac:spMk id="13" creationId="{F7BD91DB-274D-C8F9-E812-B92207D9B553}"/>
          </ac:spMkLst>
        </pc:spChg>
        <pc:picChg chg="mod">
          <ac:chgData name="Oscar García Cardoze" userId="57f4b2ef1ed14e7a" providerId="LiveId" clId="{FC3B53EE-73AE-4767-B41D-CDB3715B1699}" dt="2024-03-01T16:56:51.942" v="2470" actId="1076"/>
          <ac:picMkLst>
            <pc:docMk/>
            <pc:sldMk cId="408784240" sldId="379"/>
            <ac:picMk id="4" creationId="{7F34E053-AE50-A76F-F922-6EF19A92A63F}"/>
          </ac:picMkLst>
        </pc:picChg>
      </pc:sldChg>
      <pc:sldChg chg="modSp mod">
        <pc:chgData name="Oscar García Cardoze" userId="57f4b2ef1ed14e7a" providerId="LiveId" clId="{FC3B53EE-73AE-4767-B41D-CDB3715B1699}" dt="2024-03-01T16:41:49.530" v="2158" actId="20577"/>
        <pc:sldMkLst>
          <pc:docMk/>
          <pc:sldMk cId="3276175039" sldId="380"/>
        </pc:sldMkLst>
        <pc:spChg chg="mod">
          <ac:chgData name="Oscar García Cardoze" userId="57f4b2ef1ed14e7a" providerId="LiveId" clId="{FC3B53EE-73AE-4767-B41D-CDB3715B1699}" dt="2024-03-01T16:41:40.454" v="2157" actId="790"/>
          <ac:spMkLst>
            <pc:docMk/>
            <pc:sldMk cId="3276175039" sldId="380"/>
            <ac:spMk id="2" creationId="{451190F0-C7E1-9C8A-D038-C2546EC78587}"/>
          </ac:spMkLst>
        </pc:spChg>
        <pc:spChg chg="mod">
          <ac:chgData name="Oscar García Cardoze" userId="57f4b2ef1ed14e7a" providerId="LiveId" clId="{FC3B53EE-73AE-4767-B41D-CDB3715B1699}" dt="2024-03-01T16:41:49.530" v="2158" actId="20577"/>
          <ac:spMkLst>
            <pc:docMk/>
            <pc:sldMk cId="3276175039" sldId="380"/>
            <ac:spMk id="3" creationId="{162F885F-EAA1-53B9-D5B5-65BDE085806F}"/>
          </ac:spMkLst>
        </pc:spChg>
      </pc:sldChg>
      <pc:sldChg chg="modSp mod">
        <pc:chgData name="Oscar García Cardoze" userId="57f4b2ef1ed14e7a" providerId="LiveId" clId="{FC3B53EE-73AE-4767-B41D-CDB3715B1699}" dt="2024-03-01T16:44:33.537" v="2204" actId="1076"/>
        <pc:sldMkLst>
          <pc:docMk/>
          <pc:sldMk cId="3920994686" sldId="381"/>
        </pc:sldMkLst>
        <pc:spChg chg="mod">
          <ac:chgData name="Oscar García Cardoze" userId="57f4b2ef1ed14e7a" providerId="LiveId" clId="{FC3B53EE-73AE-4767-B41D-CDB3715B1699}" dt="2024-03-01T16:36:59.415" v="2113" actId="790"/>
          <ac:spMkLst>
            <pc:docMk/>
            <pc:sldMk cId="3920994686" sldId="381"/>
            <ac:spMk id="2" creationId="{451190F0-C7E1-9C8A-D038-C2546EC78587}"/>
          </ac:spMkLst>
        </pc:spChg>
        <pc:spChg chg="mod">
          <ac:chgData name="Oscar García Cardoze" userId="57f4b2ef1ed14e7a" providerId="LiveId" clId="{FC3B53EE-73AE-4767-B41D-CDB3715B1699}" dt="2024-03-01T16:36:18.922" v="2109" actId="255"/>
          <ac:spMkLst>
            <pc:docMk/>
            <pc:sldMk cId="3920994686" sldId="381"/>
            <ac:spMk id="7" creationId="{0B647353-4992-205A-A114-9085D73A8A7E}"/>
          </ac:spMkLst>
        </pc:spChg>
        <pc:spChg chg="mod">
          <ac:chgData name="Oscar García Cardoze" userId="57f4b2ef1ed14e7a" providerId="LiveId" clId="{FC3B53EE-73AE-4767-B41D-CDB3715B1699}" dt="2024-03-01T16:35:00.984" v="2098" actId="14100"/>
          <ac:spMkLst>
            <pc:docMk/>
            <pc:sldMk cId="3920994686" sldId="381"/>
            <ac:spMk id="8" creationId="{8AAE3AEC-1835-287F-BEC0-7BE9B3337F02}"/>
          </ac:spMkLst>
        </pc:spChg>
        <pc:spChg chg="mod">
          <ac:chgData name="Oscar García Cardoze" userId="57f4b2ef1ed14e7a" providerId="LiveId" clId="{FC3B53EE-73AE-4767-B41D-CDB3715B1699}" dt="2024-03-01T16:44:33.537" v="2204" actId="1076"/>
          <ac:spMkLst>
            <pc:docMk/>
            <pc:sldMk cId="3920994686" sldId="381"/>
            <ac:spMk id="9" creationId="{C546AA33-8BF7-298F-25B3-48EFE10F859C}"/>
          </ac:spMkLst>
        </pc:spChg>
        <pc:cxnChg chg="mod">
          <ac:chgData name="Oscar García Cardoze" userId="57f4b2ef1ed14e7a" providerId="LiveId" clId="{FC3B53EE-73AE-4767-B41D-CDB3715B1699}" dt="2024-03-01T16:36:41.753" v="2111" actId="1582"/>
          <ac:cxnSpMkLst>
            <pc:docMk/>
            <pc:sldMk cId="3920994686" sldId="381"/>
            <ac:cxnSpMk id="10" creationId="{D4726450-02F6-0F55-2735-C8DDAAAA26CF}"/>
          </ac:cxnSpMkLst>
        </pc:cxnChg>
      </pc:sldChg>
      <pc:sldChg chg="modSp mod">
        <pc:chgData name="Oscar García Cardoze" userId="57f4b2ef1ed14e7a" providerId="LiveId" clId="{FC3B53EE-73AE-4767-B41D-CDB3715B1699}" dt="2024-03-01T16:46:36.507" v="2218" actId="20577"/>
        <pc:sldMkLst>
          <pc:docMk/>
          <pc:sldMk cId="916700257" sldId="382"/>
        </pc:sldMkLst>
        <pc:spChg chg="mod">
          <ac:chgData name="Oscar García Cardoze" userId="57f4b2ef1ed14e7a" providerId="LiveId" clId="{FC3B53EE-73AE-4767-B41D-CDB3715B1699}" dt="2024-03-01T16:46:36.507" v="2218" actId="20577"/>
          <ac:spMkLst>
            <pc:docMk/>
            <pc:sldMk cId="916700257" sldId="382"/>
            <ac:spMk id="2" creationId="{451190F0-C7E1-9C8A-D038-C2546EC78587}"/>
          </ac:spMkLst>
        </pc:spChg>
      </pc:sldChg>
      <pc:sldChg chg="mod modShow">
        <pc:chgData name="Oscar García Cardoze" userId="57f4b2ef1ed14e7a" providerId="LiveId" clId="{FC3B53EE-73AE-4767-B41D-CDB3715B1699}" dt="2024-03-09T12:39:11.141" v="4355" actId="729"/>
        <pc:sldMkLst>
          <pc:docMk/>
          <pc:sldMk cId="2932537039" sldId="383"/>
        </pc:sldMkLst>
      </pc:sldChg>
      <pc:sldChg chg="addSp delSp modSp add mod">
        <pc:chgData name="Oscar García Cardoze" userId="57f4b2ef1ed14e7a" providerId="LiveId" clId="{FC3B53EE-73AE-4767-B41D-CDB3715B1699}" dt="2024-03-01T16:47:24.086" v="2283" actId="14100"/>
        <pc:sldMkLst>
          <pc:docMk/>
          <pc:sldMk cId="2321191574" sldId="384"/>
        </pc:sldMkLst>
        <pc:spChg chg="mod">
          <ac:chgData name="Oscar García Cardoze" userId="57f4b2ef1ed14e7a" providerId="LiveId" clId="{FC3B53EE-73AE-4767-B41D-CDB3715B1699}" dt="2024-03-01T16:47:06.862" v="2278" actId="790"/>
          <ac:spMkLst>
            <pc:docMk/>
            <pc:sldMk cId="2321191574" sldId="384"/>
            <ac:spMk id="2" creationId="{E70CD3A0-7D6C-CF34-7248-8A0C85C8F3A1}"/>
          </ac:spMkLst>
        </pc:spChg>
        <pc:picChg chg="del">
          <ac:chgData name="Oscar García Cardoze" userId="57f4b2ef1ed14e7a" providerId="LiveId" clId="{FC3B53EE-73AE-4767-B41D-CDB3715B1699}" dt="2024-03-01T16:47:09.967" v="2279" actId="478"/>
          <ac:picMkLst>
            <pc:docMk/>
            <pc:sldMk cId="2321191574" sldId="384"/>
            <ac:picMk id="4" creationId="{2B22E077-7E5B-5D1B-8C86-C0ACDE7A8CDB}"/>
          </ac:picMkLst>
        </pc:picChg>
        <pc:picChg chg="add mod">
          <ac:chgData name="Oscar García Cardoze" userId="57f4b2ef1ed14e7a" providerId="LiveId" clId="{FC3B53EE-73AE-4767-B41D-CDB3715B1699}" dt="2024-03-01T16:47:24.086" v="2283" actId="14100"/>
          <ac:picMkLst>
            <pc:docMk/>
            <pc:sldMk cId="2321191574" sldId="384"/>
            <ac:picMk id="6" creationId="{3A806FB9-2B1B-AA3F-1379-2ACCF0743B78}"/>
          </ac:picMkLst>
        </pc:picChg>
      </pc:sldChg>
      <pc:sldChg chg="addSp delSp modSp add mod">
        <pc:chgData name="Oscar García Cardoze" userId="57f4b2ef1ed14e7a" providerId="LiveId" clId="{FC3B53EE-73AE-4767-B41D-CDB3715B1699}" dt="2024-03-01T21:36:11.084" v="2659" actId="1076"/>
        <pc:sldMkLst>
          <pc:docMk/>
          <pc:sldMk cId="3574488106" sldId="385"/>
        </pc:sldMkLst>
        <pc:spChg chg="mod">
          <ac:chgData name="Oscar García Cardoze" userId="57f4b2ef1ed14e7a" providerId="LiveId" clId="{FC3B53EE-73AE-4767-B41D-CDB3715B1699}" dt="2024-03-01T16:50:12.750" v="2323" actId="790"/>
          <ac:spMkLst>
            <pc:docMk/>
            <pc:sldMk cId="3574488106" sldId="385"/>
            <ac:spMk id="2" creationId="{09198A0F-131A-E909-7C52-33BC95330DA3}"/>
          </ac:spMkLst>
        </pc:spChg>
        <pc:spChg chg="add mod">
          <ac:chgData name="Oscar García Cardoze" userId="57f4b2ef1ed14e7a" providerId="LiveId" clId="{FC3B53EE-73AE-4767-B41D-CDB3715B1699}" dt="2024-03-01T16:53:03.847" v="2343" actId="1076"/>
          <ac:spMkLst>
            <pc:docMk/>
            <pc:sldMk cId="3574488106" sldId="385"/>
            <ac:spMk id="8" creationId="{E27792A2-830C-D145-AC1B-AACEFE0E92E4}"/>
          </ac:spMkLst>
        </pc:spChg>
        <pc:picChg chg="del">
          <ac:chgData name="Oscar García Cardoze" userId="57f4b2ef1ed14e7a" providerId="LiveId" clId="{FC3B53EE-73AE-4767-B41D-CDB3715B1699}" dt="2024-03-01T16:50:14.659" v="2324" actId="478"/>
          <ac:picMkLst>
            <pc:docMk/>
            <pc:sldMk cId="3574488106" sldId="385"/>
            <ac:picMk id="4" creationId="{8A209F3B-636B-F0A1-1772-125CB37C050E}"/>
          </ac:picMkLst>
        </pc:picChg>
        <pc:picChg chg="add mod">
          <ac:chgData name="Oscar García Cardoze" userId="57f4b2ef1ed14e7a" providerId="LiveId" clId="{FC3B53EE-73AE-4767-B41D-CDB3715B1699}" dt="2024-03-01T21:36:11.084" v="2659" actId="1076"/>
          <ac:picMkLst>
            <pc:docMk/>
            <pc:sldMk cId="3574488106" sldId="385"/>
            <ac:picMk id="5" creationId="{584CD66B-334D-ED0F-9E72-AE2FB457AE2C}"/>
          </ac:picMkLst>
        </pc:picChg>
        <pc:picChg chg="add del mod">
          <ac:chgData name="Oscar García Cardoze" userId="57f4b2ef1ed14e7a" providerId="LiveId" clId="{FC3B53EE-73AE-4767-B41D-CDB3715B1699}" dt="2024-03-01T21:35:07.529" v="2652" actId="478"/>
          <ac:picMkLst>
            <pc:docMk/>
            <pc:sldMk cId="3574488106" sldId="385"/>
            <ac:picMk id="6" creationId="{F19FDED9-99FD-819D-5543-41AE2BE6C23E}"/>
          </ac:picMkLst>
        </pc:picChg>
      </pc:sldChg>
      <pc:sldChg chg="addSp delSp modSp add mod">
        <pc:chgData name="Oscar García Cardoze" userId="57f4b2ef1ed14e7a" providerId="LiveId" clId="{FC3B53EE-73AE-4767-B41D-CDB3715B1699}" dt="2024-03-01T17:19:36.374" v="2651" actId="1076"/>
        <pc:sldMkLst>
          <pc:docMk/>
          <pc:sldMk cId="438710112" sldId="386"/>
        </pc:sldMkLst>
        <pc:spChg chg="mod">
          <ac:chgData name="Oscar García Cardoze" userId="57f4b2ef1ed14e7a" providerId="LiveId" clId="{FC3B53EE-73AE-4767-B41D-CDB3715B1699}" dt="2024-03-01T17:19:26.694" v="2647" actId="6549"/>
          <ac:spMkLst>
            <pc:docMk/>
            <pc:sldMk cId="438710112" sldId="386"/>
            <ac:spMk id="2" creationId="{BFE4EA22-4405-E98D-6A87-EB983C857F9C}"/>
          </ac:spMkLst>
        </pc:spChg>
        <pc:picChg chg="add mod">
          <ac:chgData name="Oscar García Cardoze" userId="57f4b2ef1ed14e7a" providerId="LiveId" clId="{FC3B53EE-73AE-4767-B41D-CDB3715B1699}" dt="2024-03-01T17:19:36.374" v="2651" actId="1076"/>
          <ac:picMkLst>
            <pc:docMk/>
            <pc:sldMk cId="438710112" sldId="386"/>
            <ac:picMk id="5" creationId="{8A812EB2-BAB6-9D10-3CD9-241FD81D357A}"/>
          </ac:picMkLst>
        </pc:picChg>
        <pc:picChg chg="del">
          <ac:chgData name="Oscar García Cardoze" userId="57f4b2ef1ed14e7a" providerId="LiveId" clId="{FC3B53EE-73AE-4767-B41D-CDB3715B1699}" dt="2024-03-01T17:19:15.336" v="2622" actId="478"/>
          <ac:picMkLst>
            <pc:docMk/>
            <pc:sldMk cId="438710112" sldId="386"/>
            <ac:picMk id="6" creationId="{F75D7C90-5D35-9C4E-70C8-CF9245E4BDC4}"/>
          </ac:picMkLst>
        </pc:picChg>
      </pc:sldChg>
      <pc:sldChg chg="addSp modSp new mod modAnim">
        <pc:chgData name="Oscar García Cardoze" userId="57f4b2ef1ed14e7a" providerId="LiveId" clId="{FC3B53EE-73AE-4767-B41D-CDB3715B1699}" dt="2024-03-09T01:46:35.723" v="3201"/>
        <pc:sldMkLst>
          <pc:docMk/>
          <pc:sldMk cId="1338280700" sldId="387"/>
        </pc:sldMkLst>
        <pc:spChg chg="mod">
          <ac:chgData name="Oscar García Cardoze" userId="57f4b2ef1ed14e7a" providerId="LiveId" clId="{FC3B53EE-73AE-4767-B41D-CDB3715B1699}" dt="2024-03-07T05:31:23.413" v="2729" actId="20577"/>
          <ac:spMkLst>
            <pc:docMk/>
            <pc:sldMk cId="1338280700" sldId="387"/>
            <ac:spMk id="2" creationId="{9035467F-B432-9FEE-58DD-CA699C7CE8AA}"/>
          </ac:spMkLst>
        </pc:spChg>
        <pc:picChg chg="add mod">
          <ac:chgData name="Oscar García Cardoze" userId="57f4b2ef1ed14e7a" providerId="LiveId" clId="{FC3B53EE-73AE-4767-B41D-CDB3715B1699}" dt="2024-03-07T05:33:55.249" v="2738" actId="14100"/>
          <ac:picMkLst>
            <pc:docMk/>
            <pc:sldMk cId="1338280700" sldId="387"/>
            <ac:picMk id="5" creationId="{F172756E-6BC7-EAB4-A12F-1E45AA93C4B0}"/>
          </ac:picMkLst>
        </pc:picChg>
        <pc:picChg chg="add mod">
          <ac:chgData name="Oscar García Cardoze" userId="57f4b2ef1ed14e7a" providerId="LiveId" clId="{FC3B53EE-73AE-4767-B41D-CDB3715B1699}" dt="2024-03-07T05:33:49.327" v="2737" actId="14100"/>
          <ac:picMkLst>
            <pc:docMk/>
            <pc:sldMk cId="1338280700" sldId="387"/>
            <ac:picMk id="7" creationId="{80AC1E6B-CA2B-91B2-52FB-9A26B375BC71}"/>
          </ac:picMkLst>
        </pc:picChg>
      </pc:sldChg>
      <pc:sldChg chg="addSp delSp modSp del mod">
        <pc:chgData name="Oscar García Cardoze" userId="57f4b2ef1ed14e7a" providerId="LiveId" clId="{FC3B53EE-73AE-4767-B41D-CDB3715B1699}" dt="2024-03-09T16:50:32.852" v="4364" actId="47"/>
        <pc:sldMkLst>
          <pc:docMk/>
          <pc:sldMk cId="1094885918" sldId="388"/>
        </pc:sldMkLst>
        <pc:spChg chg="mod">
          <ac:chgData name="Oscar García Cardoze" userId="57f4b2ef1ed14e7a" providerId="LiveId" clId="{FC3B53EE-73AE-4767-B41D-CDB3715B1699}" dt="2024-03-09T01:52:16.446" v="3203" actId="6549"/>
          <ac:spMkLst>
            <pc:docMk/>
            <pc:sldMk cId="1094885918" sldId="388"/>
            <ac:spMk id="2" creationId="{BF4512AE-6146-BAFC-42DE-6D02FC59AECF}"/>
          </ac:spMkLst>
        </pc:spChg>
        <pc:picChg chg="add del mod">
          <ac:chgData name="Oscar García Cardoze" userId="57f4b2ef1ed14e7a" providerId="LiveId" clId="{FC3B53EE-73AE-4767-B41D-CDB3715B1699}" dt="2024-03-09T12:39:25.460" v="4356" actId="478"/>
          <ac:picMkLst>
            <pc:docMk/>
            <pc:sldMk cId="1094885918" sldId="388"/>
            <ac:picMk id="5" creationId="{E0B4ACB1-7BF2-F32E-26B0-3CDE1D74C668}"/>
          </ac:picMkLst>
        </pc:picChg>
        <pc:picChg chg="add mod">
          <ac:chgData name="Oscar García Cardoze" userId="57f4b2ef1ed14e7a" providerId="LiveId" clId="{FC3B53EE-73AE-4767-B41D-CDB3715B1699}" dt="2024-03-09T12:40:57.277" v="4360" actId="14100"/>
          <ac:picMkLst>
            <pc:docMk/>
            <pc:sldMk cId="1094885918" sldId="388"/>
            <ac:picMk id="6" creationId="{566D459A-C7AD-68F1-1DC9-F90EFF78FF46}"/>
          </ac:picMkLst>
        </pc:picChg>
        <pc:picChg chg="del">
          <ac:chgData name="Oscar García Cardoze" userId="57f4b2ef1ed14e7a" providerId="LiveId" clId="{FC3B53EE-73AE-4767-B41D-CDB3715B1699}" dt="2024-03-09T01:53:57.221" v="3204" actId="478"/>
          <ac:picMkLst>
            <pc:docMk/>
            <pc:sldMk cId="1094885918" sldId="388"/>
            <ac:picMk id="6" creationId="{716886C9-28D2-1CDE-9E88-0797FC59F5B4}"/>
          </ac:picMkLst>
        </pc:picChg>
      </pc:sldChg>
      <pc:sldChg chg="addSp delSp modSp del mod">
        <pc:chgData name="Oscar García Cardoze" userId="57f4b2ef1ed14e7a" providerId="LiveId" clId="{FC3B53EE-73AE-4767-B41D-CDB3715B1699}" dt="2024-03-09T16:50:32.852" v="4364" actId="47"/>
        <pc:sldMkLst>
          <pc:docMk/>
          <pc:sldMk cId="2268975802" sldId="389"/>
        </pc:sldMkLst>
        <pc:picChg chg="add mod">
          <ac:chgData name="Oscar García Cardoze" userId="57f4b2ef1ed14e7a" providerId="LiveId" clId="{FC3B53EE-73AE-4767-B41D-CDB3715B1699}" dt="2024-03-09T12:42:14.119" v="4363" actId="14100"/>
          <ac:picMkLst>
            <pc:docMk/>
            <pc:sldMk cId="2268975802" sldId="389"/>
            <ac:picMk id="5" creationId="{757AA5D8-07C3-ACAE-97D4-A7ED35BC452C}"/>
          </ac:picMkLst>
        </pc:picChg>
        <pc:picChg chg="add del mod">
          <ac:chgData name="Oscar García Cardoze" userId="57f4b2ef1ed14e7a" providerId="LiveId" clId="{FC3B53EE-73AE-4767-B41D-CDB3715B1699}" dt="2024-03-09T03:36:28.110" v="4301" actId="478"/>
          <ac:picMkLst>
            <pc:docMk/>
            <pc:sldMk cId="2268975802" sldId="389"/>
            <ac:picMk id="5" creationId="{7CB2E156-6E38-8DD2-846B-08BD6F166F94}"/>
          </ac:picMkLst>
        </pc:picChg>
        <pc:picChg chg="add del">
          <ac:chgData name="Oscar García Cardoze" userId="57f4b2ef1ed14e7a" providerId="LiveId" clId="{FC3B53EE-73AE-4767-B41D-CDB3715B1699}" dt="2024-03-09T01:56:24.555" v="3217" actId="478"/>
          <ac:picMkLst>
            <pc:docMk/>
            <pc:sldMk cId="2268975802" sldId="389"/>
            <ac:picMk id="6" creationId="{0C06E4C6-0672-4AD8-4417-07C5D6D47A00}"/>
          </ac:picMkLst>
        </pc:picChg>
        <pc:picChg chg="add del mod">
          <ac:chgData name="Oscar García Cardoze" userId="57f4b2ef1ed14e7a" providerId="LiveId" clId="{FC3B53EE-73AE-4767-B41D-CDB3715B1699}" dt="2024-03-09T12:41:09.682" v="4361" actId="478"/>
          <ac:picMkLst>
            <pc:docMk/>
            <pc:sldMk cId="2268975802" sldId="389"/>
            <ac:picMk id="6" creationId="{3463FE94-8F07-2075-42E8-BCCCC91EF648}"/>
          </ac:picMkLst>
        </pc:picChg>
      </pc:sldChg>
      <pc:sldChg chg="modSp add mod">
        <pc:chgData name="Oscar García Cardoze" userId="57f4b2ef1ed14e7a" providerId="LiveId" clId="{FC3B53EE-73AE-4767-B41D-CDB3715B1699}" dt="2024-03-09T02:56:56.242" v="3245" actId="20577"/>
        <pc:sldMkLst>
          <pc:docMk/>
          <pc:sldMk cId="3939852443" sldId="390"/>
        </pc:sldMkLst>
        <pc:spChg chg="mod">
          <ac:chgData name="Oscar García Cardoze" userId="57f4b2ef1ed14e7a" providerId="LiveId" clId="{FC3B53EE-73AE-4767-B41D-CDB3715B1699}" dt="2024-03-09T02:56:56.242" v="3245" actId="20577"/>
          <ac:spMkLst>
            <pc:docMk/>
            <pc:sldMk cId="3939852443" sldId="390"/>
            <ac:spMk id="2" creationId="{B590D395-5C4A-39F5-6645-97C29CCBB7F9}"/>
          </ac:spMkLst>
        </pc:spChg>
      </pc:sldChg>
      <pc:sldChg chg="addSp delSp modSp add mod ord">
        <pc:chgData name="Oscar García Cardoze" userId="57f4b2ef1ed14e7a" providerId="LiveId" clId="{FC3B53EE-73AE-4767-B41D-CDB3715B1699}" dt="2024-03-09T03:23:12.631" v="4220" actId="20577"/>
        <pc:sldMkLst>
          <pc:docMk/>
          <pc:sldMk cId="3097574072" sldId="391"/>
        </pc:sldMkLst>
        <pc:spChg chg="mod">
          <ac:chgData name="Oscar García Cardoze" userId="57f4b2ef1ed14e7a" providerId="LiveId" clId="{FC3B53EE-73AE-4767-B41D-CDB3715B1699}" dt="2024-03-09T03:05:29.504" v="3398" actId="20577"/>
          <ac:spMkLst>
            <pc:docMk/>
            <pc:sldMk cId="3097574072" sldId="391"/>
            <ac:spMk id="2" creationId="{B590D395-5C4A-39F5-6645-97C29CCBB7F9}"/>
          </ac:spMkLst>
        </pc:spChg>
        <pc:spChg chg="mod">
          <ac:chgData name="Oscar García Cardoze" userId="57f4b2ef1ed14e7a" providerId="LiveId" clId="{FC3B53EE-73AE-4767-B41D-CDB3715B1699}" dt="2024-03-09T03:23:12.631" v="4220" actId="20577"/>
          <ac:spMkLst>
            <pc:docMk/>
            <pc:sldMk cId="3097574072" sldId="391"/>
            <ac:spMk id="3" creationId="{E0286A47-EC68-A087-A901-DB25F225EC28}"/>
          </ac:spMkLst>
        </pc:spChg>
        <pc:graphicFrameChg chg="del modGraphic">
          <ac:chgData name="Oscar García Cardoze" userId="57f4b2ef1ed14e7a" providerId="LiveId" clId="{FC3B53EE-73AE-4767-B41D-CDB3715B1699}" dt="2024-03-09T03:05:40.800" v="3402" actId="478"/>
          <ac:graphicFrameMkLst>
            <pc:docMk/>
            <pc:sldMk cId="3097574072" sldId="391"/>
            <ac:graphicFrameMk id="5" creationId="{EF475430-2D0C-97B1-2D38-50CC2DF5C8ED}"/>
          </ac:graphicFrameMkLst>
        </pc:graphicFrameChg>
        <pc:graphicFrameChg chg="add mod modGraphic">
          <ac:chgData name="Oscar García Cardoze" userId="57f4b2ef1ed14e7a" providerId="LiveId" clId="{FC3B53EE-73AE-4767-B41D-CDB3715B1699}" dt="2024-03-09T03:22:29.275" v="4191" actId="14734"/>
          <ac:graphicFrameMkLst>
            <pc:docMk/>
            <pc:sldMk cId="3097574072" sldId="391"/>
            <ac:graphicFrameMk id="6" creationId="{9EDE03D7-B59B-4BEF-F2EF-8FE7919CC90B}"/>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166804D-0DEA-4721-BC78-3BBD6B4259E3}" type="datetime1">
              <a:rPr lang="es-ES" smtClean="0"/>
              <a:t>09/03/2024</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6834459-7356-44BF-850D-8B30C4FB3B6B}" type="slidenum">
              <a:rPr lang="es-ES"/>
              <a:t>‹Nº›</a:t>
            </a:fld>
            <a:endParaRPr lang="es-ES"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D2D86D75-613D-4020-9F49-6E810D970D75}" type="datetime1">
              <a:rPr lang="es-ES" noProof="0" smtClean="0"/>
              <a:t>09/03/2024</a:t>
            </a:fld>
            <a:endParaRPr lang="es-ES" noProof="0"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A3C37BE-C303-496D-B5CD-85F2937540FC}" type="slidenum">
              <a:rPr lang="es-ES" noProof="0"/>
              <a:t>‹Nº›</a:t>
            </a:fld>
            <a:endParaRPr lang="es-ES" noProof="0"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r>
              <a:rPr lang="es-ES" b="1" i="1" dirty="0">
                <a:latin typeface="Arial" pitchFamily="34" charset="0"/>
                <a:cs typeface="Arial" pitchFamily="34" charset="0"/>
              </a:rPr>
              <a:t>NOTA:</a:t>
            </a:r>
          </a:p>
          <a:p>
            <a:pPr rtl="0"/>
            <a:r>
              <a:rPr lang="es-ES" i="1" dirty="0">
                <a:latin typeface="Arial" pitchFamily="34" charset="0"/>
                <a:cs typeface="Arial" pitchFamily="34" charset="0"/>
              </a:rPr>
              <a:t>Para cambiar la imagen de esta diapositiva, seleccione la imagen y elimínela. Después, haga clic en el icono Imágenes del marcador de posición para insertar su propia imagen.</a:t>
            </a:r>
          </a:p>
        </p:txBody>
      </p:sp>
      <p:sp>
        <p:nvSpPr>
          <p:cNvPr id="4" name="Marcador de número de diapositiva 3"/>
          <p:cNvSpPr>
            <a:spLocks noGrp="1"/>
          </p:cNvSpPr>
          <p:nvPr>
            <p:ph type="sldNum" sz="quarter" idx="10"/>
          </p:nvPr>
        </p:nvSpPr>
        <p:spPr/>
        <p:txBody>
          <a:bodyPr rtlCol="0"/>
          <a:lstStyle/>
          <a:p>
            <a:pPr rtl="0"/>
            <a:fld id="{0A3C37BE-C303-496D-B5CD-85F2937540FC}" type="slidenum">
              <a:rPr lang="es-ES" smtClean="0"/>
              <a:t>1</a:t>
            </a:fld>
            <a:endParaRPr lang="es-ES" dirty="0"/>
          </a:p>
        </p:txBody>
      </p:sp>
    </p:spTree>
    <p:extLst>
      <p:ext uri="{BB962C8B-B14F-4D97-AF65-F5344CB8AC3E}">
        <p14:creationId xmlns:p14="http://schemas.microsoft.com/office/powerpoint/2010/main" val="2406150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dirty="0"/>
              <a:t>Esta diapositiva se puede utilizar para introducir un nuevo contexto para configurar la idea del dilema del prisionero.</a:t>
            </a:r>
          </a:p>
        </p:txBody>
      </p:sp>
      <p:sp>
        <p:nvSpPr>
          <p:cNvPr id="4" name="Slide Number Placeholder 3"/>
          <p:cNvSpPr>
            <a:spLocks noGrp="1"/>
          </p:cNvSpPr>
          <p:nvPr>
            <p:ph type="sldNum" sz="quarter" idx="5"/>
          </p:nvPr>
        </p:nvSpPr>
        <p:spPr/>
        <p:txBody>
          <a:bodyPr/>
          <a:lstStyle/>
          <a:p>
            <a:pPr algn="l" rtl="0"/>
            <a:fld id="{8BAB5415-19B2-4E24-9144-8E58C47607AD}" type="slidenum">
              <a:rPr lang="en-GB" smtClean="0"/>
              <a:t>14</a:t>
            </a:fld>
            <a:endParaRPr lang="en-GB" dirty="0"/>
          </a:p>
        </p:txBody>
      </p:sp>
    </p:spTree>
    <p:extLst>
      <p:ext uri="{BB962C8B-B14F-4D97-AF65-F5344CB8AC3E}">
        <p14:creationId xmlns:p14="http://schemas.microsoft.com/office/powerpoint/2010/main" val="2933613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dirty="0"/>
              <a:t>Esta diapositiva se puede utilizar para introducir un nuevo contexto para configurar la idea del dilema del prisionero.</a:t>
            </a:r>
          </a:p>
        </p:txBody>
      </p:sp>
      <p:sp>
        <p:nvSpPr>
          <p:cNvPr id="4" name="Slide Number Placeholder 3"/>
          <p:cNvSpPr>
            <a:spLocks noGrp="1"/>
          </p:cNvSpPr>
          <p:nvPr>
            <p:ph type="sldNum" sz="quarter" idx="5"/>
          </p:nvPr>
        </p:nvSpPr>
        <p:spPr/>
        <p:txBody>
          <a:bodyPr/>
          <a:lstStyle/>
          <a:p>
            <a:pPr algn="l" rtl="0"/>
            <a:fld id="{8BAB5415-19B2-4E24-9144-8E58C47607AD}" type="slidenum">
              <a:rPr lang="en-GB" smtClean="0"/>
              <a:t>15</a:t>
            </a:fld>
            <a:endParaRPr lang="en-GB" dirty="0"/>
          </a:p>
        </p:txBody>
      </p:sp>
    </p:spTree>
    <p:extLst>
      <p:ext uri="{BB962C8B-B14F-4D97-AF65-F5344CB8AC3E}">
        <p14:creationId xmlns:p14="http://schemas.microsoft.com/office/powerpoint/2010/main" val="2163971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dirty="0"/>
              <a:t>Esta diapositiva se puede utilizar para analizar las mejores respuestas en este escenario y mostrar cómo el equilibrio de la estrategia dominante no parece ser el mejor resultado. Estas son las Figuras 4.4a y 4.4b. Esto también brinda la oportunidad de discutir el concepto de efectos externos y cómo los dilemas del prisionero son un buen modelo para estas situaciones.</a:t>
            </a:r>
          </a:p>
        </p:txBody>
      </p:sp>
      <p:sp>
        <p:nvSpPr>
          <p:cNvPr id="4" name="Slide Number Placeholder 3"/>
          <p:cNvSpPr>
            <a:spLocks noGrp="1"/>
          </p:cNvSpPr>
          <p:nvPr>
            <p:ph type="sldNum" sz="quarter" idx="5"/>
          </p:nvPr>
        </p:nvSpPr>
        <p:spPr/>
        <p:txBody>
          <a:bodyPr/>
          <a:lstStyle/>
          <a:p>
            <a:pPr algn="l" rtl="0"/>
            <a:fld id="{8BAB5415-19B2-4E24-9144-8E58C47607AD}" type="slidenum">
              <a:rPr lang="en-GB" smtClean="0"/>
              <a:t>16</a:t>
            </a:fld>
            <a:endParaRPr lang="en-GB" dirty="0"/>
          </a:p>
        </p:txBody>
      </p:sp>
    </p:spTree>
    <p:extLst>
      <p:ext uri="{BB962C8B-B14F-4D97-AF65-F5344CB8AC3E}">
        <p14:creationId xmlns:p14="http://schemas.microsoft.com/office/powerpoint/2010/main" val="706622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dirty="0"/>
              <a:t>Esta diapositiva se puede utilizar para introducir un nuevo contexto para configurar la idea del dilema del prisionero.</a:t>
            </a:r>
          </a:p>
        </p:txBody>
      </p:sp>
      <p:sp>
        <p:nvSpPr>
          <p:cNvPr id="4" name="Slide Number Placeholder 3"/>
          <p:cNvSpPr>
            <a:spLocks noGrp="1"/>
          </p:cNvSpPr>
          <p:nvPr>
            <p:ph type="sldNum" sz="quarter" idx="5"/>
          </p:nvPr>
        </p:nvSpPr>
        <p:spPr/>
        <p:txBody>
          <a:bodyPr/>
          <a:lstStyle/>
          <a:p>
            <a:pPr algn="l" rtl="0"/>
            <a:fld id="{8BAB5415-19B2-4E24-9144-8E58C47607AD}" type="slidenum">
              <a:rPr lang="en-GB" smtClean="0"/>
              <a:t>17</a:t>
            </a:fld>
            <a:endParaRPr lang="en-GB" dirty="0"/>
          </a:p>
        </p:txBody>
      </p:sp>
    </p:spTree>
    <p:extLst>
      <p:ext uri="{BB962C8B-B14F-4D97-AF65-F5344CB8AC3E}">
        <p14:creationId xmlns:p14="http://schemas.microsoft.com/office/powerpoint/2010/main" val="1583256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dirty="0"/>
              <a:t>Esta diapositiva se puede utilizar para presentar el término asignación y analizar el criterio de Pareto para evaluar las asignaciones.</a:t>
            </a:r>
          </a:p>
        </p:txBody>
      </p:sp>
      <p:sp>
        <p:nvSpPr>
          <p:cNvPr id="4" name="Slide Number Placeholder 3"/>
          <p:cNvSpPr>
            <a:spLocks noGrp="1"/>
          </p:cNvSpPr>
          <p:nvPr>
            <p:ph type="sldNum" sz="quarter" idx="5"/>
          </p:nvPr>
        </p:nvSpPr>
        <p:spPr/>
        <p:txBody>
          <a:bodyPr/>
          <a:lstStyle/>
          <a:p>
            <a:pPr algn="l" rtl="0"/>
            <a:fld id="{8BAB5415-19B2-4E24-9144-8E58C47607AD}" type="slidenum">
              <a:rPr lang="en-GB" smtClean="0"/>
              <a:t>19</a:t>
            </a:fld>
            <a:endParaRPr lang="en-GB" dirty="0"/>
          </a:p>
        </p:txBody>
      </p:sp>
    </p:spTree>
    <p:extLst>
      <p:ext uri="{BB962C8B-B14F-4D97-AF65-F5344CB8AC3E}">
        <p14:creationId xmlns:p14="http://schemas.microsoft.com/office/powerpoint/2010/main" val="1324101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dirty="0"/>
              <a:t>Esta diapositiva se puede utilizar para demostrar cómo utilizar el criterio de Pareto para evaluar los diferentes resultados/asignaciones posibles del juego anterior. Esta es la Figura 4.6.</a:t>
            </a:r>
          </a:p>
        </p:txBody>
      </p:sp>
      <p:sp>
        <p:nvSpPr>
          <p:cNvPr id="4" name="Slide Number Placeholder 3"/>
          <p:cNvSpPr>
            <a:spLocks noGrp="1"/>
          </p:cNvSpPr>
          <p:nvPr>
            <p:ph type="sldNum" sz="quarter" idx="5"/>
          </p:nvPr>
        </p:nvSpPr>
        <p:spPr/>
        <p:txBody>
          <a:bodyPr/>
          <a:lstStyle/>
          <a:p>
            <a:pPr algn="l" rtl="0"/>
            <a:fld id="{8BAB5415-19B2-4E24-9144-8E58C47607AD}" type="slidenum">
              <a:rPr lang="en-GB" smtClean="0"/>
              <a:t>20</a:t>
            </a:fld>
            <a:endParaRPr lang="en-GB" dirty="0"/>
          </a:p>
        </p:txBody>
      </p:sp>
    </p:spTree>
    <p:extLst>
      <p:ext uri="{BB962C8B-B14F-4D97-AF65-F5344CB8AC3E}">
        <p14:creationId xmlns:p14="http://schemas.microsoft.com/office/powerpoint/2010/main" val="209804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dirty="0"/>
              <a:t>Esta diapositiva se puede utilizar para resaltar cómo el equilibrio de la estrategia dominante no es necesariamente eficiente en el sentido de Pareto y cómo un resultado eficiente en el sentido de Pareto no es necesariamente un resultado de equilibrio. También existe aquí la oportunidad de introducir el concepto de equidad y si un resultado es justo. Esta es la Figura 4.4b.</a:t>
            </a:r>
          </a:p>
        </p:txBody>
      </p:sp>
      <p:sp>
        <p:nvSpPr>
          <p:cNvPr id="4" name="Slide Number Placeholder 3"/>
          <p:cNvSpPr>
            <a:spLocks noGrp="1"/>
          </p:cNvSpPr>
          <p:nvPr>
            <p:ph type="sldNum" sz="quarter" idx="5"/>
          </p:nvPr>
        </p:nvSpPr>
        <p:spPr/>
        <p:txBody>
          <a:bodyPr/>
          <a:lstStyle/>
          <a:p>
            <a:pPr algn="l" rtl="0"/>
            <a:fld id="{8BAB5415-19B2-4E24-9144-8E58C47607AD}" type="slidenum">
              <a:rPr lang="en-GB" smtClean="0"/>
              <a:t>21</a:t>
            </a:fld>
            <a:endParaRPr lang="en-GB" dirty="0"/>
          </a:p>
        </p:txBody>
      </p:sp>
    </p:spTree>
    <p:extLst>
      <p:ext uri="{BB962C8B-B14F-4D97-AF65-F5344CB8AC3E}">
        <p14:creationId xmlns:p14="http://schemas.microsoft.com/office/powerpoint/2010/main" val="2913251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dirty="0"/>
              <a:t>Esta diapositiva se puede utilizar para presentar la idea de un juego de bienes públicos. El contexto está a la izquierda y la figura de la derecha muestra la recompensa de Kim (ella es uno de los agricultores) dependiendo de lo que hagan los demás agricultores. Podemos ver claramente que siempre es mejor para Kim no contribuir. Sin embargo, esto es lo mismo para los demás agricultores, por lo que el resultado de equilibrio es que nadie contribuye. Esta es la Figura 4.9.</a:t>
            </a:r>
          </a:p>
        </p:txBody>
      </p:sp>
      <p:sp>
        <p:nvSpPr>
          <p:cNvPr id="4" name="Slide Number Placeholder 3"/>
          <p:cNvSpPr>
            <a:spLocks noGrp="1"/>
          </p:cNvSpPr>
          <p:nvPr>
            <p:ph type="sldNum" sz="quarter" idx="5"/>
          </p:nvPr>
        </p:nvSpPr>
        <p:spPr/>
        <p:txBody>
          <a:bodyPr/>
          <a:lstStyle/>
          <a:p>
            <a:pPr algn="l" rtl="0"/>
            <a:fld id="{8BAB5415-19B2-4E24-9144-8E58C47607AD}" type="slidenum">
              <a:rPr lang="en-GB" smtClean="0"/>
              <a:t>22</a:t>
            </a:fld>
            <a:endParaRPr lang="en-GB" dirty="0"/>
          </a:p>
        </p:txBody>
      </p:sp>
    </p:spTree>
    <p:extLst>
      <p:ext uri="{BB962C8B-B14F-4D97-AF65-F5344CB8AC3E}">
        <p14:creationId xmlns:p14="http://schemas.microsoft.com/office/powerpoint/2010/main" val="4289246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dirty="0"/>
              <a:t>Esta diapositiva se puede utilizar para presentar diferentes tipos de preferencias sociales.</a:t>
            </a:r>
          </a:p>
        </p:txBody>
      </p:sp>
      <p:sp>
        <p:nvSpPr>
          <p:cNvPr id="4" name="Slide Number Placeholder 3"/>
          <p:cNvSpPr>
            <a:spLocks noGrp="1"/>
          </p:cNvSpPr>
          <p:nvPr>
            <p:ph type="sldNum" sz="quarter" idx="5"/>
          </p:nvPr>
        </p:nvSpPr>
        <p:spPr/>
        <p:txBody>
          <a:bodyPr/>
          <a:lstStyle/>
          <a:p>
            <a:pPr algn="l" rtl="0"/>
            <a:fld id="{8BAB5415-19B2-4E24-9144-8E58C47607AD}" type="slidenum">
              <a:rPr lang="en-GB" smtClean="0"/>
              <a:t>23</a:t>
            </a:fld>
            <a:endParaRPr lang="en-GB" dirty="0"/>
          </a:p>
        </p:txBody>
      </p:sp>
    </p:spTree>
    <p:extLst>
      <p:ext uri="{BB962C8B-B14F-4D97-AF65-F5344CB8AC3E}">
        <p14:creationId xmlns:p14="http://schemas.microsoft.com/office/powerpoint/2010/main" val="511831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dirty="0"/>
              <a:t>Esta diapositiva es una buena oportunidad para resumir muchas de las ideas clave de la Unidad en un contexto muy relevante. Aquí estamos imaginando dos posibles matrices de beneficios diferentes para las negociaciones climáticas entre China y Estados Unidos, donde cada país puede restringir las emisiones o continuar con las emisiones habituales (BAU). Esta es la Figura 4.23.</a:t>
            </a:r>
          </a:p>
        </p:txBody>
      </p:sp>
      <p:sp>
        <p:nvSpPr>
          <p:cNvPr id="4" name="Slide Number Placeholder 3"/>
          <p:cNvSpPr>
            <a:spLocks noGrp="1"/>
          </p:cNvSpPr>
          <p:nvPr>
            <p:ph type="sldNum" sz="quarter" idx="5"/>
          </p:nvPr>
        </p:nvSpPr>
        <p:spPr/>
        <p:txBody>
          <a:bodyPr/>
          <a:lstStyle/>
          <a:p>
            <a:pPr algn="l" rtl="0"/>
            <a:fld id="{8BAB5415-19B2-4E24-9144-8E58C47607AD}" type="slidenum">
              <a:rPr lang="en-GB" smtClean="0"/>
              <a:t>24</a:t>
            </a:fld>
            <a:endParaRPr lang="en-GB" dirty="0"/>
          </a:p>
        </p:txBody>
      </p:sp>
    </p:spTree>
    <p:extLst>
      <p:ext uri="{BB962C8B-B14F-4D97-AF65-F5344CB8AC3E}">
        <p14:creationId xmlns:p14="http://schemas.microsoft.com/office/powerpoint/2010/main" val="1880512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dirty="0"/>
              <a:t>Esta diapositiva se puede utilizar para presentar algunos términos clave utilizados en el modelo de toma de decisiones.</a:t>
            </a:r>
          </a:p>
        </p:txBody>
      </p:sp>
      <p:sp>
        <p:nvSpPr>
          <p:cNvPr id="4" name="Slide Number Placeholder 3"/>
          <p:cNvSpPr>
            <a:spLocks noGrp="1"/>
          </p:cNvSpPr>
          <p:nvPr>
            <p:ph type="sldNum" sz="quarter" idx="5"/>
          </p:nvPr>
        </p:nvSpPr>
        <p:spPr/>
        <p:txBody>
          <a:bodyPr/>
          <a:lstStyle/>
          <a:p>
            <a:pPr algn="l" rtl="0"/>
            <a:fld id="{8BAB5415-19B2-4E24-9144-8E58C47607AD}" type="slidenum">
              <a:rPr lang="en-GB" smtClean="0"/>
              <a:pPr algn="l" rtl="0"/>
              <a:t>4</a:t>
            </a:fld>
            <a:endParaRPr lang="en-GB" dirty="0"/>
          </a:p>
        </p:txBody>
      </p:sp>
    </p:spTree>
    <p:extLst>
      <p:ext uri="{BB962C8B-B14F-4D97-AF65-F5344CB8AC3E}">
        <p14:creationId xmlns:p14="http://schemas.microsoft.com/office/powerpoint/2010/main" val="1686098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GB" dirty="0"/>
          </a:p>
        </p:txBody>
      </p:sp>
      <p:sp>
        <p:nvSpPr>
          <p:cNvPr id="4" name="Slide Number Placeholder 3"/>
          <p:cNvSpPr>
            <a:spLocks noGrp="1"/>
          </p:cNvSpPr>
          <p:nvPr>
            <p:ph type="sldNum" sz="quarter" idx="5"/>
          </p:nvPr>
        </p:nvSpPr>
        <p:spPr/>
        <p:txBody>
          <a:bodyPr/>
          <a:lstStyle/>
          <a:p>
            <a:pPr algn="l" rtl="0"/>
            <a:fld id="{8BAB5415-19B2-4E24-9144-8E58C47607AD}" type="slidenum">
              <a:rPr lang="en-GB" smtClean="0"/>
              <a:t>25</a:t>
            </a:fld>
            <a:endParaRPr lang="en-GB" dirty="0"/>
          </a:p>
        </p:txBody>
      </p:sp>
    </p:spTree>
    <p:extLst>
      <p:ext uri="{BB962C8B-B14F-4D97-AF65-F5344CB8AC3E}">
        <p14:creationId xmlns:p14="http://schemas.microsoft.com/office/powerpoint/2010/main" val="34102056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dirty="0"/>
              <a:t>Esta diapositiva se puede utilizar para presentar el contexto del experimento del juego de bien público que se analizará en las próximas diapositivas. Podría resultar útil realizar algunos cálculos para demostrar nuevamente que la recompensa por no contribuir es siempre mayor que por hacerlo.</a:t>
            </a:r>
          </a:p>
        </p:txBody>
      </p:sp>
      <p:sp>
        <p:nvSpPr>
          <p:cNvPr id="4" name="Slide Number Placeholder 3"/>
          <p:cNvSpPr>
            <a:spLocks noGrp="1"/>
          </p:cNvSpPr>
          <p:nvPr>
            <p:ph type="sldNum" sz="quarter" idx="5"/>
          </p:nvPr>
        </p:nvSpPr>
        <p:spPr/>
        <p:txBody>
          <a:bodyPr/>
          <a:lstStyle/>
          <a:p>
            <a:pPr algn="l" rtl="0"/>
            <a:fld id="{8BAB5415-19B2-4E24-9144-8E58C47607AD}" type="slidenum">
              <a:rPr lang="en-GB" smtClean="0"/>
              <a:t>27</a:t>
            </a:fld>
            <a:endParaRPr lang="en-GB" dirty="0"/>
          </a:p>
        </p:txBody>
      </p:sp>
    </p:spTree>
    <p:extLst>
      <p:ext uri="{BB962C8B-B14F-4D97-AF65-F5344CB8AC3E}">
        <p14:creationId xmlns:p14="http://schemas.microsoft.com/office/powerpoint/2010/main" val="6493819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dirty="0"/>
              <a:t>Esta diapositiva se puede utilizar para mostrar los resultados del juego cuando se juega en diferentes partes del mundo y discutir las tendencias que se observan y las posibles razones de ellas. Por ejemplo, las contribuciones generalmente comienzan siendo altas y disminuyen con el tiempo. Esta es la Figura 4.14b.</a:t>
            </a:r>
          </a:p>
        </p:txBody>
      </p:sp>
      <p:sp>
        <p:nvSpPr>
          <p:cNvPr id="4" name="Slide Number Placeholder 3"/>
          <p:cNvSpPr>
            <a:spLocks noGrp="1"/>
          </p:cNvSpPr>
          <p:nvPr>
            <p:ph type="sldNum" sz="quarter" idx="5"/>
          </p:nvPr>
        </p:nvSpPr>
        <p:spPr/>
        <p:txBody>
          <a:bodyPr/>
          <a:lstStyle/>
          <a:p>
            <a:pPr algn="l" rtl="0"/>
            <a:fld id="{8BAB5415-19B2-4E24-9144-8E58C47607AD}" type="slidenum">
              <a:rPr lang="en-GB" smtClean="0"/>
              <a:t>28</a:t>
            </a:fld>
            <a:endParaRPr lang="en-GB" dirty="0"/>
          </a:p>
        </p:txBody>
      </p:sp>
    </p:spTree>
    <p:extLst>
      <p:ext uri="{BB962C8B-B14F-4D97-AF65-F5344CB8AC3E}">
        <p14:creationId xmlns:p14="http://schemas.microsoft.com/office/powerpoint/2010/main" val="3680848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dirty="0"/>
              <a:t>Esta diapositiva se puede utilizar para presentar la idea de normas sociales y reciprocidad en el contexto de los resultados del experimento del juego del bien público.</a:t>
            </a:r>
          </a:p>
        </p:txBody>
      </p:sp>
      <p:sp>
        <p:nvSpPr>
          <p:cNvPr id="4" name="Slide Number Placeholder 3"/>
          <p:cNvSpPr>
            <a:spLocks noGrp="1"/>
          </p:cNvSpPr>
          <p:nvPr>
            <p:ph type="sldNum" sz="quarter" idx="5"/>
          </p:nvPr>
        </p:nvSpPr>
        <p:spPr/>
        <p:txBody>
          <a:bodyPr/>
          <a:lstStyle/>
          <a:p>
            <a:pPr algn="l" rtl="0"/>
            <a:fld id="{8BAB5415-19B2-4E24-9144-8E58C47607AD}" type="slidenum">
              <a:rPr lang="en-GB" smtClean="0"/>
              <a:t>29</a:t>
            </a:fld>
            <a:endParaRPr lang="en-GB" dirty="0"/>
          </a:p>
        </p:txBody>
      </p:sp>
    </p:spTree>
    <p:extLst>
      <p:ext uri="{BB962C8B-B14F-4D97-AF65-F5344CB8AC3E}">
        <p14:creationId xmlns:p14="http://schemas.microsoft.com/office/powerpoint/2010/main" val="37835732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dirty="0"/>
              <a:t>Esta diapositiva se puede utilizar para mostrar lo que sucede en el juego cuando se introduce la posibilidad de castigo. Esta es la Figura 4.14c.</a:t>
            </a:r>
          </a:p>
        </p:txBody>
      </p:sp>
      <p:sp>
        <p:nvSpPr>
          <p:cNvPr id="4" name="Slide Number Placeholder 3"/>
          <p:cNvSpPr>
            <a:spLocks noGrp="1"/>
          </p:cNvSpPr>
          <p:nvPr>
            <p:ph type="sldNum" sz="quarter" idx="5"/>
          </p:nvPr>
        </p:nvSpPr>
        <p:spPr/>
        <p:txBody>
          <a:bodyPr/>
          <a:lstStyle/>
          <a:p>
            <a:pPr algn="l" rtl="0"/>
            <a:fld id="{8BAB5415-19B2-4E24-9144-8E58C47607AD}" type="slidenum">
              <a:rPr lang="en-GB" smtClean="0"/>
              <a:t>30</a:t>
            </a:fld>
            <a:endParaRPr lang="en-GB" dirty="0"/>
          </a:p>
        </p:txBody>
      </p:sp>
    </p:spTree>
    <p:extLst>
      <p:ext uri="{BB962C8B-B14F-4D97-AF65-F5344CB8AC3E}">
        <p14:creationId xmlns:p14="http://schemas.microsoft.com/office/powerpoint/2010/main" val="18363414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dirty="0"/>
              <a:t>Esta diapositiva se puede utilizar para presentar el contexto de The Ultimatum Game.</a:t>
            </a:r>
          </a:p>
        </p:txBody>
      </p:sp>
      <p:sp>
        <p:nvSpPr>
          <p:cNvPr id="4" name="Slide Number Placeholder 3"/>
          <p:cNvSpPr>
            <a:spLocks noGrp="1"/>
          </p:cNvSpPr>
          <p:nvPr>
            <p:ph type="sldNum" sz="quarter" idx="5"/>
          </p:nvPr>
        </p:nvSpPr>
        <p:spPr/>
        <p:txBody>
          <a:bodyPr/>
          <a:lstStyle/>
          <a:p>
            <a:pPr algn="l" rtl="0"/>
            <a:fld id="{8BAB5415-19B2-4E24-9144-8E58C47607AD}" type="slidenum">
              <a:rPr lang="en-GB" smtClean="0"/>
              <a:t>32</a:t>
            </a:fld>
            <a:endParaRPr lang="en-GB" dirty="0"/>
          </a:p>
        </p:txBody>
      </p:sp>
    </p:spTree>
    <p:extLst>
      <p:ext uri="{BB962C8B-B14F-4D97-AF65-F5344CB8AC3E}">
        <p14:creationId xmlns:p14="http://schemas.microsoft.com/office/powerpoint/2010/main" val="42792770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dirty="0"/>
              <a:t>Esta diapositiva se puede utilizar para mostrar una versión simplificada de un árbol de juego para The Ultimatum Game en el que sólo hay dos ofertas posibles. Esta también es una oportunidad útil para distinguir este juego de los juegos anteriores en que es un juego secuencial. Finalmente, la diapositiva podría usarse para comenzar a hablar sobre cómo se alcanza un equilibrio al pensar las cosas desde el punto de vista del que responde y del que propone. Esta es la Figura 4.16.</a:t>
            </a:r>
          </a:p>
        </p:txBody>
      </p:sp>
      <p:sp>
        <p:nvSpPr>
          <p:cNvPr id="4" name="Slide Number Placeholder 3"/>
          <p:cNvSpPr>
            <a:spLocks noGrp="1"/>
          </p:cNvSpPr>
          <p:nvPr>
            <p:ph type="sldNum" sz="quarter" idx="5"/>
          </p:nvPr>
        </p:nvSpPr>
        <p:spPr/>
        <p:txBody>
          <a:bodyPr/>
          <a:lstStyle/>
          <a:p>
            <a:pPr algn="l" rtl="0"/>
            <a:fld id="{8BAB5415-19B2-4E24-9144-8E58C47607AD}" type="slidenum">
              <a:rPr lang="en-GB" smtClean="0"/>
              <a:t>33</a:t>
            </a:fld>
            <a:endParaRPr lang="en-GB" dirty="0"/>
          </a:p>
        </p:txBody>
      </p:sp>
    </p:spTree>
    <p:extLst>
      <p:ext uri="{BB962C8B-B14F-4D97-AF65-F5344CB8AC3E}">
        <p14:creationId xmlns:p14="http://schemas.microsoft.com/office/powerpoint/2010/main" val="13474483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dirty="0"/>
              <a:t>Esta diapositiva se puede utilizar para mostrar algunos resultados experimentales de The Ultimatum Game para su discusión. Esta es la Figura 4.17.</a:t>
            </a:r>
          </a:p>
        </p:txBody>
      </p:sp>
      <p:sp>
        <p:nvSpPr>
          <p:cNvPr id="4" name="Slide Number Placeholder 3"/>
          <p:cNvSpPr>
            <a:spLocks noGrp="1"/>
          </p:cNvSpPr>
          <p:nvPr>
            <p:ph type="sldNum" sz="quarter" idx="5"/>
          </p:nvPr>
        </p:nvSpPr>
        <p:spPr/>
        <p:txBody>
          <a:bodyPr/>
          <a:lstStyle/>
          <a:p>
            <a:pPr algn="l" rtl="0"/>
            <a:fld id="{8BAB5415-19B2-4E24-9144-8E58C47607AD}" type="slidenum">
              <a:rPr lang="en-GB" smtClean="0"/>
              <a:t>34</a:t>
            </a:fld>
            <a:endParaRPr lang="en-GB" dirty="0"/>
          </a:p>
        </p:txBody>
      </p:sp>
    </p:spTree>
    <p:extLst>
      <p:ext uri="{BB962C8B-B14F-4D97-AF65-F5344CB8AC3E}">
        <p14:creationId xmlns:p14="http://schemas.microsoft.com/office/powerpoint/2010/main" val="38245594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dirty="0"/>
              <a:t>Esta diapositiva se puede utilizar para presentar el concepto de instituciones. Podría resultar útil establecer el vínculo con la Unidad 4 y la teoría de juegos.</a:t>
            </a:r>
          </a:p>
        </p:txBody>
      </p:sp>
      <p:sp>
        <p:nvSpPr>
          <p:cNvPr id="4" name="Slide Number Placeholder 3"/>
          <p:cNvSpPr>
            <a:spLocks noGrp="1"/>
          </p:cNvSpPr>
          <p:nvPr>
            <p:ph type="sldNum" sz="quarter" idx="5"/>
          </p:nvPr>
        </p:nvSpPr>
        <p:spPr/>
        <p:txBody>
          <a:bodyPr/>
          <a:lstStyle/>
          <a:p>
            <a:pPr algn="l" rtl="0"/>
            <a:fld id="{8BAB5415-19B2-4E24-9144-8E58C47607AD}" type="slidenum">
              <a:rPr lang="en-GB" smtClean="0"/>
              <a:t>36</a:t>
            </a:fld>
            <a:endParaRPr lang="en-GB" dirty="0"/>
          </a:p>
        </p:txBody>
      </p:sp>
    </p:spTree>
    <p:extLst>
      <p:ext uri="{BB962C8B-B14F-4D97-AF65-F5344CB8AC3E}">
        <p14:creationId xmlns:p14="http://schemas.microsoft.com/office/powerpoint/2010/main" val="8681899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dirty="0"/>
              <a:t>Esta diapositiva se puede utilizar para resumir los medios para evaluar los resultados de una interacción económica y para introducir la idea de que también podemos evaluar las instituciones. Nuevamente, podría ser útil hacer referencia aquí a El juego del ultimátum/El juego del dictador para ilustrar estos conceptos.</a:t>
            </a:r>
          </a:p>
        </p:txBody>
      </p:sp>
      <p:sp>
        <p:nvSpPr>
          <p:cNvPr id="4" name="Slide Number Placeholder 3"/>
          <p:cNvSpPr>
            <a:spLocks noGrp="1"/>
          </p:cNvSpPr>
          <p:nvPr>
            <p:ph type="sldNum" sz="quarter" idx="5"/>
          </p:nvPr>
        </p:nvSpPr>
        <p:spPr/>
        <p:txBody>
          <a:bodyPr/>
          <a:lstStyle/>
          <a:p>
            <a:pPr algn="l" rtl="0"/>
            <a:fld id="{8BAB5415-19B2-4E24-9144-8E58C47607AD}" type="slidenum">
              <a:rPr lang="en-GB" smtClean="0"/>
              <a:t>37</a:t>
            </a:fld>
            <a:endParaRPr lang="en-GB" dirty="0"/>
          </a:p>
        </p:txBody>
      </p:sp>
    </p:spTree>
    <p:extLst>
      <p:ext uri="{BB962C8B-B14F-4D97-AF65-F5344CB8AC3E}">
        <p14:creationId xmlns:p14="http://schemas.microsoft.com/office/powerpoint/2010/main" val="1975952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dirty="0"/>
              <a:t>Esta diapositiva se puede utilizar para ver un escenario de ejemplo en el que se utiliza nuestro modelo de toma de decisiones. El individuo tiene la opción de ir a un concierto o ganar dinero cuidando niños. Los cálculos muestran por qué acabarían yendo al concierto.</a:t>
            </a:r>
          </a:p>
        </p:txBody>
      </p:sp>
      <p:sp>
        <p:nvSpPr>
          <p:cNvPr id="4" name="Slide Number Placeholder 3"/>
          <p:cNvSpPr>
            <a:spLocks noGrp="1"/>
          </p:cNvSpPr>
          <p:nvPr>
            <p:ph type="sldNum" sz="quarter" idx="5"/>
          </p:nvPr>
        </p:nvSpPr>
        <p:spPr/>
        <p:txBody>
          <a:bodyPr/>
          <a:lstStyle/>
          <a:p>
            <a:pPr algn="l" rtl="0"/>
            <a:fld id="{8BAB5415-19B2-4E24-9144-8E58C47607AD}" type="slidenum">
              <a:rPr lang="en-GB" smtClean="0"/>
              <a:pPr algn="l" rtl="0"/>
              <a:t>5</a:t>
            </a:fld>
            <a:endParaRPr lang="en-GB" dirty="0"/>
          </a:p>
        </p:txBody>
      </p:sp>
    </p:spTree>
    <p:extLst>
      <p:ext uri="{BB962C8B-B14F-4D97-AF65-F5344CB8AC3E}">
        <p14:creationId xmlns:p14="http://schemas.microsoft.com/office/powerpoint/2010/main" val="37292895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dirty="0"/>
              <a:t>Esta diapositiva se puede utilizar para discutir las formas en que podemos evaluar las instituciones o las reglas del juego.</a:t>
            </a:r>
          </a:p>
        </p:txBody>
      </p:sp>
      <p:sp>
        <p:nvSpPr>
          <p:cNvPr id="4" name="Slide Number Placeholder 3"/>
          <p:cNvSpPr>
            <a:spLocks noGrp="1"/>
          </p:cNvSpPr>
          <p:nvPr>
            <p:ph type="sldNum" sz="quarter" idx="5"/>
          </p:nvPr>
        </p:nvSpPr>
        <p:spPr/>
        <p:txBody>
          <a:bodyPr/>
          <a:lstStyle/>
          <a:p>
            <a:pPr algn="l" rtl="0"/>
            <a:fld id="{8BAB5415-19B2-4E24-9144-8E58C47607AD}" type="slidenum">
              <a:rPr lang="en-GB" smtClean="0"/>
              <a:t>38</a:t>
            </a:fld>
            <a:endParaRPr lang="en-GB" dirty="0"/>
          </a:p>
        </p:txBody>
      </p:sp>
    </p:spTree>
    <p:extLst>
      <p:ext uri="{BB962C8B-B14F-4D97-AF65-F5344CB8AC3E}">
        <p14:creationId xmlns:p14="http://schemas.microsoft.com/office/powerpoint/2010/main" val="32150737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dirty="0"/>
              <a:t>Esta diapositiva se puede utilizar para presentar el enfoque rawlsiano para evaluar la equidad de las instituciones o las reglas del juego.</a:t>
            </a:r>
          </a:p>
        </p:txBody>
      </p:sp>
      <p:sp>
        <p:nvSpPr>
          <p:cNvPr id="4" name="Slide Number Placeholder 3"/>
          <p:cNvSpPr>
            <a:spLocks noGrp="1"/>
          </p:cNvSpPr>
          <p:nvPr>
            <p:ph type="sldNum" sz="quarter" idx="5"/>
          </p:nvPr>
        </p:nvSpPr>
        <p:spPr/>
        <p:txBody>
          <a:bodyPr/>
          <a:lstStyle/>
          <a:p>
            <a:pPr algn="l" rtl="0"/>
            <a:fld id="{8BAB5415-19B2-4E24-9144-8E58C47607AD}" type="slidenum">
              <a:rPr lang="en-GB" smtClean="0"/>
              <a:t>39</a:t>
            </a:fld>
            <a:endParaRPr lang="en-GB" dirty="0"/>
          </a:p>
        </p:txBody>
      </p:sp>
    </p:spTree>
    <p:extLst>
      <p:ext uri="{BB962C8B-B14F-4D97-AF65-F5344CB8AC3E}">
        <p14:creationId xmlns:p14="http://schemas.microsoft.com/office/powerpoint/2010/main" val="29869180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dirty="0"/>
              <a:t>Esta diapositiva se puede utilizar para ayudar a resumir la discusión anterior y mostrar cómo la economía puede ayudar a emitir juicios sobre las políticas. Tres cosas a mencionar son que la economía puede ayudarnos a pensar en cómo podrían estar conectadas las dimensiones de la injusticia, cuáles son las compensaciones entre las dimensiones de la injusticia, cómo las políticas públicas pueden abordar las preocupaciones sobre la injusticia y las posibles compensaciones políticas. Esta es la Figura 5.2.</a:t>
            </a:r>
          </a:p>
        </p:txBody>
      </p:sp>
      <p:sp>
        <p:nvSpPr>
          <p:cNvPr id="4" name="Slide Number Placeholder 3"/>
          <p:cNvSpPr>
            <a:spLocks noGrp="1"/>
          </p:cNvSpPr>
          <p:nvPr>
            <p:ph type="sldNum" sz="quarter" idx="5"/>
          </p:nvPr>
        </p:nvSpPr>
        <p:spPr/>
        <p:txBody>
          <a:bodyPr/>
          <a:lstStyle/>
          <a:p>
            <a:pPr algn="l" rtl="0"/>
            <a:fld id="{8BAB5415-19B2-4E24-9144-8E58C47607AD}" type="slidenum">
              <a:rPr lang="en-GB" smtClean="0"/>
              <a:t>40</a:t>
            </a:fld>
            <a:endParaRPr lang="en-GB" dirty="0"/>
          </a:p>
        </p:txBody>
      </p:sp>
    </p:spTree>
    <p:extLst>
      <p:ext uri="{BB962C8B-B14F-4D97-AF65-F5344CB8AC3E}">
        <p14:creationId xmlns:p14="http://schemas.microsoft.com/office/powerpoint/2010/main" val="36799874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dirty="0"/>
              <a:t>Esta diapositiva se puede utilizar para presentar el concepto de dotaciones y dar algunos ejemplos.</a:t>
            </a:r>
          </a:p>
        </p:txBody>
      </p:sp>
      <p:sp>
        <p:nvSpPr>
          <p:cNvPr id="4" name="Slide Number Placeholder 3"/>
          <p:cNvSpPr>
            <a:spLocks noGrp="1"/>
          </p:cNvSpPr>
          <p:nvPr>
            <p:ph type="sldNum" sz="quarter" idx="5"/>
          </p:nvPr>
        </p:nvSpPr>
        <p:spPr/>
        <p:txBody>
          <a:bodyPr/>
          <a:lstStyle/>
          <a:p>
            <a:pPr algn="l" rtl="0"/>
            <a:fld id="{8BAB5415-19B2-4E24-9144-8E58C47607AD}" type="slidenum">
              <a:rPr lang="en-GB" smtClean="0"/>
              <a:t>42</a:t>
            </a:fld>
            <a:endParaRPr lang="en-GB" dirty="0"/>
          </a:p>
        </p:txBody>
      </p:sp>
    </p:spTree>
    <p:extLst>
      <p:ext uri="{BB962C8B-B14F-4D97-AF65-F5344CB8AC3E}">
        <p14:creationId xmlns:p14="http://schemas.microsoft.com/office/powerpoint/2010/main" val="13241011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dirty="0"/>
              <a:t>Esta diapositiva se puede utilizar para analizar el modelo de cómo los diferentes tipos de desigualdad económica (ingresos, riqueza, etc.) se ven influenciados por la tecnología, las instituciones, las políticas y las dotaciones, así como también cómo estas relaciones son dinámicas. Esta podría ser una buena oportunidad para discutir algunos ejemplos. El modelo aquí también podría aplicarse a la interacción de Ángela y Bruno. Esta es la Figura 5.24.</a:t>
            </a:r>
          </a:p>
        </p:txBody>
      </p:sp>
      <p:sp>
        <p:nvSpPr>
          <p:cNvPr id="4" name="Slide Number Placeholder 3"/>
          <p:cNvSpPr>
            <a:spLocks noGrp="1"/>
          </p:cNvSpPr>
          <p:nvPr>
            <p:ph type="sldNum" sz="quarter" idx="5"/>
          </p:nvPr>
        </p:nvSpPr>
        <p:spPr/>
        <p:txBody>
          <a:bodyPr/>
          <a:lstStyle/>
          <a:p>
            <a:pPr algn="l" rtl="0"/>
            <a:fld id="{8BAB5415-19B2-4E24-9144-8E58C47607AD}" type="slidenum">
              <a:rPr lang="en-GB" smtClean="0"/>
              <a:t>43</a:t>
            </a:fld>
            <a:endParaRPr lang="en-GB" dirty="0"/>
          </a:p>
        </p:txBody>
      </p:sp>
    </p:spTree>
    <p:extLst>
      <p:ext uri="{BB962C8B-B14F-4D97-AF65-F5344CB8AC3E}">
        <p14:creationId xmlns:p14="http://schemas.microsoft.com/office/powerpoint/2010/main" val="896285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2775B-4222-B9C3-A64D-85993746ED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B7E8AD-DAFA-A78B-5A90-9524E140F5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07835D-5881-17D6-28CE-B5C879635340}"/>
              </a:ext>
            </a:extLst>
          </p:cNvPr>
          <p:cNvSpPr>
            <a:spLocks noGrp="1"/>
          </p:cNvSpPr>
          <p:nvPr>
            <p:ph type="body" idx="1"/>
          </p:nvPr>
        </p:nvSpPr>
        <p:spPr/>
        <p:txBody>
          <a:bodyPr/>
          <a:lstStyle/>
          <a:p>
            <a:pPr algn="l" rtl="0"/>
            <a:r>
              <a:rPr lang="en-GB" dirty="0"/>
              <a:t>Esta diapositiva se puede utilizar para analizar el modelo de cómo los diferentes tipos de desigualdad económica (ingresos, riqueza, etc.) se ven influenciados por la tecnología, las instituciones, las políticas y las dotaciones, así como también cómo estas relaciones son dinámicas. Esta podría ser una buena oportunidad para discutir algunos ejemplos. El modelo aquí también podría aplicarse a la interacción de Ángela y Bruno. Esta es la Figura 5.24.</a:t>
            </a:r>
          </a:p>
        </p:txBody>
      </p:sp>
      <p:sp>
        <p:nvSpPr>
          <p:cNvPr id="4" name="Slide Number Placeholder 3">
            <a:extLst>
              <a:ext uri="{FF2B5EF4-FFF2-40B4-BE49-F238E27FC236}">
                <a16:creationId xmlns:a16="http://schemas.microsoft.com/office/drawing/2014/main" id="{CD49B8DF-B39F-AE5A-AE91-7AB4FC2E2CF5}"/>
              </a:ext>
            </a:extLst>
          </p:cNvPr>
          <p:cNvSpPr>
            <a:spLocks noGrp="1"/>
          </p:cNvSpPr>
          <p:nvPr>
            <p:ph type="sldNum" sz="quarter" idx="5"/>
          </p:nvPr>
        </p:nvSpPr>
        <p:spPr/>
        <p:txBody>
          <a:bodyPr/>
          <a:lstStyle/>
          <a:p>
            <a:pPr algn="l" rtl="0"/>
            <a:fld id="{8BAB5415-19B2-4E24-9144-8E58C47607AD}" type="slidenum">
              <a:rPr lang="en-GB" smtClean="0"/>
              <a:t>44</a:t>
            </a:fld>
            <a:endParaRPr lang="en-GB" dirty="0"/>
          </a:p>
        </p:txBody>
      </p:sp>
    </p:spTree>
    <p:extLst>
      <p:ext uri="{BB962C8B-B14F-4D97-AF65-F5344CB8AC3E}">
        <p14:creationId xmlns:p14="http://schemas.microsoft.com/office/powerpoint/2010/main" val="38303161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spcBef>
                <a:spcPts val="0"/>
              </a:spcBef>
              <a:spcAft>
                <a:spcPts val="1000"/>
              </a:spcAft>
            </a:pPr>
            <a:r>
              <a:rPr lang="en-GB" dirty="0"/>
              <a:t>Esta diapositiva se puede utilizar para analizar el uso del coeficiente de Gini para medir la desigualdad y cómo se puede calcular el coeficiente de ingresos para una población muy pequeña. Esta también podría ser una buena oportunidad para discutir qué nos dicen los diferentes valores del coeficiente de Gini sobre el grado de desigualdad.</a:t>
            </a:r>
            <a:br>
              <a:rPr lang="en-GB" dirty="0"/>
            </a:br>
            <a:r>
              <a:rPr lang="en-GB" dirty="0"/>
              <a:t>Esta es la Figura 5.25.</a:t>
            </a:r>
          </a:p>
        </p:txBody>
      </p:sp>
      <p:sp>
        <p:nvSpPr>
          <p:cNvPr id="4" name="Slide Number Placeholder 3"/>
          <p:cNvSpPr>
            <a:spLocks noGrp="1"/>
          </p:cNvSpPr>
          <p:nvPr>
            <p:ph type="sldNum" sz="quarter" idx="5"/>
          </p:nvPr>
        </p:nvSpPr>
        <p:spPr/>
        <p:txBody>
          <a:bodyPr/>
          <a:lstStyle/>
          <a:p>
            <a:pPr algn="l" rtl="0"/>
            <a:fld id="{8BAB5415-19B2-4E24-9144-8E58C47607AD}" type="slidenum">
              <a:rPr lang="en-GB" smtClean="0"/>
              <a:t>45</a:t>
            </a:fld>
            <a:endParaRPr lang="en-GB" dirty="0"/>
          </a:p>
        </p:txBody>
      </p:sp>
    </p:spTree>
    <p:extLst>
      <p:ext uri="{BB962C8B-B14F-4D97-AF65-F5344CB8AC3E}">
        <p14:creationId xmlns:p14="http://schemas.microsoft.com/office/powerpoint/2010/main" val="24447697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dirty="0"/>
              <a:t>Esta diapositiva se puede utilizar para analizar la diferencia entre ingreso de mercado e ingreso disponible. Esta es la Figura 5.27.</a:t>
            </a:r>
          </a:p>
        </p:txBody>
      </p:sp>
      <p:sp>
        <p:nvSpPr>
          <p:cNvPr id="4" name="Slide Number Placeholder 3"/>
          <p:cNvSpPr>
            <a:spLocks noGrp="1"/>
          </p:cNvSpPr>
          <p:nvPr>
            <p:ph type="sldNum" sz="quarter" idx="5"/>
          </p:nvPr>
        </p:nvSpPr>
        <p:spPr/>
        <p:txBody>
          <a:bodyPr/>
          <a:lstStyle/>
          <a:p>
            <a:pPr algn="l" rtl="0"/>
            <a:fld id="{8BAB5415-19B2-4E24-9144-8E58C47607AD}" type="slidenum">
              <a:rPr lang="en-GB" smtClean="0"/>
              <a:t>46</a:t>
            </a:fld>
            <a:endParaRPr lang="en-GB" dirty="0"/>
          </a:p>
        </p:txBody>
      </p:sp>
    </p:spTree>
    <p:extLst>
      <p:ext uri="{BB962C8B-B14F-4D97-AF65-F5344CB8AC3E}">
        <p14:creationId xmlns:p14="http://schemas.microsoft.com/office/powerpoint/2010/main" val="15937124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dirty="0"/>
              <a:t>Esta diapositiva brinda una buena oportunidad para discutir las diferencias en los coeficientes de Gini disponibles y de mercado en una variedad de países y algunas de las posibles razones para esto. Quizás valga la pena mencionar que las herramientas necesarias para calcular los coeficientes de Gini para un país entero se presentarán en el Volumen 2 del libro de texto.</a:t>
            </a:r>
          </a:p>
          <a:p>
            <a:pPr algn="l" rtl="0"/>
            <a:r>
              <a:rPr lang="en-GB" dirty="0"/>
              <a:t>Esta es la Figura 5.28.</a:t>
            </a:r>
          </a:p>
        </p:txBody>
      </p:sp>
      <p:sp>
        <p:nvSpPr>
          <p:cNvPr id="4" name="Slide Number Placeholder 3"/>
          <p:cNvSpPr>
            <a:spLocks noGrp="1"/>
          </p:cNvSpPr>
          <p:nvPr>
            <p:ph type="sldNum" sz="quarter" idx="5"/>
          </p:nvPr>
        </p:nvSpPr>
        <p:spPr/>
        <p:txBody>
          <a:bodyPr/>
          <a:lstStyle/>
          <a:p>
            <a:pPr algn="l" rtl="0"/>
            <a:fld id="{8BAB5415-19B2-4E24-9144-8E58C47607AD}" type="slidenum">
              <a:rPr lang="en-GB" smtClean="0"/>
              <a:t>47</a:t>
            </a:fld>
            <a:endParaRPr lang="en-GB" dirty="0"/>
          </a:p>
        </p:txBody>
      </p:sp>
    </p:spTree>
    <p:extLst>
      <p:ext uri="{BB962C8B-B14F-4D97-AF65-F5344CB8AC3E}">
        <p14:creationId xmlns:p14="http://schemas.microsoft.com/office/powerpoint/2010/main" val="28932949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30012-328E-327C-5E27-4F905AC266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EBF384-3DB8-B5AC-2C46-25038382BE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84F44D-E983-9033-4AD1-6DE4ACAFDDBF}"/>
              </a:ext>
            </a:extLst>
          </p:cNvPr>
          <p:cNvSpPr>
            <a:spLocks noGrp="1"/>
          </p:cNvSpPr>
          <p:nvPr>
            <p:ph type="body" idx="1"/>
          </p:nvPr>
        </p:nvSpPr>
        <p:spPr/>
        <p:txBody>
          <a:bodyPr/>
          <a:lstStyle/>
          <a:p>
            <a:pPr algn="l" rtl="0"/>
            <a:r>
              <a:rPr lang="en-GB" dirty="0"/>
              <a:t>Esta diapositiva brinda una buena oportunidad para discutir las diferencias en los coeficientes de Gini disponibles y de mercado en una variedad de países y algunas de las posibles razones para esto. Quizás valga la pena mencionar que las herramientas necesarias para calcular los coeficientes de Gini para un país entero se presentarán en el Volumen 2 del libro de texto.</a:t>
            </a:r>
          </a:p>
          <a:p>
            <a:pPr algn="l" rtl="0"/>
            <a:r>
              <a:rPr lang="en-GB" dirty="0"/>
              <a:t>Esta es la Figura 5.28.</a:t>
            </a:r>
          </a:p>
        </p:txBody>
      </p:sp>
      <p:sp>
        <p:nvSpPr>
          <p:cNvPr id="4" name="Slide Number Placeholder 3">
            <a:extLst>
              <a:ext uri="{FF2B5EF4-FFF2-40B4-BE49-F238E27FC236}">
                <a16:creationId xmlns:a16="http://schemas.microsoft.com/office/drawing/2014/main" id="{857503FA-3E80-53D0-CFB3-141940B6FDFB}"/>
              </a:ext>
            </a:extLst>
          </p:cNvPr>
          <p:cNvSpPr>
            <a:spLocks noGrp="1"/>
          </p:cNvSpPr>
          <p:nvPr>
            <p:ph type="sldNum" sz="quarter" idx="5"/>
          </p:nvPr>
        </p:nvSpPr>
        <p:spPr/>
        <p:txBody>
          <a:bodyPr/>
          <a:lstStyle/>
          <a:p>
            <a:pPr algn="l" rtl="0"/>
            <a:fld id="{8BAB5415-19B2-4E24-9144-8E58C47607AD}" type="slidenum">
              <a:rPr lang="en-GB" smtClean="0"/>
              <a:t>48</a:t>
            </a:fld>
            <a:endParaRPr lang="en-GB" dirty="0"/>
          </a:p>
        </p:txBody>
      </p:sp>
    </p:spTree>
    <p:extLst>
      <p:ext uri="{BB962C8B-B14F-4D97-AF65-F5344CB8AC3E}">
        <p14:creationId xmlns:p14="http://schemas.microsoft.com/office/powerpoint/2010/main" val="3119920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dirty="0"/>
              <a:t>Esta diapositiva se puede utilizar para presentar lo que queremos decir con teoría de juegos, así como los términos clave interacción estratégica y estrategia.</a:t>
            </a:r>
          </a:p>
        </p:txBody>
      </p:sp>
      <p:sp>
        <p:nvSpPr>
          <p:cNvPr id="4" name="Slide Number Placeholder 3"/>
          <p:cNvSpPr>
            <a:spLocks noGrp="1"/>
          </p:cNvSpPr>
          <p:nvPr>
            <p:ph type="sldNum" sz="quarter" idx="5"/>
          </p:nvPr>
        </p:nvSpPr>
        <p:spPr/>
        <p:txBody>
          <a:bodyPr/>
          <a:lstStyle/>
          <a:p>
            <a:pPr algn="l" rtl="0"/>
            <a:fld id="{8BAB5415-19B2-4E24-9144-8E58C47607AD}" type="slidenum">
              <a:rPr lang="en-GB" smtClean="0"/>
              <a:t>7</a:t>
            </a:fld>
            <a:endParaRPr lang="en-GB" dirty="0"/>
          </a:p>
        </p:txBody>
      </p:sp>
    </p:spTree>
    <p:extLst>
      <p:ext uri="{BB962C8B-B14F-4D97-AF65-F5344CB8AC3E}">
        <p14:creationId xmlns:p14="http://schemas.microsoft.com/office/powerpoint/2010/main" val="8681899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CBB4A-95DE-9DBE-C3B0-B93D800782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289CB0-A4A8-93B2-5627-170A49ACF8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D2195C-DBE1-4ADD-7596-6A65B8ED0EB7}"/>
              </a:ext>
            </a:extLst>
          </p:cNvPr>
          <p:cNvSpPr>
            <a:spLocks noGrp="1"/>
          </p:cNvSpPr>
          <p:nvPr>
            <p:ph type="body" idx="1"/>
          </p:nvPr>
        </p:nvSpPr>
        <p:spPr/>
        <p:txBody>
          <a:bodyPr/>
          <a:lstStyle/>
          <a:p>
            <a:pPr algn="l" rtl="0"/>
            <a:r>
              <a:rPr lang="en-GB" dirty="0"/>
              <a:t>Esta diapositiva brinda una buena oportunidad para discutir las diferencias en los coeficientes de Gini disponibles y de mercado en una variedad de países y algunas de las posibles razones para esto. Quizás valga la pena mencionar que las herramientas necesarias para calcular los coeficientes de Gini para un país entero se presentarán en el Volumen 2 del libro de texto.</a:t>
            </a:r>
          </a:p>
          <a:p>
            <a:pPr algn="l" rtl="0"/>
            <a:r>
              <a:rPr lang="en-GB" dirty="0"/>
              <a:t>Esta es la Figura 5.28.</a:t>
            </a:r>
          </a:p>
        </p:txBody>
      </p:sp>
      <p:sp>
        <p:nvSpPr>
          <p:cNvPr id="4" name="Slide Number Placeholder 3">
            <a:extLst>
              <a:ext uri="{FF2B5EF4-FFF2-40B4-BE49-F238E27FC236}">
                <a16:creationId xmlns:a16="http://schemas.microsoft.com/office/drawing/2014/main" id="{E3186440-8DC5-C8EE-1AE4-01B2EAED9EE7}"/>
              </a:ext>
            </a:extLst>
          </p:cNvPr>
          <p:cNvSpPr>
            <a:spLocks noGrp="1"/>
          </p:cNvSpPr>
          <p:nvPr>
            <p:ph type="sldNum" sz="quarter" idx="5"/>
          </p:nvPr>
        </p:nvSpPr>
        <p:spPr/>
        <p:txBody>
          <a:bodyPr/>
          <a:lstStyle/>
          <a:p>
            <a:pPr algn="l" rtl="0"/>
            <a:fld id="{8BAB5415-19B2-4E24-9144-8E58C47607AD}" type="slidenum">
              <a:rPr lang="en-GB" smtClean="0"/>
              <a:t>49</a:t>
            </a:fld>
            <a:endParaRPr lang="en-GB" dirty="0"/>
          </a:p>
        </p:txBody>
      </p:sp>
    </p:spTree>
    <p:extLst>
      <p:ext uri="{BB962C8B-B14F-4D97-AF65-F5344CB8AC3E}">
        <p14:creationId xmlns:p14="http://schemas.microsoft.com/office/powerpoint/2010/main" val="41989975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A" dirty="0"/>
          </a:p>
        </p:txBody>
      </p:sp>
      <p:sp>
        <p:nvSpPr>
          <p:cNvPr id="4" name="Marcador de número de diapositiva 3"/>
          <p:cNvSpPr>
            <a:spLocks noGrp="1"/>
          </p:cNvSpPr>
          <p:nvPr>
            <p:ph type="sldNum" sz="quarter" idx="5"/>
          </p:nvPr>
        </p:nvSpPr>
        <p:spPr/>
        <p:txBody>
          <a:bodyPr/>
          <a:lstStyle/>
          <a:p>
            <a:fld id="{8BAB5415-19B2-4E24-9144-8E58C47607AD}" type="slidenum">
              <a:rPr lang="en-GB" smtClean="0"/>
              <a:t>50</a:t>
            </a:fld>
            <a:endParaRPr lang="en-GB" dirty="0"/>
          </a:p>
        </p:txBody>
      </p:sp>
    </p:spTree>
    <p:extLst>
      <p:ext uri="{BB962C8B-B14F-4D97-AF65-F5344CB8AC3E}">
        <p14:creationId xmlns:p14="http://schemas.microsoft.com/office/powerpoint/2010/main" val="3967501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dirty="0"/>
              <a:t>Esta diapositiva se puede utilizar para presentar la terminología clave de los juegos.</a:t>
            </a:r>
          </a:p>
        </p:txBody>
      </p:sp>
      <p:sp>
        <p:nvSpPr>
          <p:cNvPr id="4" name="Slide Number Placeholder 3"/>
          <p:cNvSpPr>
            <a:spLocks noGrp="1"/>
          </p:cNvSpPr>
          <p:nvPr>
            <p:ph type="sldNum" sz="quarter" idx="5"/>
          </p:nvPr>
        </p:nvSpPr>
        <p:spPr/>
        <p:txBody>
          <a:bodyPr/>
          <a:lstStyle/>
          <a:p>
            <a:pPr algn="l" rtl="0"/>
            <a:fld id="{8BAB5415-19B2-4E24-9144-8E58C47607AD}" type="slidenum">
              <a:rPr lang="en-GB" smtClean="0"/>
              <a:t>8</a:t>
            </a:fld>
            <a:endParaRPr lang="en-GB" dirty="0"/>
          </a:p>
        </p:txBody>
      </p:sp>
    </p:spTree>
    <p:extLst>
      <p:ext uri="{BB962C8B-B14F-4D97-AF65-F5344CB8AC3E}">
        <p14:creationId xmlns:p14="http://schemas.microsoft.com/office/powerpoint/2010/main" val="2485572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dirty="0"/>
              <a:t>Esta diapositiva se puede utilizar para presentar el contexto de nuestro primer ejemplo de juego simultáneo. Es útil configurar las matrices de pagos en la siguiente diapositiva.</a:t>
            </a:r>
          </a:p>
        </p:txBody>
      </p:sp>
      <p:sp>
        <p:nvSpPr>
          <p:cNvPr id="4" name="Slide Number Placeholder 3"/>
          <p:cNvSpPr>
            <a:spLocks noGrp="1"/>
          </p:cNvSpPr>
          <p:nvPr>
            <p:ph type="sldNum" sz="quarter" idx="5"/>
          </p:nvPr>
        </p:nvSpPr>
        <p:spPr/>
        <p:txBody>
          <a:bodyPr/>
          <a:lstStyle/>
          <a:p>
            <a:pPr algn="l" rtl="0"/>
            <a:fld id="{8BAB5415-19B2-4E24-9144-8E58C47607AD}" type="slidenum">
              <a:rPr lang="en-GB" smtClean="0"/>
              <a:t>9</a:t>
            </a:fld>
            <a:endParaRPr lang="en-GB" dirty="0"/>
          </a:p>
        </p:txBody>
      </p:sp>
    </p:spTree>
    <p:extLst>
      <p:ext uri="{BB962C8B-B14F-4D97-AF65-F5344CB8AC3E}">
        <p14:creationId xmlns:p14="http://schemas.microsoft.com/office/powerpoint/2010/main" val="282307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dirty="0"/>
              <a:t>Esta diapositiva se puede utilizar para conectar las definiciones y términos de las dos diapositivas anteriores con un ejemplo concreto. También se puede utilizar para presentar el concepto de juego simultáneo y explicar cómo preparar una matriz de pagos. También existe la opción de discutir la conexión entre los resultados descriptivos y los resultados numéricos. Estas son las Figuras 4.1 y 4.2a.</a:t>
            </a:r>
          </a:p>
        </p:txBody>
      </p:sp>
      <p:sp>
        <p:nvSpPr>
          <p:cNvPr id="4" name="Slide Number Placeholder 3"/>
          <p:cNvSpPr>
            <a:spLocks noGrp="1"/>
          </p:cNvSpPr>
          <p:nvPr>
            <p:ph type="sldNum" sz="quarter" idx="5"/>
          </p:nvPr>
        </p:nvSpPr>
        <p:spPr/>
        <p:txBody>
          <a:bodyPr/>
          <a:lstStyle/>
          <a:p>
            <a:pPr algn="l" rtl="0"/>
            <a:fld id="{8BAB5415-19B2-4E24-9144-8E58C47607AD}" type="slidenum">
              <a:rPr lang="en-GB" smtClean="0"/>
              <a:t>10</a:t>
            </a:fld>
            <a:endParaRPr lang="en-GB" dirty="0"/>
          </a:p>
        </p:txBody>
      </p:sp>
    </p:spTree>
    <p:extLst>
      <p:ext uri="{BB962C8B-B14F-4D97-AF65-F5344CB8AC3E}">
        <p14:creationId xmlns:p14="http://schemas.microsoft.com/office/powerpoint/2010/main" val="130261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dirty="0"/>
              <a:t>Esta diapositiva se puede utilizar para explicar el concepto de equilibrio de Nash. Esta es la Figura 4.2b (6</a:t>
            </a:r>
            <a:r>
              <a:rPr lang="en-GB" baseline="30000" dirty="0"/>
              <a:t>th</a:t>
            </a:r>
            <a:r>
              <a:rPr lang="en-GB" dirty="0"/>
              <a:t>panel).</a:t>
            </a:r>
          </a:p>
        </p:txBody>
      </p:sp>
      <p:sp>
        <p:nvSpPr>
          <p:cNvPr id="4" name="Slide Number Placeholder 3"/>
          <p:cNvSpPr>
            <a:spLocks noGrp="1"/>
          </p:cNvSpPr>
          <p:nvPr>
            <p:ph type="sldNum" sz="quarter" idx="5"/>
          </p:nvPr>
        </p:nvSpPr>
        <p:spPr/>
        <p:txBody>
          <a:bodyPr/>
          <a:lstStyle/>
          <a:p>
            <a:pPr algn="l" rtl="0"/>
            <a:fld id="{8BAB5415-19B2-4E24-9144-8E58C47607AD}" type="slidenum">
              <a:rPr lang="en-GB" smtClean="0"/>
              <a:t>12</a:t>
            </a:fld>
            <a:endParaRPr lang="en-GB" dirty="0"/>
          </a:p>
        </p:txBody>
      </p:sp>
    </p:spTree>
    <p:extLst>
      <p:ext uri="{BB962C8B-B14F-4D97-AF65-F5344CB8AC3E}">
        <p14:creationId xmlns:p14="http://schemas.microsoft.com/office/powerpoint/2010/main" val="558355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dirty="0"/>
              <a:t>Esta diapositiva se puede utilizar para explicar qué se entiende por estrategia dominante y qué se entiende por equilibrio de estrategia dominante. Esta es la Figura 4.3.</a:t>
            </a:r>
          </a:p>
        </p:txBody>
      </p:sp>
      <p:sp>
        <p:nvSpPr>
          <p:cNvPr id="4" name="Slide Number Placeholder 3"/>
          <p:cNvSpPr>
            <a:spLocks noGrp="1"/>
          </p:cNvSpPr>
          <p:nvPr>
            <p:ph type="sldNum" sz="quarter" idx="5"/>
          </p:nvPr>
        </p:nvSpPr>
        <p:spPr/>
        <p:txBody>
          <a:bodyPr/>
          <a:lstStyle/>
          <a:p>
            <a:pPr algn="l" rtl="0"/>
            <a:fld id="{8BAB5415-19B2-4E24-9144-8E58C47607AD}" type="slidenum">
              <a:rPr lang="en-GB" smtClean="0"/>
              <a:t>13</a:t>
            </a:fld>
            <a:endParaRPr lang="en-GB" dirty="0"/>
          </a:p>
        </p:txBody>
      </p:sp>
    </p:spTree>
    <p:extLst>
      <p:ext uri="{BB962C8B-B14F-4D97-AF65-F5344CB8AC3E}">
        <p14:creationId xmlns:p14="http://schemas.microsoft.com/office/powerpoint/2010/main" val="259720696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Rectángulo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pic>
        <p:nvPicPr>
          <p:cNvPr id="11" name="Imagen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ítulo 1"/>
          <p:cNvSpPr>
            <a:spLocks noGrp="1"/>
          </p:cNvSpPr>
          <p:nvPr>
            <p:ph type="ctrTitle"/>
          </p:nvPr>
        </p:nvSpPr>
        <p:spPr>
          <a:xfrm>
            <a:off x="1104900" y="2292094"/>
            <a:ext cx="10096500" cy="2219691"/>
          </a:xfrm>
        </p:spPr>
        <p:txBody>
          <a:bodyPr rtlCol="0" anchor="ctr">
            <a:normAutofit/>
          </a:bodyPr>
          <a:lstStyle>
            <a:lvl1pPr algn="l">
              <a:defRPr sz="4400" cap="all" baseline="0"/>
            </a:lvl1pPr>
          </a:lstStyle>
          <a:p>
            <a:pPr rtl="0"/>
            <a:r>
              <a:rPr lang="es-ES" noProof="0"/>
              <a:t>Haga clic para modificar el estilo de título del patrón</a:t>
            </a:r>
          </a:p>
        </p:txBody>
      </p:sp>
      <p:sp>
        <p:nvSpPr>
          <p:cNvPr id="3" name="Subtítulo 2"/>
          <p:cNvSpPr>
            <a:spLocks noGrp="1"/>
          </p:cNvSpPr>
          <p:nvPr>
            <p:ph type="subTitle" idx="1" hasCustomPrompt="1"/>
          </p:nvPr>
        </p:nvSpPr>
        <p:spPr>
          <a:xfrm>
            <a:off x="1104898" y="4511784"/>
            <a:ext cx="10096501"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7" name="Rectángulo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4" name="Marcador de fecha 3"/>
          <p:cNvSpPr>
            <a:spLocks noGrp="1"/>
          </p:cNvSpPr>
          <p:nvPr>
            <p:ph type="dt" sz="half" idx="10"/>
          </p:nvPr>
        </p:nvSpPr>
        <p:spPr/>
        <p:txBody>
          <a:bodyPr rtlCol="0"/>
          <a:lstStyle>
            <a:lvl1pPr>
              <a:defRPr baseline="0">
                <a:solidFill>
                  <a:schemeClr val="tx1">
                    <a:lumMod val="20000"/>
                    <a:lumOff val="80000"/>
                  </a:schemeClr>
                </a:solidFill>
              </a:defRPr>
            </a:lvl1pPr>
          </a:lstStyle>
          <a:p>
            <a:pPr rtl="0"/>
            <a:fld id="{E37FD7EA-8610-4293-89CB-30B04C9EECEF}" type="datetime1">
              <a:rPr lang="es-ES" noProof="0" smtClean="0"/>
              <a:t>09/03/2024</a:t>
            </a:fld>
            <a:endParaRPr lang="es-ES" noProof="0" dirty="0"/>
          </a:p>
        </p:txBody>
      </p:sp>
      <p:sp>
        <p:nvSpPr>
          <p:cNvPr id="5" name="Marcador de pie de página 4"/>
          <p:cNvSpPr>
            <a:spLocks noGrp="1"/>
          </p:cNvSpPr>
          <p:nvPr>
            <p:ph type="ftr" sz="quarter" idx="11"/>
          </p:nvPr>
        </p:nvSpPr>
        <p:spPr/>
        <p:txBody>
          <a:bodyPr rtlCol="0"/>
          <a:lstStyle>
            <a:lvl1pPr>
              <a:defRPr baseline="0">
                <a:solidFill>
                  <a:schemeClr val="tx1">
                    <a:lumMod val="20000"/>
                    <a:lumOff val="80000"/>
                  </a:schemeClr>
                </a:solidFill>
              </a:defRPr>
            </a:lvl1pPr>
          </a:lstStyle>
          <a:p>
            <a:pPr rtl="0"/>
            <a:endParaRPr lang="es-ES" noProof="0" dirty="0"/>
          </a:p>
        </p:txBody>
      </p:sp>
      <p:sp>
        <p:nvSpPr>
          <p:cNvPr id="6" name="Marcador de número de diapositiva 5"/>
          <p:cNvSpPr>
            <a:spLocks noGrp="1"/>
          </p:cNvSpPr>
          <p:nvPr>
            <p:ph type="sldNum" sz="quarter" idx="12"/>
          </p:nvPr>
        </p:nvSpPr>
        <p:spPr/>
        <p:txBody>
          <a:bodyPr rtlCol="0"/>
          <a:lstStyle>
            <a:lvl1pPr>
              <a:defRPr baseline="0">
                <a:solidFill>
                  <a:schemeClr val="tx1">
                    <a:lumMod val="20000"/>
                    <a:lumOff val="80000"/>
                  </a:schemeClr>
                </a:solidFill>
              </a:defRPr>
            </a:lvl1pPr>
          </a:lstStyle>
          <a:p>
            <a:pPr rtl="0"/>
            <a:fld id="{0FF54DE5-C571-48E8-A5BC-B369434E2F44}" type="slidenum">
              <a:rPr lang="es-ES" noProof="0" smtClean="0"/>
              <a:pPr rtl="0"/>
              <a:t>‹Nº›</a:t>
            </a:fld>
            <a:endParaRPr lang="es-ES" noProof="0" dirty="0"/>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1104900" y="63137"/>
            <a:ext cx="9980682" cy="1096962"/>
          </a:xfrm>
        </p:spPr>
        <p:txBody>
          <a:bodyPr rtlCol="0" anchor="b"/>
          <a:lstStyle>
            <a:lvl1pPr>
              <a:defRPr sz="3200" b="1"/>
            </a:lvl1pPr>
          </a:lstStyle>
          <a:p>
            <a:pPr rtl="0"/>
            <a:r>
              <a:rPr lang="es-ES" noProof="0"/>
              <a:t>Haga clic para modificar el estilo de título del patrón</a:t>
            </a:r>
          </a:p>
        </p:txBody>
      </p:sp>
      <p:sp>
        <p:nvSpPr>
          <p:cNvPr id="4" name="Marcador de texto 3"/>
          <p:cNvSpPr>
            <a:spLocks noGrp="1"/>
          </p:cNvSpPr>
          <p:nvPr>
            <p:ph type="body" sz="half" idx="2"/>
          </p:nvPr>
        </p:nvSpPr>
        <p:spPr>
          <a:xfrm>
            <a:off x="1104900" y="1600200"/>
            <a:ext cx="3396996"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4654671" y="1600199"/>
            <a:ext cx="6430912" cy="4572001"/>
          </a:xfrm>
        </p:spPr>
        <p:txBody>
          <a:bodyPr tIns="118872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dirty="0"/>
              <a:t>Haga clic en el icono para agregar una imagen</a:t>
            </a:r>
          </a:p>
        </p:txBody>
      </p:sp>
      <p:sp>
        <p:nvSpPr>
          <p:cNvPr id="5" name="Marcador de fecha 4"/>
          <p:cNvSpPr>
            <a:spLocks noGrp="1"/>
          </p:cNvSpPr>
          <p:nvPr>
            <p:ph type="dt" sz="half" idx="10"/>
          </p:nvPr>
        </p:nvSpPr>
        <p:spPr/>
        <p:txBody>
          <a:bodyPr rtlCol="0"/>
          <a:lstStyle/>
          <a:p>
            <a:pPr rtl="0"/>
            <a:fld id="{A72C28A0-3852-49BD-9E91-241AE838B95E}" type="datetime1">
              <a:rPr lang="es-ES" noProof="0" smtClean="0"/>
              <a:t>09/03/2024</a:t>
            </a:fld>
            <a:endParaRPr lang="es-ES" noProof="0" dirty="0"/>
          </a:p>
        </p:txBody>
      </p:sp>
      <p:sp>
        <p:nvSpPr>
          <p:cNvPr id="6" name="Marcador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0FF54DE5-C571-48E8-A5BC-B369434E2F44}" type="slidenum">
              <a:rPr lang="es-ES" noProof="0"/>
              <a:t>‹Nº›</a:t>
            </a:fld>
            <a:endParaRPr lang="es-ES" noProof="0"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a:xfrm>
            <a:off x="1104900" y="63137"/>
            <a:ext cx="9980682" cy="1096962"/>
          </a:xfrm>
        </p:spPr>
        <p:txBody>
          <a:bodyPr rtlCol="0"/>
          <a:lstStyle/>
          <a:p>
            <a:pPr rtl="0"/>
            <a:r>
              <a:rPr lang="es-ES" noProof="0"/>
              <a:t>Haga clic para modificar el estilo de título del patrón</a:t>
            </a:r>
          </a:p>
        </p:txBody>
      </p:sp>
      <p:sp>
        <p:nvSpPr>
          <p:cNvPr id="3" name="Marcador de contenido 2"/>
          <p:cNvSpPr>
            <a:spLocks noGrp="1"/>
          </p:cNvSpPr>
          <p:nvPr>
            <p:ph idx="1"/>
          </p:nvPr>
        </p:nvSpPr>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588E64D3-AF74-493C-93D6-0653D86B39A1}" type="datetime1">
              <a:rPr lang="es-ES" noProof="0" smtClean="0"/>
              <a:t>09/03/2024</a:t>
            </a:fld>
            <a:endParaRPr lang="es-ES" noProof="0" dirty="0"/>
          </a:p>
        </p:txBody>
      </p:sp>
      <p:sp>
        <p:nvSpPr>
          <p:cNvPr id="5" name="Marcador de pie de página 4"/>
          <p:cNvSpPr>
            <a:spLocks noGrp="1"/>
          </p:cNvSpPr>
          <p:nvPr>
            <p:ph type="ftr" sz="quarter" idx="11"/>
          </p:nvPr>
        </p:nvSpPr>
        <p:spPr/>
        <p:txBody>
          <a:bodyPr rtlCol="0"/>
          <a:lstStyle/>
          <a:p>
            <a:pPr rtl="0"/>
            <a:endParaRPr lang="es-ES" noProof="0" dirty="0"/>
          </a:p>
        </p:txBody>
      </p:sp>
      <p:sp>
        <p:nvSpPr>
          <p:cNvPr id="6" name="Marcador de número de diapositiva 5"/>
          <p:cNvSpPr>
            <a:spLocks noGrp="1"/>
          </p:cNvSpPr>
          <p:nvPr>
            <p:ph type="sldNum" sz="quarter" idx="12"/>
          </p:nvPr>
        </p:nvSpPr>
        <p:spPr/>
        <p:txBody>
          <a:bodyPr rtlCol="0"/>
          <a:lstStyle/>
          <a:p>
            <a:pPr rtl="0"/>
            <a:fld id="{0FF54DE5-C571-48E8-A5BC-B369434E2F44}" type="slidenum">
              <a:rPr lang="es-ES" noProof="0"/>
              <a:t>‹Nº›</a:t>
            </a:fld>
            <a:endParaRPr lang="es-ES" noProof="0"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apositiva de título con imagen">
    <p:spTree>
      <p:nvGrpSpPr>
        <p:cNvPr id="1" name=""/>
        <p:cNvGrpSpPr/>
        <p:nvPr/>
      </p:nvGrpSpPr>
      <p:grpSpPr>
        <a:xfrm>
          <a:off x="0" y="0"/>
          <a:ext cx="0" cy="0"/>
          <a:chOff x="0" y="0"/>
          <a:chExt cx="0" cy="0"/>
        </a:xfrm>
      </p:grpSpPr>
      <p:sp>
        <p:nvSpPr>
          <p:cNvPr id="2" name="Título 1"/>
          <p:cNvSpPr>
            <a:spLocks noGrp="1"/>
          </p:cNvSpPr>
          <p:nvPr>
            <p:ph type="ctrTitle"/>
          </p:nvPr>
        </p:nvSpPr>
        <p:spPr>
          <a:xfrm>
            <a:off x="1104900" y="2292094"/>
            <a:ext cx="5734050" cy="2219691"/>
          </a:xfrm>
        </p:spPr>
        <p:txBody>
          <a:bodyPr rtlCol="0" anchor="ctr">
            <a:normAutofit/>
          </a:bodyPr>
          <a:lstStyle>
            <a:lvl1pPr algn="l">
              <a:defRPr sz="4400" cap="all" baseline="0"/>
            </a:lvl1pPr>
          </a:lstStyle>
          <a:p>
            <a:pPr rtl="0"/>
            <a:r>
              <a:rPr lang="es-ES" noProof="0"/>
              <a:t>Haga clic para modificar el estilo de título del patrón</a:t>
            </a:r>
          </a:p>
        </p:txBody>
      </p:sp>
      <p:sp>
        <p:nvSpPr>
          <p:cNvPr id="3" name="Subtítulo 2"/>
          <p:cNvSpPr>
            <a:spLocks noGrp="1"/>
          </p:cNvSpPr>
          <p:nvPr>
            <p:ph type="subTitle" idx="1" hasCustomPrompt="1"/>
          </p:nvPr>
        </p:nvSpPr>
        <p:spPr>
          <a:xfrm>
            <a:off x="1104900" y="4511784"/>
            <a:ext cx="5734050"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11" name="Marcador de posición de imagen 10" descr="Marcador de posición vacío para agregar una imagen. Haga clic en el marcador de posición y seleccione la imagen que desee agregar."/>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r>
              <a:rPr lang="es-ES" noProof="0" dirty="0"/>
              <a:t>Haga clic en el icono para agregar una imagen</a:t>
            </a:r>
          </a:p>
        </p:txBody>
      </p:sp>
      <p:sp>
        <p:nvSpPr>
          <p:cNvPr id="8" name="Rectángulo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grpSp>
        <p:nvGrpSpPr>
          <p:cNvPr id="14" name="Grupo 13"/>
          <p:cNvGrpSpPr/>
          <p:nvPr/>
        </p:nvGrpSpPr>
        <p:grpSpPr>
          <a:xfrm>
            <a:off x="0" y="1143000"/>
            <a:ext cx="12192000" cy="63125"/>
            <a:chOff x="507492" y="1501519"/>
            <a:chExt cx="8129016" cy="63125"/>
          </a:xfrm>
        </p:grpSpPr>
        <p:cxnSp>
          <p:nvCxnSpPr>
            <p:cNvPr id="15" name="Conector recto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Imagen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upo 12"/>
          <p:cNvGrpSpPr/>
          <p:nvPr/>
        </p:nvGrpSpPr>
        <p:grpSpPr>
          <a:xfrm rot="10800000">
            <a:off x="0" y="5645510"/>
            <a:ext cx="12192000" cy="63125"/>
            <a:chOff x="507492" y="1501519"/>
            <a:chExt cx="8129016" cy="63125"/>
          </a:xfrm>
        </p:grpSpPr>
        <p:cxnSp>
          <p:nvCxnSpPr>
            <p:cNvPr id="17" name="Conector recto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ángulo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Encabezado de la sección">
    <p:spTree>
      <p:nvGrpSpPr>
        <p:cNvPr id="1" name=""/>
        <p:cNvGrpSpPr/>
        <p:nvPr/>
      </p:nvGrpSpPr>
      <p:grpSpPr>
        <a:xfrm>
          <a:off x="0" y="0"/>
          <a:ext cx="0" cy="0"/>
          <a:chOff x="0" y="0"/>
          <a:chExt cx="0" cy="0"/>
        </a:xfrm>
      </p:grpSpPr>
      <p:grpSp>
        <p:nvGrpSpPr>
          <p:cNvPr id="8" name="Grupo 7"/>
          <p:cNvGrpSpPr/>
          <p:nvPr/>
        </p:nvGrpSpPr>
        <p:grpSpPr>
          <a:xfrm>
            <a:off x="0" y="2514600"/>
            <a:ext cx="12192000" cy="3194035"/>
            <a:chOff x="647402" y="2514600"/>
            <a:chExt cx="10838688" cy="3194035"/>
          </a:xfrm>
        </p:grpSpPr>
        <p:grpSp>
          <p:nvGrpSpPr>
            <p:cNvPr id="9" name="Grupo 8"/>
            <p:cNvGrpSpPr/>
            <p:nvPr/>
          </p:nvGrpSpPr>
          <p:grpSpPr>
            <a:xfrm>
              <a:off x="647402" y="2514600"/>
              <a:ext cx="10838688" cy="63125"/>
              <a:chOff x="507492" y="1501519"/>
              <a:chExt cx="8129016" cy="63125"/>
            </a:xfrm>
          </p:grpSpPr>
          <p:cxnSp>
            <p:nvCxnSpPr>
              <p:cNvPr id="14" name="Conector recto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ángulo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grpSp>
          <p:nvGrpSpPr>
            <p:cNvPr id="11" name="Grupo 10"/>
            <p:cNvGrpSpPr/>
            <p:nvPr/>
          </p:nvGrpSpPr>
          <p:grpSpPr>
            <a:xfrm rot="10800000">
              <a:off x="647402" y="5645510"/>
              <a:ext cx="10838688" cy="63125"/>
              <a:chOff x="507492" y="1501519"/>
              <a:chExt cx="8129016" cy="63125"/>
            </a:xfrm>
          </p:grpSpPr>
          <p:cxnSp>
            <p:nvCxnSpPr>
              <p:cNvPr id="12" name="Conector recto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Imagen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ítulo 1"/>
          <p:cNvSpPr>
            <a:spLocks noGrp="1"/>
          </p:cNvSpPr>
          <p:nvPr>
            <p:ph type="title"/>
          </p:nvPr>
        </p:nvSpPr>
        <p:spPr>
          <a:xfrm>
            <a:off x="1104899" y="2971806"/>
            <a:ext cx="10071099" cy="1684150"/>
          </a:xfrm>
        </p:spPr>
        <p:txBody>
          <a:bodyPr rtlCol="0" anchor="ctr">
            <a:normAutofit/>
          </a:bodyPr>
          <a:lstStyle>
            <a:lvl1pPr>
              <a:defRPr sz="4400" cap="all" baseline="0">
                <a:solidFill>
                  <a:schemeClr val="bg1"/>
                </a:solidFill>
              </a:defRPr>
            </a:lvl1pPr>
          </a:lstStyle>
          <a:p>
            <a:pPr rtl="0"/>
            <a:r>
              <a:rPr lang="es-ES" noProof="0"/>
              <a:t>Haga clic para modificar el estilo de título del patrón</a:t>
            </a:r>
          </a:p>
        </p:txBody>
      </p:sp>
      <p:sp>
        <p:nvSpPr>
          <p:cNvPr id="3" name="Marcador de texto 2"/>
          <p:cNvSpPr>
            <a:spLocks noGrp="1"/>
          </p:cNvSpPr>
          <p:nvPr>
            <p:ph type="body" idx="1"/>
          </p:nvPr>
        </p:nvSpPr>
        <p:spPr>
          <a:xfrm>
            <a:off x="1104899" y="4655956"/>
            <a:ext cx="10071099" cy="509750"/>
          </a:xfrm>
        </p:spPr>
        <p:txBody>
          <a:bodyPr rtlCol="0">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Haga clic para modificar los estilos de texto del patrón</a:t>
            </a:r>
          </a:p>
        </p:txBody>
      </p:sp>
      <p:sp>
        <p:nvSpPr>
          <p:cNvPr id="4" name="Marcador de fecha 3"/>
          <p:cNvSpPr>
            <a:spLocks noGrp="1"/>
          </p:cNvSpPr>
          <p:nvPr>
            <p:ph type="dt" sz="half" idx="10"/>
          </p:nvPr>
        </p:nvSpPr>
        <p:spPr/>
        <p:txBody>
          <a:bodyPr rtlCol="0"/>
          <a:lstStyle/>
          <a:p>
            <a:pPr rtl="0"/>
            <a:fld id="{1E7B6C7E-99D1-4E31-AEB3-FBECF0194EF3}" type="datetime1">
              <a:rPr lang="es-ES" noProof="0" smtClean="0"/>
              <a:t>09/03/2024</a:t>
            </a:fld>
            <a:endParaRPr lang="es-ES" noProof="0" dirty="0"/>
          </a:p>
        </p:txBody>
      </p:sp>
      <p:sp>
        <p:nvSpPr>
          <p:cNvPr id="5" name="Marcador de pie de página 4"/>
          <p:cNvSpPr>
            <a:spLocks noGrp="1"/>
          </p:cNvSpPr>
          <p:nvPr>
            <p:ph type="ftr" sz="quarter" idx="11"/>
          </p:nvPr>
        </p:nvSpPr>
        <p:spPr/>
        <p:txBody>
          <a:bodyPr rtlCol="0"/>
          <a:lstStyle/>
          <a:p>
            <a:pPr rtl="0"/>
            <a:endParaRPr lang="es-ES" noProof="0" dirty="0"/>
          </a:p>
        </p:txBody>
      </p:sp>
      <p:sp>
        <p:nvSpPr>
          <p:cNvPr id="6" name="Marcador de número de diapositiva 5"/>
          <p:cNvSpPr>
            <a:spLocks noGrp="1"/>
          </p:cNvSpPr>
          <p:nvPr>
            <p:ph type="sldNum" sz="quarter" idx="12"/>
          </p:nvPr>
        </p:nvSpPr>
        <p:spPr/>
        <p:txBody>
          <a:bodyPr rtlCol="0"/>
          <a:lstStyle/>
          <a:p>
            <a:pPr rtl="0"/>
            <a:fld id="{0FF54DE5-C571-48E8-A5BC-B369434E2F44}" type="slidenum">
              <a:rPr lang="es-ES" noProof="0"/>
              <a:t>‹Nº›</a:t>
            </a:fld>
            <a:endParaRPr lang="es-ES" noProof="0" dirty="0"/>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defRPr b="1"/>
            </a:lvl1pPr>
          </a:lstStyle>
          <a:p>
            <a:pPr rtl="0"/>
            <a:r>
              <a:rPr lang="es-ES" noProof="0"/>
              <a:t>Haga clic para modificar el estilo de título del patrón</a:t>
            </a:r>
          </a:p>
        </p:txBody>
      </p:sp>
      <p:sp>
        <p:nvSpPr>
          <p:cNvPr id="3" name="Marcador de contenido 2"/>
          <p:cNvSpPr>
            <a:spLocks noGrp="1"/>
          </p:cNvSpPr>
          <p:nvPr>
            <p:ph sz="half" idx="1"/>
          </p:nvPr>
        </p:nvSpPr>
        <p:spPr>
          <a:xfrm>
            <a:off x="1104900" y="1600200"/>
            <a:ext cx="4914900" cy="4571999"/>
          </a:xfrm>
        </p:spPr>
        <p:txBody>
          <a:bodyPr rtlCol="0"/>
          <a:lstStyle>
            <a:lvl5pPr>
              <a:defRPr/>
            </a:lvl5pPr>
            <a:lvl6pPr>
              <a:defRPr/>
            </a:lvl6pPr>
            <a:lvl7pPr>
              <a:defRPr/>
            </a:lvl7pPr>
            <a:lvl8pPr>
              <a:defRPr/>
            </a:lvl8pPr>
            <a:lvl9pPr>
              <a:defRPr/>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contenido 3"/>
          <p:cNvSpPr>
            <a:spLocks noGrp="1"/>
          </p:cNvSpPr>
          <p:nvPr>
            <p:ph sz="half" idx="2"/>
          </p:nvPr>
        </p:nvSpPr>
        <p:spPr>
          <a:xfrm>
            <a:off x="6172200" y="1600200"/>
            <a:ext cx="4914900" cy="4571999"/>
          </a:xfrm>
        </p:spPr>
        <p:txBody>
          <a:bodyPr rtlCol="0"/>
          <a:lstStyle>
            <a:lvl5pPr>
              <a:defRPr/>
            </a:lvl5pPr>
            <a:lvl6pPr>
              <a:defRPr/>
            </a:lvl6pPr>
            <a:lvl7pPr>
              <a:defRPr/>
            </a:lvl7pPr>
            <a:lvl8pPr>
              <a:defRPr/>
            </a:lvl8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fecha 4"/>
          <p:cNvSpPr>
            <a:spLocks noGrp="1"/>
          </p:cNvSpPr>
          <p:nvPr>
            <p:ph type="dt" sz="half" idx="10"/>
          </p:nvPr>
        </p:nvSpPr>
        <p:spPr/>
        <p:txBody>
          <a:bodyPr rtlCol="0"/>
          <a:lstStyle/>
          <a:p>
            <a:pPr rtl="0"/>
            <a:fld id="{79833A64-CB94-4065-81CC-4B0BBBF83F32}" type="datetime1">
              <a:rPr lang="es-ES" noProof="0" smtClean="0"/>
              <a:t>09/03/2024</a:t>
            </a:fld>
            <a:endParaRPr lang="es-ES" noProof="0" dirty="0"/>
          </a:p>
        </p:txBody>
      </p:sp>
      <p:sp>
        <p:nvSpPr>
          <p:cNvPr id="6" name="Marcador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0FF54DE5-C571-48E8-A5BC-B369434E2F44}" type="slidenum">
              <a:rPr lang="es-ES" noProof="0"/>
              <a:t>‹Nº›</a:t>
            </a:fld>
            <a:endParaRPr lang="es-ES" noProof="0"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1104900" y="63137"/>
            <a:ext cx="9980682" cy="1096962"/>
          </a:xfrm>
        </p:spPr>
        <p:txBody>
          <a:bodyPr rtlCol="0"/>
          <a:lstStyle>
            <a:lvl1pPr>
              <a:defRPr b="1"/>
            </a:lvl1pPr>
          </a:lstStyle>
          <a:p>
            <a:pPr rtl="0"/>
            <a:r>
              <a:rPr lang="es-ES" noProof="0"/>
              <a:t>Haga clic para modificar el estilo de título del patrón</a:t>
            </a:r>
          </a:p>
        </p:txBody>
      </p:sp>
      <p:sp>
        <p:nvSpPr>
          <p:cNvPr id="3" name="Marcador de texto 2"/>
          <p:cNvSpPr>
            <a:spLocks noGrp="1"/>
          </p:cNvSpPr>
          <p:nvPr>
            <p:ph type="body" idx="1"/>
          </p:nvPr>
        </p:nvSpPr>
        <p:spPr>
          <a:xfrm>
            <a:off x="110490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contenido 3"/>
          <p:cNvSpPr>
            <a:spLocks noGrp="1"/>
          </p:cNvSpPr>
          <p:nvPr>
            <p:ph sz="half" idx="2"/>
          </p:nvPr>
        </p:nvSpPr>
        <p:spPr>
          <a:xfrm>
            <a:off x="1104900" y="2424112"/>
            <a:ext cx="4919472" cy="3748088"/>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texto 4"/>
          <p:cNvSpPr>
            <a:spLocks noGrp="1"/>
          </p:cNvSpPr>
          <p:nvPr>
            <p:ph type="body" sz="quarter" idx="3"/>
          </p:nvPr>
        </p:nvSpPr>
        <p:spPr>
          <a:xfrm>
            <a:off x="616611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contenido 5"/>
          <p:cNvSpPr>
            <a:spLocks noGrp="1"/>
          </p:cNvSpPr>
          <p:nvPr>
            <p:ph sz="quarter" idx="4"/>
          </p:nvPr>
        </p:nvSpPr>
        <p:spPr>
          <a:xfrm>
            <a:off x="6166110" y="2424112"/>
            <a:ext cx="4919472" cy="3748088"/>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fecha 6"/>
          <p:cNvSpPr>
            <a:spLocks noGrp="1"/>
          </p:cNvSpPr>
          <p:nvPr>
            <p:ph type="dt" sz="half" idx="10"/>
          </p:nvPr>
        </p:nvSpPr>
        <p:spPr/>
        <p:txBody>
          <a:bodyPr rtlCol="0"/>
          <a:lstStyle/>
          <a:p>
            <a:pPr rtl="0"/>
            <a:fld id="{2A6DFF9A-4BB2-40D5-BBB7-24B0DEDB58CD}" type="datetime1">
              <a:rPr lang="es-ES" noProof="0" smtClean="0"/>
              <a:t>09/03/2024</a:t>
            </a:fld>
            <a:endParaRPr lang="es-ES" noProof="0" dirty="0"/>
          </a:p>
        </p:txBody>
      </p:sp>
      <p:sp>
        <p:nvSpPr>
          <p:cNvPr id="8" name="Marcador de pie de página 7"/>
          <p:cNvSpPr>
            <a:spLocks noGrp="1"/>
          </p:cNvSpPr>
          <p:nvPr>
            <p:ph type="ftr" sz="quarter" idx="11"/>
          </p:nvPr>
        </p:nvSpPr>
        <p:spPr/>
        <p:txBody>
          <a:bodyPr rtlCol="0"/>
          <a:lstStyle/>
          <a:p>
            <a:pPr rtl="0"/>
            <a:endParaRPr lang="es-ES" noProof="0" dirty="0"/>
          </a:p>
        </p:txBody>
      </p:sp>
      <p:sp>
        <p:nvSpPr>
          <p:cNvPr id="9" name="Marcador de número de diapositiva 8"/>
          <p:cNvSpPr>
            <a:spLocks noGrp="1"/>
          </p:cNvSpPr>
          <p:nvPr>
            <p:ph type="sldNum" sz="quarter" idx="12"/>
          </p:nvPr>
        </p:nvSpPr>
        <p:spPr/>
        <p:txBody>
          <a:bodyPr rtlCol="0"/>
          <a:lstStyle/>
          <a:p>
            <a:pPr rtl="0"/>
            <a:fld id="{0FF54DE5-C571-48E8-A5BC-B369434E2F44}" type="slidenum">
              <a:rPr lang="es-ES" noProof="0"/>
              <a:t>‹Nº›</a:t>
            </a:fld>
            <a:endParaRPr lang="es-ES" noProof="0"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1104900" y="63137"/>
            <a:ext cx="9980682" cy="1096962"/>
          </a:xfrm>
        </p:spPr>
        <p:txBody>
          <a:bodyPr rtlCol="0"/>
          <a:lstStyle>
            <a:lvl1pPr>
              <a:defRPr b="1"/>
            </a:lvl1pPr>
          </a:lstStyle>
          <a:p>
            <a:pPr rtl="0"/>
            <a:r>
              <a:rPr lang="es-ES" noProof="0"/>
              <a:t>Haga clic para modificar el estilo de título del patrón</a:t>
            </a:r>
          </a:p>
        </p:txBody>
      </p:sp>
      <p:sp>
        <p:nvSpPr>
          <p:cNvPr id="3" name="Marcador de fecha 2"/>
          <p:cNvSpPr>
            <a:spLocks noGrp="1"/>
          </p:cNvSpPr>
          <p:nvPr>
            <p:ph type="dt" sz="half" idx="10"/>
          </p:nvPr>
        </p:nvSpPr>
        <p:spPr/>
        <p:txBody>
          <a:bodyPr rtlCol="0"/>
          <a:lstStyle/>
          <a:p>
            <a:pPr rtl="0"/>
            <a:fld id="{52AEB1F9-6B57-4303-AAE7-FF9DBFDD3521}" type="datetime1">
              <a:rPr lang="es-ES" noProof="0" smtClean="0"/>
              <a:t>09/03/2024</a:t>
            </a:fld>
            <a:endParaRPr lang="es-ES" noProof="0" dirty="0"/>
          </a:p>
        </p:txBody>
      </p:sp>
      <p:sp>
        <p:nvSpPr>
          <p:cNvPr id="4" name="Marcador de pie de página 3"/>
          <p:cNvSpPr>
            <a:spLocks noGrp="1"/>
          </p:cNvSpPr>
          <p:nvPr>
            <p:ph type="ftr" sz="quarter" idx="11"/>
          </p:nvPr>
        </p:nvSpPr>
        <p:spPr/>
        <p:txBody>
          <a:bodyPr rtlCol="0"/>
          <a:lstStyle/>
          <a:p>
            <a:pPr rtl="0"/>
            <a:endParaRPr lang="es-ES" noProof="0" dirty="0"/>
          </a:p>
        </p:txBody>
      </p:sp>
      <p:sp>
        <p:nvSpPr>
          <p:cNvPr id="5" name="Marcador de posición de número de diapositiva 4"/>
          <p:cNvSpPr>
            <a:spLocks noGrp="1"/>
          </p:cNvSpPr>
          <p:nvPr>
            <p:ph type="sldNum" sz="quarter" idx="12"/>
          </p:nvPr>
        </p:nvSpPr>
        <p:spPr/>
        <p:txBody>
          <a:bodyPr rtlCol="0"/>
          <a:lstStyle/>
          <a:p>
            <a:pPr rtl="0"/>
            <a:fld id="{0FF54DE5-C571-48E8-A5BC-B369434E2F44}" type="slidenum">
              <a:rPr lang="es-ES" noProof="0"/>
              <a:t>‹Nº›</a:t>
            </a:fld>
            <a:endParaRPr lang="es-ES" noProof="0"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rtlCol="0"/>
          <a:lstStyle/>
          <a:p>
            <a:pPr rtl="0"/>
            <a:fld id="{8024EFE5-D7C6-472C-A22E-1E123B517572}" type="datetime1">
              <a:rPr lang="es-ES" noProof="0" smtClean="0"/>
              <a:t>09/03/2024</a:t>
            </a:fld>
            <a:endParaRPr lang="es-ES" noProof="0" dirty="0"/>
          </a:p>
        </p:txBody>
      </p:sp>
      <p:sp>
        <p:nvSpPr>
          <p:cNvPr id="3" name="Marcador de pie de página 2"/>
          <p:cNvSpPr>
            <a:spLocks noGrp="1"/>
          </p:cNvSpPr>
          <p:nvPr>
            <p:ph type="ftr" sz="quarter" idx="11"/>
          </p:nvPr>
        </p:nvSpPr>
        <p:spPr/>
        <p:txBody>
          <a:bodyPr rtlCol="0"/>
          <a:lstStyle/>
          <a:p>
            <a:pPr rtl="0"/>
            <a:endParaRPr lang="es-ES" noProof="0" dirty="0"/>
          </a:p>
        </p:txBody>
      </p:sp>
      <p:sp>
        <p:nvSpPr>
          <p:cNvPr id="4" name="Marcador de número de diapositiva 3"/>
          <p:cNvSpPr>
            <a:spLocks noGrp="1"/>
          </p:cNvSpPr>
          <p:nvPr>
            <p:ph type="sldNum" sz="quarter" idx="12"/>
          </p:nvPr>
        </p:nvSpPr>
        <p:spPr/>
        <p:txBody>
          <a:bodyPr rtlCol="0"/>
          <a:lstStyle/>
          <a:p>
            <a:pPr rtl="0"/>
            <a:fld id="{0FF54DE5-C571-48E8-A5BC-B369434E2F44}" type="slidenum">
              <a:rPr lang="es-ES" noProof="0"/>
              <a:t>‹Nº›</a:t>
            </a:fld>
            <a:endParaRPr lang="es-ES" noProof="0"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104900" y="63138"/>
            <a:ext cx="9980682" cy="1096962"/>
          </a:xfrm>
        </p:spPr>
        <p:txBody>
          <a:bodyPr rtlCol="0" anchor="b"/>
          <a:lstStyle>
            <a:lvl1pPr>
              <a:defRPr sz="3200" b="1"/>
            </a:lvl1pPr>
          </a:lstStyle>
          <a:p>
            <a:pPr rtl="0"/>
            <a:r>
              <a:rPr lang="es-ES" noProof="0"/>
              <a:t>Haga clic para modificar el estilo de título del patrón</a:t>
            </a:r>
          </a:p>
        </p:txBody>
      </p:sp>
      <p:sp>
        <p:nvSpPr>
          <p:cNvPr id="4" name="Marcador de texto 3"/>
          <p:cNvSpPr>
            <a:spLocks noGrp="1"/>
          </p:cNvSpPr>
          <p:nvPr>
            <p:ph type="body" sz="half" idx="2"/>
          </p:nvPr>
        </p:nvSpPr>
        <p:spPr>
          <a:xfrm>
            <a:off x="1104900" y="1600200"/>
            <a:ext cx="4384548"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3" name="Marcador de contenido 2"/>
          <p:cNvSpPr>
            <a:spLocks noGrp="1"/>
          </p:cNvSpPr>
          <p:nvPr>
            <p:ph idx="1"/>
          </p:nvPr>
        </p:nvSpPr>
        <p:spPr>
          <a:xfrm>
            <a:off x="5641848" y="1600199"/>
            <a:ext cx="5445252" cy="4572001"/>
          </a:xfrm>
        </p:spPr>
        <p:txBody>
          <a:bodyPr rtlCol="0">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fecha 4"/>
          <p:cNvSpPr>
            <a:spLocks noGrp="1"/>
          </p:cNvSpPr>
          <p:nvPr>
            <p:ph type="dt" sz="half" idx="10"/>
          </p:nvPr>
        </p:nvSpPr>
        <p:spPr/>
        <p:txBody>
          <a:bodyPr rtlCol="0"/>
          <a:lstStyle/>
          <a:p>
            <a:pPr rtl="0"/>
            <a:fld id="{67DFC7B5-89D6-4914-B5C9-E221B897FDC6}" type="datetime1">
              <a:rPr lang="es-ES" noProof="0" smtClean="0"/>
              <a:t>09/03/2024</a:t>
            </a:fld>
            <a:endParaRPr lang="es-ES" noProof="0" dirty="0"/>
          </a:p>
        </p:txBody>
      </p:sp>
      <p:sp>
        <p:nvSpPr>
          <p:cNvPr id="6" name="Marcador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0FF54DE5-C571-48E8-A5BC-B369434E2F44}" type="slidenum">
              <a:rPr lang="es-ES" noProof="0"/>
              <a:t>‹Nº›</a:t>
            </a:fld>
            <a:endParaRPr lang="es-ES" noProof="0"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es-ES" noProof="0"/>
              <a:t>Haga clic para modificar el estilo de título del patrón</a:t>
            </a:r>
          </a:p>
        </p:txBody>
      </p:sp>
      <p:sp>
        <p:nvSpPr>
          <p:cNvPr id="3" name="Marcador de texto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a:p>
            <a:pPr lvl="5" rtl="0"/>
            <a:r>
              <a:rPr lang="es-ES" noProof="0"/>
              <a:t>Sexto nivel</a:t>
            </a:r>
          </a:p>
          <a:p>
            <a:pPr lvl="6" rtl="0"/>
            <a:r>
              <a:rPr lang="es-ES" noProof="0"/>
              <a:t>Séptimo nivel</a:t>
            </a:r>
          </a:p>
          <a:p>
            <a:pPr lvl="7" rtl="0"/>
            <a:r>
              <a:rPr lang="es-ES" noProof="0"/>
              <a:t>Octavo nivel</a:t>
            </a:r>
          </a:p>
          <a:p>
            <a:pPr lvl="8" rtl="0"/>
            <a:r>
              <a:rPr lang="es-ES" noProof="0"/>
              <a:t>Noveno nivel</a:t>
            </a:r>
          </a:p>
        </p:txBody>
      </p:sp>
      <p:sp>
        <p:nvSpPr>
          <p:cNvPr id="4" name="Marcador de fecha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pPr rtl="0"/>
            <a:fld id="{5F5FDCA8-0713-41AF-B976-75D803CEC7A5}" type="datetime1">
              <a:rPr lang="es-ES" noProof="0" smtClean="0"/>
              <a:t>09/03/2024</a:t>
            </a:fld>
            <a:endParaRPr lang="es-ES" noProof="0" dirty="0"/>
          </a:p>
        </p:txBody>
      </p:sp>
      <p:sp>
        <p:nvSpPr>
          <p:cNvPr id="5" name="Marcador de pie de página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pPr rtl="0"/>
            <a:endParaRPr lang="es-ES" noProof="0" dirty="0"/>
          </a:p>
        </p:txBody>
      </p:sp>
      <p:sp>
        <p:nvSpPr>
          <p:cNvPr id="6" name="Marcador de número de diapositiva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pPr rtl="0"/>
            <a:fld id="{0FF54DE5-C571-48E8-A5BC-B369434E2F44}" type="slidenum">
              <a:rPr lang="es-ES" noProof="0" smtClean="0"/>
              <a:pPr rtl="0"/>
              <a:t>‹Nº›</a:t>
            </a:fld>
            <a:endParaRPr lang="es-ES" noProof="0" dirty="0"/>
          </a:p>
        </p:txBody>
      </p:sp>
      <p:grpSp>
        <p:nvGrpSpPr>
          <p:cNvPr id="15" name="Grupo 14"/>
          <p:cNvGrpSpPr/>
          <p:nvPr/>
        </p:nvGrpSpPr>
        <p:grpSpPr>
          <a:xfrm>
            <a:off x="1103376" y="1219201"/>
            <a:ext cx="9985248" cy="84403"/>
            <a:chOff x="1073150" y="1219201"/>
            <a:chExt cx="10058400" cy="63125"/>
          </a:xfrm>
        </p:grpSpPr>
        <p:cxnSp>
          <p:nvCxnSpPr>
            <p:cNvPr id="13" name="Conector recto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ítulo 6"/>
          <p:cNvSpPr>
            <a:spLocks noGrp="1"/>
          </p:cNvSpPr>
          <p:nvPr>
            <p:ph type="subTitle" idx="1"/>
          </p:nvPr>
        </p:nvSpPr>
        <p:spPr>
          <a:xfrm>
            <a:off x="225287" y="4511784"/>
            <a:ext cx="6613663" cy="955565"/>
          </a:xfrm>
        </p:spPr>
        <p:txBody>
          <a:bodyPr rtlCol="0"/>
          <a:lstStyle/>
          <a:p>
            <a:pPr algn="ctr" rtl="0"/>
            <a:endParaRPr lang="es-ES" dirty="0"/>
          </a:p>
          <a:p>
            <a:pPr algn="ctr" rtl="0"/>
            <a:r>
              <a:rPr lang="es-ES" sz="2800" b="1" dirty="0">
                <a:solidFill>
                  <a:schemeClr val="bg2">
                    <a:lumMod val="25000"/>
                  </a:schemeClr>
                </a:solidFill>
                <a:effectLst>
                  <a:outerShdw blurRad="38100" dist="38100" dir="2700000" algn="tl">
                    <a:srgbClr val="000000">
                      <a:alpha val="43137"/>
                    </a:srgbClr>
                  </a:outerShdw>
                </a:effectLst>
              </a:rPr>
              <a:t>Oscar García Cardoze</a:t>
            </a:r>
          </a:p>
        </p:txBody>
      </p:sp>
      <p:pic>
        <p:nvPicPr>
          <p:cNvPr id="4" name="Marcador de posición de imagen 3" descr="Libro abierto en una mesa, con estanterías de libros borrosas en el fondo"/>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pic>
        <p:nvPicPr>
          <p:cNvPr id="2" name="Imagen 1">
            <a:extLst>
              <a:ext uri="{FF2B5EF4-FFF2-40B4-BE49-F238E27FC236}">
                <a16:creationId xmlns:a16="http://schemas.microsoft.com/office/drawing/2014/main" id="{AE9D9E86-A72F-AED5-B966-93D56335BC18}"/>
              </a:ext>
            </a:extLst>
          </p:cNvPr>
          <p:cNvPicPr>
            <a:picLocks noChangeAspect="1"/>
          </p:cNvPicPr>
          <p:nvPr/>
        </p:nvPicPr>
        <p:blipFill>
          <a:blip r:embed="rId4"/>
          <a:stretch>
            <a:fillRect/>
          </a:stretch>
        </p:blipFill>
        <p:spPr>
          <a:xfrm>
            <a:off x="9048307" y="0"/>
            <a:ext cx="3143693" cy="1071104"/>
          </a:xfrm>
          <a:prstGeom prst="rect">
            <a:avLst/>
          </a:prstGeom>
        </p:spPr>
      </p:pic>
      <p:sp>
        <p:nvSpPr>
          <p:cNvPr id="3" name="CuadroTexto 2">
            <a:extLst>
              <a:ext uri="{FF2B5EF4-FFF2-40B4-BE49-F238E27FC236}">
                <a16:creationId xmlns:a16="http://schemas.microsoft.com/office/drawing/2014/main" id="{BCCE2EDC-3AE0-3CD3-2511-BB0BC0640400}"/>
              </a:ext>
            </a:extLst>
          </p:cNvPr>
          <p:cNvSpPr txBox="1"/>
          <p:nvPr/>
        </p:nvSpPr>
        <p:spPr>
          <a:xfrm>
            <a:off x="2923955" y="67689"/>
            <a:ext cx="5943598"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srgbClr val="FFFFFF"/>
                </a:solidFill>
                <a:effectLst/>
                <a:uLnTx/>
                <a:uFillTx/>
                <a:latin typeface="Euphemia"/>
                <a:ea typeface="+mn-ea"/>
                <a:cs typeface="+mn-cs"/>
              </a:rPr>
              <a:t>Maestría en Regulación y Políticas Públicas en el Sector Energía</a:t>
            </a:r>
            <a:endParaRPr kumimoji="0" lang="es-PA" sz="2800" b="1" i="0" u="none" strike="noStrike" kern="1200" cap="none" spc="0" normalizeH="0" baseline="0" noProof="0" dirty="0">
              <a:ln>
                <a:noFill/>
              </a:ln>
              <a:solidFill>
                <a:srgbClr val="FFFFFF"/>
              </a:solidFill>
              <a:effectLst/>
              <a:uLnTx/>
              <a:uFillTx/>
              <a:latin typeface="Euphemia"/>
              <a:ea typeface="+mn-ea"/>
              <a:cs typeface="+mn-cs"/>
            </a:endParaRPr>
          </a:p>
        </p:txBody>
      </p:sp>
      <p:sp>
        <p:nvSpPr>
          <p:cNvPr id="9" name="Título 5">
            <a:extLst>
              <a:ext uri="{FF2B5EF4-FFF2-40B4-BE49-F238E27FC236}">
                <a16:creationId xmlns:a16="http://schemas.microsoft.com/office/drawing/2014/main" id="{A9042B9C-7F21-4CEB-DC36-D17534D8D8EA}"/>
              </a:ext>
            </a:extLst>
          </p:cNvPr>
          <p:cNvSpPr>
            <a:spLocks noGrp="1"/>
          </p:cNvSpPr>
          <p:nvPr>
            <p:ph type="ctrTitle"/>
          </p:nvPr>
        </p:nvSpPr>
        <p:spPr>
          <a:xfrm>
            <a:off x="225287" y="2292094"/>
            <a:ext cx="6613663" cy="2219691"/>
          </a:xfrm>
        </p:spPr>
        <p:txBody>
          <a:bodyPr rtlCol="0" anchor="ctr">
            <a:normAutofit fontScale="90000"/>
          </a:bodyPr>
          <a:lstStyle/>
          <a:p>
            <a:pPr rtl="0"/>
            <a:r>
              <a:rPr lang="es-ES" b="1" dirty="0"/>
              <a:t>ANÁLISIS DE IMPACTO económico Y COSTO-BENEFICIO </a:t>
            </a:r>
            <a:br>
              <a:rPr lang="es-ES" b="1" dirty="0"/>
            </a:br>
            <a:r>
              <a:rPr lang="es-ES" b="1" dirty="0"/>
              <a:t>(</a:t>
            </a:r>
            <a:r>
              <a:rPr lang="es-ES" b="1" dirty="0">
                <a:solidFill>
                  <a:srgbClr val="0070C0"/>
                </a:solidFill>
              </a:rPr>
              <a:t>sesión 3: 2-mar-24</a:t>
            </a:r>
            <a:r>
              <a:rPr lang="es-ES" b="1" dirty="0"/>
              <a:t>)</a:t>
            </a:r>
          </a:p>
        </p:txBody>
      </p:sp>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68B97-32DA-F040-CD10-EE459104D815}"/>
              </a:ext>
            </a:extLst>
          </p:cNvPr>
          <p:cNvSpPr>
            <a:spLocks noGrp="1"/>
          </p:cNvSpPr>
          <p:nvPr>
            <p:ph type="title"/>
          </p:nvPr>
        </p:nvSpPr>
        <p:spPr/>
        <p:txBody>
          <a:bodyPr>
            <a:normAutofit/>
          </a:bodyPr>
          <a:lstStyle/>
          <a:p>
            <a:pPr algn="ctr" rtl="0"/>
            <a:r>
              <a:rPr lang="es-PA" sz="4800" dirty="0">
                <a:latin typeface="+mn-lt"/>
              </a:rPr>
              <a:t>Un ejemplo de juego simultáneo</a:t>
            </a:r>
          </a:p>
        </p:txBody>
      </p:sp>
      <p:sp>
        <p:nvSpPr>
          <p:cNvPr id="3" name="Marcador de número de diapositiva 2">
            <a:extLst>
              <a:ext uri="{FF2B5EF4-FFF2-40B4-BE49-F238E27FC236}">
                <a16:creationId xmlns:a16="http://schemas.microsoft.com/office/drawing/2014/main" id="{7F950106-A8E3-F964-4C59-63293B11FF1E}"/>
              </a:ext>
            </a:extLst>
          </p:cNvPr>
          <p:cNvSpPr>
            <a:spLocks noGrp="1"/>
          </p:cNvSpPr>
          <p:nvPr>
            <p:ph type="sldNum" sz="quarter" idx="12"/>
          </p:nvPr>
        </p:nvSpPr>
        <p:spPr/>
        <p:txBody>
          <a:bodyPr/>
          <a:lstStyle/>
          <a:p>
            <a:pPr rtl="0"/>
            <a:fld id="{0FF54DE5-C571-48E8-A5BC-B369434E2F44}" type="slidenum">
              <a:rPr lang="es-ES" noProof="0" smtClean="0"/>
              <a:t>10</a:t>
            </a:fld>
            <a:endParaRPr lang="es-ES" noProof="0" dirty="0"/>
          </a:p>
        </p:txBody>
      </p:sp>
      <p:pic>
        <p:nvPicPr>
          <p:cNvPr id="19" name="Imagen 18">
            <a:extLst>
              <a:ext uri="{FF2B5EF4-FFF2-40B4-BE49-F238E27FC236}">
                <a16:creationId xmlns:a16="http://schemas.microsoft.com/office/drawing/2014/main" id="{34DEEECA-B40D-4426-23AA-AE3162A8C3AC}"/>
              </a:ext>
            </a:extLst>
          </p:cNvPr>
          <p:cNvPicPr>
            <a:picLocks noChangeAspect="1"/>
          </p:cNvPicPr>
          <p:nvPr/>
        </p:nvPicPr>
        <p:blipFill>
          <a:blip r:embed="rId3"/>
          <a:stretch>
            <a:fillRect/>
          </a:stretch>
        </p:blipFill>
        <p:spPr>
          <a:xfrm>
            <a:off x="1679307" y="1899566"/>
            <a:ext cx="8833386" cy="4085598"/>
          </a:xfrm>
          <a:prstGeom prst="rect">
            <a:avLst/>
          </a:prstGeom>
        </p:spPr>
      </p:pic>
    </p:spTree>
    <p:extLst>
      <p:ext uri="{BB962C8B-B14F-4D97-AF65-F5344CB8AC3E}">
        <p14:creationId xmlns:p14="http://schemas.microsoft.com/office/powerpoint/2010/main" val="947948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4367" y="2939131"/>
            <a:ext cx="10743265" cy="979738"/>
          </a:xfrm>
        </p:spPr>
        <p:txBody>
          <a:bodyPr>
            <a:noAutofit/>
          </a:bodyPr>
          <a:lstStyle/>
          <a:p>
            <a:pPr algn="ctr" rtl="0"/>
            <a:r>
              <a:rPr lang="es-PA" dirty="0">
                <a:latin typeface="+mn-lt"/>
              </a:rPr>
              <a:t>Tipos de equilibrio</a:t>
            </a:r>
          </a:p>
        </p:txBody>
      </p:sp>
      <p:sp>
        <p:nvSpPr>
          <p:cNvPr id="2" name="Marcador de número de diapositiva 1">
            <a:extLst>
              <a:ext uri="{FF2B5EF4-FFF2-40B4-BE49-F238E27FC236}">
                <a16:creationId xmlns:a16="http://schemas.microsoft.com/office/drawing/2014/main" id="{785ED9D4-01F0-25BA-3363-B2285AAA5004}"/>
              </a:ext>
            </a:extLst>
          </p:cNvPr>
          <p:cNvSpPr>
            <a:spLocks noGrp="1"/>
          </p:cNvSpPr>
          <p:nvPr>
            <p:ph type="sldNum" sz="quarter" idx="12"/>
          </p:nvPr>
        </p:nvSpPr>
        <p:spPr/>
        <p:txBody>
          <a:bodyPr/>
          <a:lstStyle/>
          <a:p>
            <a:pPr rtl="0"/>
            <a:fld id="{0FF54DE5-C571-48E8-A5BC-B369434E2F44}" type="slidenum">
              <a:rPr lang="es-ES" noProof="0" smtClean="0"/>
              <a:t>11</a:t>
            </a:fld>
            <a:endParaRPr lang="es-ES" noProof="0" dirty="0"/>
          </a:p>
        </p:txBody>
      </p:sp>
    </p:spTree>
    <p:extLst>
      <p:ext uri="{BB962C8B-B14F-4D97-AF65-F5344CB8AC3E}">
        <p14:creationId xmlns:p14="http://schemas.microsoft.com/office/powerpoint/2010/main" val="81856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0D395-5C4A-39F5-6645-97C29CCBB7F9}"/>
              </a:ext>
            </a:extLst>
          </p:cNvPr>
          <p:cNvSpPr>
            <a:spLocks noGrp="1"/>
          </p:cNvSpPr>
          <p:nvPr>
            <p:ph type="title"/>
          </p:nvPr>
        </p:nvSpPr>
        <p:spPr/>
        <p:txBody>
          <a:bodyPr>
            <a:normAutofit/>
          </a:bodyPr>
          <a:lstStyle/>
          <a:p>
            <a:pPr algn="ctr" rtl="0"/>
            <a:r>
              <a:rPr lang="es-PA" sz="4800" dirty="0">
                <a:latin typeface="+mn-lt"/>
              </a:rPr>
              <a:t>Equilibrio de Nash</a:t>
            </a:r>
          </a:p>
        </p:txBody>
      </p:sp>
      <p:sp>
        <p:nvSpPr>
          <p:cNvPr id="3" name="Content Placeholder 2">
            <a:extLst>
              <a:ext uri="{FF2B5EF4-FFF2-40B4-BE49-F238E27FC236}">
                <a16:creationId xmlns:a16="http://schemas.microsoft.com/office/drawing/2014/main" id="{E0286A47-EC68-A087-A901-DB25F225EC28}"/>
              </a:ext>
            </a:extLst>
          </p:cNvPr>
          <p:cNvSpPr>
            <a:spLocks noGrp="1"/>
          </p:cNvSpPr>
          <p:nvPr>
            <p:ph idx="1"/>
          </p:nvPr>
        </p:nvSpPr>
        <p:spPr/>
        <p:txBody>
          <a:bodyPr>
            <a:normAutofit/>
          </a:bodyPr>
          <a:lstStyle/>
          <a:p>
            <a:pPr marL="0" indent="0" algn="just" rtl="0">
              <a:spcBef>
                <a:spcPts val="900"/>
              </a:spcBef>
              <a:spcAft>
                <a:spcPts val="900"/>
              </a:spcAft>
              <a:buNone/>
            </a:pPr>
            <a:r>
              <a:rPr lang="es-PA" sz="2400" b="0" i="0" u="none" strike="noStrike" dirty="0">
                <a:solidFill>
                  <a:srgbClr val="000000"/>
                </a:solidFill>
                <a:effectLst/>
              </a:rPr>
              <a:t>En teoría de juegos, un conjunto de estrategias en el que cada jugador responde mejor a las estrategias de los otros jugadores se llama </a:t>
            </a:r>
            <a:r>
              <a:rPr lang="es-PA" sz="2400" b="1" i="0" u="none" strike="noStrike" dirty="0">
                <a:solidFill>
                  <a:srgbClr val="000000"/>
                </a:solidFill>
                <a:effectLst/>
              </a:rPr>
              <a:t>equilibrio de Nash</a:t>
            </a:r>
            <a:r>
              <a:rPr lang="es-PA" sz="2400" b="0" i="0" u="none" strike="noStrike" dirty="0">
                <a:solidFill>
                  <a:srgbClr val="000000"/>
                </a:solidFill>
                <a:effectLst/>
              </a:rPr>
              <a:t>.</a:t>
            </a:r>
          </a:p>
          <a:p>
            <a:pPr marL="0" indent="0" algn="l" rtl="0">
              <a:spcBef>
                <a:spcPts val="900"/>
              </a:spcBef>
              <a:spcAft>
                <a:spcPts val="900"/>
              </a:spcAft>
              <a:buNone/>
            </a:pPr>
            <a:r>
              <a:rPr lang="es-PA" sz="2400" b="0" i="0" u="none" strike="noStrike" dirty="0">
                <a:solidFill>
                  <a:srgbClr val="000000"/>
                </a:solidFill>
                <a:effectLst/>
              </a:rPr>
              <a:t>En el equilibrio de Nash de este juego</a:t>
            </a:r>
            <a:endParaRPr lang="es-PA" sz="2400" b="0" dirty="0">
              <a:effectLst/>
            </a:endParaRPr>
          </a:p>
          <a:p>
            <a:pPr lvl="1" algn="l" rtl="0" fontAlgn="base">
              <a:spcBef>
                <a:spcPts val="180"/>
              </a:spcBef>
              <a:spcAft>
                <a:spcPts val="180"/>
              </a:spcAft>
            </a:pPr>
            <a:r>
              <a:rPr lang="es-PA" sz="3200" b="0" i="0" u="none" strike="noStrike" dirty="0">
                <a:solidFill>
                  <a:srgbClr val="000000"/>
                </a:solidFill>
                <a:effectLst/>
              </a:rPr>
              <a:t>Si Anil elige la yuca:</a:t>
            </a:r>
          </a:p>
          <a:p>
            <a:pPr lvl="1" algn="l" rtl="0" fontAlgn="base">
              <a:spcBef>
                <a:spcPts val="180"/>
              </a:spcBef>
              <a:spcAft>
                <a:spcPts val="180"/>
              </a:spcAft>
            </a:pPr>
            <a:r>
              <a:rPr lang="es-PA" sz="3200" b="0" i="0" u="none" strike="noStrike" dirty="0">
                <a:solidFill>
                  <a:srgbClr val="000000"/>
                </a:solidFill>
                <a:effectLst/>
              </a:rPr>
              <a:t>Bala elige arroz</a:t>
            </a:r>
          </a:p>
          <a:p>
            <a:pPr algn="l" rtl="0"/>
            <a:endParaRPr lang="es-PA" sz="2400" dirty="0"/>
          </a:p>
        </p:txBody>
      </p:sp>
      <p:sp>
        <p:nvSpPr>
          <p:cNvPr id="5" name="Marcador de número de diapositiva 4">
            <a:extLst>
              <a:ext uri="{FF2B5EF4-FFF2-40B4-BE49-F238E27FC236}">
                <a16:creationId xmlns:a16="http://schemas.microsoft.com/office/drawing/2014/main" id="{C9AEC3DE-6A0E-1830-3A13-CFAA68A8CAF0}"/>
              </a:ext>
            </a:extLst>
          </p:cNvPr>
          <p:cNvSpPr>
            <a:spLocks noGrp="1"/>
          </p:cNvSpPr>
          <p:nvPr>
            <p:ph type="sldNum" sz="quarter" idx="12"/>
          </p:nvPr>
        </p:nvSpPr>
        <p:spPr/>
        <p:txBody>
          <a:bodyPr/>
          <a:lstStyle/>
          <a:p>
            <a:pPr rtl="0"/>
            <a:fld id="{0FF54DE5-C571-48E8-A5BC-B369434E2F44}" type="slidenum">
              <a:rPr lang="es-ES" noProof="0" smtClean="0"/>
              <a:t>12</a:t>
            </a:fld>
            <a:endParaRPr lang="es-ES" noProof="0" dirty="0"/>
          </a:p>
        </p:txBody>
      </p:sp>
      <p:pic>
        <p:nvPicPr>
          <p:cNvPr id="10" name="Imagen 9">
            <a:extLst>
              <a:ext uri="{FF2B5EF4-FFF2-40B4-BE49-F238E27FC236}">
                <a16:creationId xmlns:a16="http://schemas.microsoft.com/office/drawing/2014/main" id="{FFAEA795-7FCE-BA7B-828D-88D7EA84619C}"/>
              </a:ext>
            </a:extLst>
          </p:cNvPr>
          <p:cNvPicPr>
            <a:picLocks noChangeAspect="1"/>
          </p:cNvPicPr>
          <p:nvPr/>
        </p:nvPicPr>
        <p:blipFill>
          <a:blip r:embed="rId3"/>
          <a:stretch>
            <a:fillRect/>
          </a:stretch>
        </p:blipFill>
        <p:spPr>
          <a:xfrm>
            <a:off x="7345007" y="2460847"/>
            <a:ext cx="3740575" cy="3711353"/>
          </a:xfrm>
          <a:prstGeom prst="rect">
            <a:avLst/>
          </a:prstGeom>
        </p:spPr>
      </p:pic>
      <p:sp>
        <p:nvSpPr>
          <p:cNvPr id="4" name="Rectángulo 3">
            <a:extLst>
              <a:ext uri="{FF2B5EF4-FFF2-40B4-BE49-F238E27FC236}">
                <a16:creationId xmlns:a16="http://schemas.microsoft.com/office/drawing/2014/main" id="{877B501A-6D39-32BC-4E97-177B11E72A18}"/>
              </a:ext>
            </a:extLst>
          </p:cNvPr>
          <p:cNvSpPr/>
          <p:nvPr/>
        </p:nvSpPr>
        <p:spPr>
          <a:xfrm>
            <a:off x="7730837" y="3172691"/>
            <a:ext cx="3269673" cy="1427018"/>
          </a:xfrm>
          <a:prstGeom prst="rect">
            <a:avLst/>
          </a:prstGeom>
          <a:solidFill>
            <a:srgbClr val="FF0000">
              <a:alpha val="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3196410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68B97-32DA-F040-CD10-EE459104D815}"/>
              </a:ext>
            </a:extLst>
          </p:cNvPr>
          <p:cNvSpPr>
            <a:spLocks noGrp="1"/>
          </p:cNvSpPr>
          <p:nvPr>
            <p:ph type="title"/>
          </p:nvPr>
        </p:nvSpPr>
        <p:spPr/>
        <p:txBody>
          <a:bodyPr>
            <a:normAutofit/>
          </a:bodyPr>
          <a:lstStyle/>
          <a:p>
            <a:pPr algn="ctr" rtl="0"/>
            <a:r>
              <a:rPr lang="en-GB" sz="4800" dirty="0">
                <a:latin typeface="+mn-lt"/>
              </a:rPr>
              <a:t>Equilibrio de estrategia dominante</a:t>
            </a:r>
          </a:p>
        </p:txBody>
      </p:sp>
      <p:sp>
        <p:nvSpPr>
          <p:cNvPr id="3" name="TextBox 2">
            <a:extLst>
              <a:ext uri="{FF2B5EF4-FFF2-40B4-BE49-F238E27FC236}">
                <a16:creationId xmlns:a16="http://schemas.microsoft.com/office/drawing/2014/main" id="{7DA3956D-759F-838E-4DA1-A1FC25BC3973}"/>
              </a:ext>
            </a:extLst>
          </p:cNvPr>
          <p:cNvSpPr txBox="1"/>
          <p:nvPr/>
        </p:nvSpPr>
        <p:spPr>
          <a:xfrm>
            <a:off x="1068383" y="1425334"/>
            <a:ext cx="4399441" cy="4832092"/>
          </a:xfrm>
          <a:prstGeom prst="rect">
            <a:avLst/>
          </a:prstGeom>
          <a:noFill/>
        </p:spPr>
        <p:txBody>
          <a:bodyPr wrap="square" rtlCol="0">
            <a:spAutoFit/>
          </a:bodyPr>
          <a:lstStyle/>
          <a:p>
            <a:r>
              <a:rPr lang="es-PA" sz="2800" dirty="0"/>
              <a:t>Si la mejor respuesta de un jugador es siempre la misma estrategia, independientemente de la estrategia del otro jugador, entonces decimos que ésta es la </a:t>
            </a:r>
            <a:r>
              <a:rPr lang="es-PA" sz="2800" b="1" dirty="0"/>
              <a:t>estrategia dominante </a:t>
            </a:r>
            <a:r>
              <a:rPr lang="es-PA" sz="2800" dirty="0"/>
              <a:t>del jugador. </a:t>
            </a:r>
            <a:r>
              <a:rPr lang="es-PA" sz="2800" b="1" dirty="0">
                <a:solidFill>
                  <a:srgbClr val="FF0000"/>
                </a:solidFill>
              </a:rPr>
              <a:t>¿Cuál es la estrategia dominante de cada jugador aquí?</a:t>
            </a:r>
          </a:p>
        </p:txBody>
      </p:sp>
      <p:sp>
        <p:nvSpPr>
          <p:cNvPr id="26" name="Rectangle 25">
            <a:extLst>
              <a:ext uri="{FF2B5EF4-FFF2-40B4-BE49-F238E27FC236}">
                <a16:creationId xmlns:a16="http://schemas.microsoft.com/office/drawing/2014/main" id="{974D7D43-0212-E71D-9E73-AEC7D006E2AA}"/>
              </a:ext>
            </a:extLst>
          </p:cNvPr>
          <p:cNvSpPr/>
          <p:nvPr/>
        </p:nvSpPr>
        <p:spPr>
          <a:xfrm>
            <a:off x="8650515" y="1895408"/>
            <a:ext cx="1932481" cy="4358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1600" dirty="0">
                <a:solidFill>
                  <a:schemeClr val="tx1"/>
                </a:solidFill>
                <a:latin typeface="Source Sans Pro" panose="020B0503030403020204" pitchFamily="34" charset="0"/>
                <a:ea typeface="Source Sans Pro" panose="020B0503030403020204" pitchFamily="34" charset="0"/>
              </a:rPr>
              <a:t>Yuca</a:t>
            </a:r>
          </a:p>
        </p:txBody>
      </p:sp>
      <p:sp>
        <p:nvSpPr>
          <p:cNvPr id="27" name="Rectangle 26">
            <a:extLst>
              <a:ext uri="{FF2B5EF4-FFF2-40B4-BE49-F238E27FC236}">
                <a16:creationId xmlns:a16="http://schemas.microsoft.com/office/drawing/2014/main" id="{270D7356-BC7C-89F2-B3BE-BFA5373178ED}"/>
              </a:ext>
            </a:extLst>
          </p:cNvPr>
          <p:cNvSpPr/>
          <p:nvPr/>
        </p:nvSpPr>
        <p:spPr>
          <a:xfrm>
            <a:off x="6718034" y="1510895"/>
            <a:ext cx="3864962" cy="384784"/>
          </a:xfrm>
          <a:prstGeom prst="rect">
            <a:avLst/>
          </a:prstGeom>
          <a:solidFill>
            <a:srgbClr val="B951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2000" dirty="0">
                <a:latin typeface="Source Sans Pro" panose="020B0503030403020204" pitchFamily="34" charset="0"/>
                <a:ea typeface="Source Sans Pro" panose="020B0503030403020204" pitchFamily="34" charset="0"/>
              </a:rPr>
              <a:t>Bala</a:t>
            </a:r>
          </a:p>
        </p:txBody>
      </p:sp>
      <p:sp>
        <p:nvSpPr>
          <p:cNvPr id="28" name="Rectangle 27">
            <a:extLst>
              <a:ext uri="{FF2B5EF4-FFF2-40B4-BE49-F238E27FC236}">
                <a16:creationId xmlns:a16="http://schemas.microsoft.com/office/drawing/2014/main" id="{4E383111-721D-3ED3-2312-F9188AACFF55}"/>
              </a:ext>
            </a:extLst>
          </p:cNvPr>
          <p:cNvSpPr/>
          <p:nvPr/>
        </p:nvSpPr>
        <p:spPr>
          <a:xfrm>
            <a:off x="6718034" y="1895408"/>
            <a:ext cx="1932481" cy="4358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1600" dirty="0">
                <a:solidFill>
                  <a:schemeClr val="tx1"/>
                </a:solidFill>
                <a:latin typeface="Source Sans Pro" panose="020B0503030403020204" pitchFamily="34" charset="0"/>
                <a:ea typeface="Source Sans Pro" panose="020B0503030403020204" pitchFamily="34" charset="0"/>
              </a:rPr>
              <a:t>Arroz</a:t>
            </a:r>
          </a:p>
        </p:txBody>
      </p:sp>
      <p:sp>
        <p:nvSpPr>
          <p:cNvPr id="29" name="Right Triangle 28">
            <a:extLst>
              <a:ext uri="{FF2B5EF4-FFF2-40B4-BE49-F238E27FC236}">
                <a16:creationId xmlns:a16="http://schemas.microsoft.com/office/drawing/2014/main" id="{9CF0E97B-EAFD-D2DC-DC81-84EE968CD5DB}"/>
              </a:ext>
            </a:extLst>
          </p:cNvPr>
          <p:cNvSpPr/>
          <p:nvPr/>
        </p:nvSpPr>
        <p:spPr>
          <a:xfrm>
            <a:off x="8656660" y="2350501"/>
            <a:ext cx="1926336" cy="1887646"/>
          </a:xfrm>
          <a:prstGeom prst="rtTriangle">
            <a:avLst/>
          </a:prstGeom>
          <a:solidFill>
            <a:srgbClr val="E5E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2800" dirty="0">
                <a:solidFill>
                  <a:schemeClr val="tx1"/>
                </a:solidFill>
                <a:latin typeface="Source Sans Pro" panose="020B0503030403020204" pitchFamily="34" charset="0"/>
                <a:ea typeface="Source Sans Pro" panose="020B0503030403020204" pitchFamily="34" charset="0"/>
              </a:rPr>
              <a:t>4</a:t>
            </a:r>
          </a:p>
        </p:txBody>
      </p:sp>
      <p:sp>
        <p:nvSpPr>
          <p:cNvPr id="30" name="Right Triangle 29">
            <a:extLst>
              <a:ext uri="{FF2B5EF4-FFF2-40B4-BE49-F238E27FC236}">
                <a16:creationId xmlns:a16="http://schemas.microsoft.com/office/drawing/2014/main" id="{3FEA39CD-57C3-9B7B-23B7-D24DACFFC433}"/>
              </a:ext>
            </a:extLst>
          </p:cNvPr>
          <p:cNvSpPr/>
          <p:nvPr/>
        </p:nvSpPr>
        <p:spPr>
          <a:xfrm rot="10800000">
            <a:off x="8656660" y="2339483"/>
            <a:ext cx="1926336" cy="1902305"/>
          </a:xfrm>
          <a:prstGeom prst="rtTriangle">
            <a:avLst/>
          </a:prstGeom>
          <a:solidFill>
            <a:srgbClr val="F0E6F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2800" dirty="0">
              <a:solidFill>
                <a:schemeClr val="tx1"/>
              </a:solidFill>
              <a:latin typeface="Source Sans Pro" panose="020B0503030403020204" pitchFamily="34" charset="0"/>
              <a:ea typeface="Source Sans Pro" panose="020B0503030403020204" pitchFamily="34" charset="0"/>
            </a:endParaRPr>
          </a:p>
        </p:txBody>
      </p:sp>
      <p:sp>
        <p:nvSpPr>
          <p:cNvPr id="31" name="TextBox 30">
            <a:extLst>
              <a:ext uri="{FF2B5EF4-FFF2-40B4-BE49-F238E27FC236}">
                <a16:creationId xmlns:a16="http://schemas.microsoft.com/office/drawing/2014/main" id="{8847618D-86E0-09E7-ECD7-AAC1D5710ECB}"/>
              </a:ext>
            </a:extLst>
          </p:cNvPr>
          <p:cNvSpPr txBox="1"/>
          <p:nvPr/>
        </p:nvSpPr>
        <p:spPr>
          <a:xfrm>
            <a:off x="9858954" y="2604092"/>
            <a:ext cx="375382" cy="523220"/>
          </a:xfrm>
          <a:prstGeom prst="rect">
            <a:avLst/>
          </a:prstGeom>
          <a:noFill/>
        </p:spPr>
        <p:txBody>
          <a:bodyPr wrap="square" rtlCol="0">
            <a:spAutoFit/>
          </a:bodyPr>
          <a:lstStyle/>
          <a:p>
            <a:pPr algn="l" rtl="0"/>
            <a:r>
              <a:rPr lang="en-GB" sz="2800" dirty="0">
                <a:latin typeface="Source Sans Pro" panose="020B0503030403020204" pitchFamily="34" charset="0"/>
                <a:ea typeface="Source Sans Pro" panose="020B0503030403020204" pitchFamily="34" charset="0"/>
              </a:rPr>
              <a:t>4</a:t>
            </a:r>
          </a:p>
        </p:txBody>
      </p:sp>
      <p:sp>
        <p:nvSpPr>
          <p:cNvPr id="32" name="Rectangle 31">
            <a:extLst>
              <a:ext uri="{FF2B5EF4-FFF2-40B4-BE49-F238E27FC236}">
                <a16:creationId xmlns:a16="http://schemas.microsoft.com/office/drawing/2014/main" id="{E9E9394E-8F12-A0CB-4240-718E5052250E}"/>
              </a:ext>
            </a:extLst>
          </p:cNvPr>
          <p:cNvSpPr/>
          <p:nvPr/>
        </p:nvSpPr>
        <p:spPr>
          <a:xfrm>
            <a:off x="8650513" y="2331286"/>
            <a:ext cx="1932483" cy="19068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Aft>
                <a:spcPts val="600"/>
              </a:spcAft>
            </a:pPr>
            <a:endParaRPr lang="en-GB" sz="2800" dirty="0">
              <a:solidFill>
                <a:schemeClr val="tx1"/>
              </a:solidFill>
              <a:latin typeface="Source Sans Pro" panose="020B0503030403020204" pitchFamily="34" charset="0"/>
              <a:ea typeface="Source Sans Pro" panose="020B0503030403020204" pitchFamily="34" charset="0"/>
            </a:endParaRPr>
          </a:p>
        </p:txBody>
      </p:sp>
      <p:sp>
        <p:nvSpPr>
          <p:cNvPr id="33" name="Rectangle 32">
            <a:extLst>
              <a:ext uri="{FF2B5EF4-FFF2-40B4-BE49-F238E27FC236}">
                <a16:creationId xmlns:a16="http://schemas.microsoft.com/office/drawing/2014/main" id="{356D0B6F-FE97-B9E0-DD9E-4ACAC6269016}"/>
              </a:ext>
            </a:extLst>
          </p:cNvPr>
          <p:cNvSpPr/>
          <p:nvPr/>
        </p:nvSpPr>
        <p:spPr>
          <a:xfrm rot="16200000">
            <a:off x="5568628" y="3087112"/>
            <a:ext cx="1906709" cy="3950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1600" dirty="0">
                <a:solidFill>
                  <a:schemeClr val="tx1"/>
                </a:solidFill>
                <a:latin typeface="Source Sans Pro" panose="020B0503030403020204" pitchFamily="34" charset="0"/>
                <a:ea typeface="Source Sans Pro" panose="020B0503030403020204" pitchFamily="34" charset="0"/>
              </a:rPr>
              <a:t>Arroz</a:t>
            </a:r>
          </a:p>
        </p:txBody>
      </p:sp>
      <p:sp>
        <p:nvSpPr>
          <p:cNvPr id="34" name="Rectangle 33">
            <a:extLst>
              <a:ext uri="{FF2B5EF4-FFF2-40B4-BE49-F238E27FC236}">
                <a16:creationId xmlns:a16="http://schemas.microsoft.com/office/drawing/2014/main" id="{61E9B744-FEBF-36BC-AE9B-1393856985E3}"/>
              </a:ext>
            </a:extLst>
          </p:cNvPr>
          <p:cNvSpPr/>
          <p:nvPr/>
        </p:nvSpPr>
        <p:spPr>
          <a:xfrm rot="16200000">
            <a:off x="5568797" y="4993552"/>
            <a:ext cx="1905540" cy="3950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1600" dirty="0">
                <a:solidFill>
                  <a:schemeClr val="tx1"/>
                </a:solidFill>
                <a:latin typeface="Source Sans Pro" panose="020B0503030403020204" pitchFamily="34" charset="0"/>
                <a:ea typeface="Source Sans Pro" panose="020B0503030403020204" pitchFamily="34" charset="0"/>
              </a:rPr>
              <a:t>Yuca</a:t>
            </a:r>
          </a:p>
        </p:txBody>
      </p:sp>
      <p:sp>
        <p:nvSpPr>
          <p:cNvPr id="35" name="Rectangle 34">
            <a:extLst>
              <a:ext uri="{FF2B5EF4-FFF2-40B4-BE49-F238E27FC236}">
                <a16:creationId xmlns:a16="http://schemas.microsoft.com/office/drawing/2014/main" id="{BEF0F469-1431-2209-81E3-E8738632BA9B}"/>
              </a:ext>
            </a:extLst>
          </p:cNvPr>
          <p:cNvSpPr/>
          <p:nvPr/>
        </p:nvSpPr>
        <p:spPr>
          <a:xfrm rot="16200000">
            <a:off x="4213177" y="4030569"/>
            <a:ext cx="3812567" cy="414000"/>
          </a:xfrm>
          <a:prstGeom prst="rect">
            <a:avLst/>
          </a:prstGeom>
          <a:solidFill>
            <a:srgbClr val="0D71B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2000" dirty="0">
                <a:latin typeface="Source Sans Pro" panose="020B0503030403020204" pitchFamily="34" charset="0"/>
                <a:ea typeface="Source Sans Pro" panose="020B0503030403020204" pitchFamily="34" charset="0"/>
              </a:rPr>
              <a:t>Anil</a:t>
            </a:r>
          </a:p>
        </p:txBody>
      </p:sp>
      <p:sp>
        <p:nvSpPr>
          <p:cNvPr id="36" name="Right Triangle 35">
            <a:extLst>
              <a:ext uri="{FF2B5EF4-FFF2-40B4-BE49-F238E27FC236}">
                <a16:creationId xmlns:a16="http://schemas.microsoft.com/office/drawing/2014/main" id="{903F49F1-BAC6-ADCA-48B7-ABF81FBD9758}"/>
              </a:ext>
            </a:extLst>
          </p:cNvPr>
          <p:cNvSpPr/>
          <p:nvPr/>
        </p:nvSpPr>
        <p:spPr>
          <a:xfrm>
            <a:off x="6725658" y="2344490"/>
            <a:ext cx="1915452" cy="1887646"/>
          </a:xfrm>
          <a:prstGeom prst="rtTriangle">
            <a:avLst/>
          </a:prstGeom>
          <a:solidFill>
            <a:srgbClr val="E5E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2800" dirty="0">
                <a:solidFill>
                  <a:schemeClr val="tx1"/>
                </a:solidFill>
                <a:latin typeface="Source Sans Pro" panose="020B0503030403020204" pitchFamily="34" charset="0"/>
                <a:ea typeface="Source Sans Pro" panose="020B0503030403020204" pitchFamily="34" charset="0"/>
              </a:rPr>
              <a:t>3</a:t>
            </a:r>
          </a:p>
        </p:txBody>
      </p:sp>
      <p:sp>
        <p:nvSpPr>
          <p:cNvPr id="37" name="Right Triangle 36">
            <a:extLst>
              <a:ext uri="{FF2B5EF4-FFF2-40B4-BE49-F238E27FC236}">
                <a16:creationId xmlns:a16="http://schemas.microsoft.com/office/drawing/2014/main" id="{2AFBD696-CC33-30D2-0E28-A53164BFBB3F}"/>
              </a:ext>
            </a:extLst>
          </p:cNvPr>
          <p:cNvSpPr/>
          <p:nvPr/>
        </p:nvSpPr>
        <p:spPr>
          <a:xfrm rot="10800000">
            <a:off x="6718563" y="2337968"/>
            <a:ext cx="1926336" cy="1902305"/>
          </a:xfrm>
          <a:prstGeom prst="rtTriangle">
            <a:avLst/>
          </a:prstGeom>
          <a:solidFill>
            <a:srgbClr val="F0E6F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2800" dirty="0">
              <a:solidFill>
                <a:schemeClr val="tx1"/>
              </a:solidFill>
              <a:latin typeface="Source Sans Pro" panose="020B0503030403020204" pitchFamily="34" charset="0"/>
              <a:ea typeface="Source Sans Pro" panose="020B0503030403020204" pitchFamily="34" charset="0"/>
            </a:endParaRPr>
          </a:p>
        </p:txBody>
      </p:sp>
      <p:sp>
        <p:nvSpPr>
          <p:cNvPr id="38" name="TextBox 37">
            <a:extLst>
              <a:ext uri="{FF2B5EF4-FFF2-40B4-BE49-F238E27FC236}">
                <a16:creationId xmlns:a16="http://schemas.microsoft.com/office/drawing/2014/main" id="{04695CCE-1697-287C-68B5-B6141294743D}"/>
              </a:ext>
            </a:extLst>
          </p:cNvPr>
          <p:cNvSpPr txBox="1"/>
          <p:nvPr/>
        </p:nvSpPr>
        <p:spPr>
          <a:xfrm>
            <a:off x="7927536" y="2604945"/>
            <a:ext cx="375382" cy="523220"/>
          </a:xfrm>
          <a:prstGeom prst="rect">
            <a:avLst/>
          </a:prstGeom>
          <a:noFill/>
        </p:spPr>
        <p:txBody>
          <a:bodyPr wrap="square" rtlCol="0">
            <a:spAutoFit/>
          </a:bodyPr>
          <a:lstStyle/>
          <a:p>
            <a:pPr algn="l" rtl="0"/>
            <a:r>
              <a:rPr lang="en-GB" sz="2800" dirty="0">
                <a:latin typeface="Source Sans Pro" panose="020B0503030403020204" pitchFamily="34" charset="0"/>
                <a:ea typeface="Source Sans Pro" panose="020B0503030403020204" pitchFamily="34" charset="0"/>
              </a:rPr>
              <a:t>5</a:t>
            </a:r>
          </a:p>
        </p:txBody>
      </p:sp>
      <p:sp>
        <p:nvSpPr>
          <p:cNvPr id="39" name="Rectangle 38">
            <a:extLst>
              <a:ext uri="{FF2B5EF4-FFF2-40B4-BE49-F238E27FC236}">
                <a16:creationId xmlns:a16="http://schemas.microsoft.com/office/drawing/2014/main" id="{28FFEF10-D11C-3B1D-8818-B8F6B93469C1}"/>
              </a:ext>
            </a:extLst>
          </p:cNvPr>
          <p:cNvSpPr/>
          <p:nvPr/>
        </p:nvSpPr>
        <p:spPr>
          <a:xfrm>
            <a:off x="6718034" y="2332139"/>
            <a:ext cx="1932479" cy="19068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Aft>
                <a:spcPts val="600"/>
              </a:spcAft>
            </a:pPr>
            <a:endParaRPr lang="en-GB" sz="2800" dirty="0">
              <a:solidFill>
                <a:schemeClr val="tx1"/>
              </a:solidFill>
              <a:latin typeface="Source Sans Pro" panose="020B0503030403020204" pitchFamily="34" charset="0"/>
              <a:ea typeface="Source Sans Pro" panose="020B0503030403020204" pitchFamily="34" charset="0"/>
            </a:endParaRPr>
          </a:p>
        </p:txBody>
      </p:sp>
      <p:sp>
        <p:nvSpPr>
          <p:cNvPr id="40" name="Right Triangle 39">
            <a:extLst>
              <a:ext uri="{FF2B5EF4-FFF2-40B4-BE49-F238E27FC236}">
                <a16:creationId xmlns:a16="http://schemas.microsoft.com/office/drawing/2014/main" id="{60D6DA24-3B4B-228F-6F50-BE57DEE36A15}"/>
              </a:ext>
            </a:extLst>
          </p:cNvPr>
          <p:cNvSpPr/>
          <p:nvPr/>
        </p:nvSpPr>
        <p:spPr>
          <a:xfrm>
            <a:off x="6724177" y="4248475"/>
            <a:ext cx="1926336" cy="1887646"/>
          </a:xfrm>
          <a:prstGeom prst="rtTriangle">
            <a:avLst/>
          </a:prstGeom>
          <a:solidFill>
            <a:srgbClr val="E5E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2800" dirty="0">
                <a:solidFill>
                  <a:schemeClr val="tx1"/>
                </a:solidFill>
                <a:latin typeface="Source Sans Pro" panose="020B0503030403020204" pitchFamily="34" charset="0"/>
                <a:ea typeface="Source Sans Pro" panose="020B0503030403020204" pitchFamily="34" charset="0"/>
              </a:rPr>
              <a:t>6</a:t>
            </a:r>
          </a:p>
        </p:txBody>
      </p:sp>
      <p:sp>
        <p:nvSpPr>
          <p:cNvPr id="41" name="Right Triangle 40">
            <a:extLst>
              <a:ext uri="{FF2B5EF4-FFF2-40B4-BE49-F238E27FC236}">
                <a16:creationId xmlns:a16="http://schemas.microsoft.com/office/drawing/2014/main" id="{370EF6F8-612F-7CCC-EA8F-CC15A44CF938}"/>
              </a:ext>
            </a:extLst>
          </p:cNvPr>
          <p:cNvSpPr/>
          <p:nvPr/>
        </p:nvSpPr>
        <p:spPr>
          <a:xfrm rot="10800000">
            <a:off x="6724177" y="4237457"/>
            <a:ext cx="1926336" cy="1902305"/>
          </a:xfrm>
          <a:prstGeom prst="rtTriangle">
            <a:avLst/>
          </a:prstGeom>
          <a:solidFill>
            <a:srgbClr val="F0E6F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2800" dirty="0">
              <a:solidFill>
                <a:schemeClr val="tx1"/>
              </a:solidFill>
              <a:latin typeface="Source Sans Pro" panose="020B0503030403020204" pitchFamily="34" charset="0"/>
              <a:ea typeface="Source Sans Pro" panose="020B0503030403020204" pitchFamily="34" charset="0"/>
            </a:endParaRPr>
          </a:p>
        </p:txBody>
      </p:sp>
      <p:sp>
        <p:nvSpPr>
          <p:cNvPr id="42" name="TextBox 41">
            <a:extLst>
              <a:ext uri="{FF2B5EF4-FFF2-40B4-BE49-F238E27FC236}">
                <a16:creationId xmlns:a16="http://schemas.microsoft.com/office/drawing/2014/main" id="{33A8ACBD-EEAD-F803-2FDC-9079D4178385}"/>
              </a:ext>
            </a:extLst>
          </p:cNvPr>
          <p:cNvSpPr txBox="1"/>
          <p:nvPr/>
        </p:nvSpPr>
        <p:spPr>
          <a:xfrm>
            <a:off x="7926471" y="4502066"/>
            <a:ext cx="375382" cy="523220"/>
          </a:xfrm>
          <a:prstGeom prst="rect">
            <a:avLst/>
          </a:prstGeom>
          <a:noFill/>
        </p:spPr>
        <p:txBody>
          <a:bodyPr wrap="square" rtlCol="0">
            <a:spAutoFit/>
          </a:bodyPr>
          <a:lstStyle/>
          <a:p>
            <a:pPr algn="l" rtl="0"/>
            <a:r>
              <a:rPr lang="en-GB" sz="2800" dirty="0">
                <a:latin typeface="Source Sans Pro" panose="020B0503030403020204" pitchFamily="34" charset="0"/>
                <a:ea typeface="Source Sans Pro" panose="020B0503030403020204" pitchFamily="34" charset="0"/>
              </a:rPr>
              <a:t>6</a:t>
            </a:r>
          </a:p>
        </p:txBody>
      </p:sp>
      <p:sp>
        <p:nvSpPr>
          <p:cNvPr id="43" name="Rectangle 42">
            <a:extLst>
              <a:ext uri="{FF2B5EF4-FFF2-40B4-BE49-F238E27FC236}">
                <a16:creationId xmlns:a16="http://schemas.microsoft.com/office/drawing/2014/main" id="{C6FA98F1-FCF7-404D-BBD0-FBFC3C8378D9}"/>
              </a:ext>
            </a:extLst>
          </p:cNvPr>
          <p:cNvSpPr/>
          <p:nvPr/>
        </p:nvSpPr>
        <p:spPr>
          <a:xfrm>
            <a:off x="6718034" y="4237142"/>
            <a:ext cx="1933541" cy="19067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Aft>
                <a:spcPts val="600"/>
              </a:spcAft>
            </a:pPr>
            <a:endParaRPr lang="en-GB" sz="2800" dirty="0">
              <a:solidFill>
                <a:schemeClr val="tx1"/>
              </a:solidFill>
              <a:latin typeface="Source Sans Pro" panose="020B0503030403020204" pitchFamily="34" charset="0"/>
              <a:ea typeface="Source Sans Pro" panose="020B0503030403020204" pitchFamily="34" charset="0"/>
            </a:endParaRPr>
          </a:p>
        </p:txBody>
      </p:sp>
      <p:sp>
        <p:nvSpPr>
          <p:cNvPr id="44" name="Right Triangle 43">
            <a:extLst>
              <a:ext uri="{FF2B5EF4-FFF2-40B4-BE49-F238E27FC236}">
                <a16:creationId xmlns:a16="http://schemas.microsoft.com/office/drawing/2014/main" id="{954A1C8B-6F06-3E2B-5E85-2C9DE5612079}"/>
              </a:ext>
            </a:extLst>
          </p:cNvPr>
          <p:cNvSpPr/>
          <p:nvPr/>
        </p:nvSpPr>
        <p:spPr>
          <a:xfrm>
            <a:off x="8656661" y="4257210"/>
            <a:ext cx="1926336" cy="1887646"/>
          </a:xfrm>
          <a:prstGeom prst="rtTriangle">
            <a:avLst/>
          </a:prstGeom>
          <a:solidFill>
            <a:srgbClr val="E5E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2800" dirty="0">
                <a:solidFill>
                  <a:schemeClr val="tx1"/>
                </a:solidFill>
                <a:latin typeface="Source Sans Pro" panose="020B0503030403020204" pitchFamily="34" charset="0"/>
                <a:ea typeface="Source Sans Pro" panose="020B0503030403020204" pitchFamily="34" charset="0"/>
              </a:rPr>
              <a:t>5</a:t>
            </a:r>
          </a:p>
        </p:txBody>
      </p:sp>
      <p:sp>
        <p:nvSpPr>
          <p:cNvPr id="45" name="Right Triangle 44">
            <a:extLst>
              <a:ext uri="{FF2B5EF4-FFF2-40B4-BE49-F238E27FC236}">
                <a16:creationId xmlns:a16="http://schemas.microsoft.com/office/drawing/2014/main" id="{18942CC1-21D5-FC76-8796-9CD62F3F0C5D}"/>
              </a:ext>
            </a:extLst>
          </p:cNvPr>
          <p:cNvSpPr/>
          <p:nvPr/>
        </p:nvSpPr>
        <p:spPr>
          <a:xfrm rot="10800000">
            <a:off x="8656661" y="4246192"/>
            <a:ext cx="1926336" cy="1902305"/>
          </a:xfrm>
          <a:prstGeom prst="rtTriangle">
            <a:avLst/>
          </a:prstGeom>
          <a:solidFill>
            <a:srgbClr val="F0E6F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2800" dirty="0">
              <a:solidFill>
                <a:schemeClr val="tx1"/>
              </a:solidFill>
              <a:latin typeface="Source Sans Pro" panose="020B0503030403020204" pitchFamily="34" charset="0"/>
              <a:ea typeface="Source Sans Pro" panose="020B0503030403020204" pitchFamily="34" charset="0"/>
            </a:endParaRPr>
          </a:p>
        </p:txBody>
      </p:sp>
      <p:sp>
        <p:nvSpPr>
          <p:cNvPr id="46" name="TextBox 45">
            <a:extLst>
              <a:ext uri="{FF2B5EF4-FFF2-40B4-BE49-F238E27FC236}">
                <a16:creationId xmlns:a16="http://schemas.microsoft.com/office/drawing/2014/main" id="{C4BDB668-5422-2003-11FC-3ACE111BD7EE}"/>
              </a:ext>
            </a:extLst>
          </p:cNvPr>
          <p:cNvSpPr txBox="1"/>
          <p:nvPr/>
        </p:nvSpPr>
        <p:spPr>
          <a:xfrm>
            <a:off x="9858955" y="4510801"/>
            <a:ext cx="375382" cy="523220"/>
          </a:xfrm>
          <a:prstGeom prst="rect">
            <a:avLst/>
          </a:prstGeom>
          <a:noFill/>
        </p:spPr>
        <p:txBody>
          <a:bodyPr wrap="square" rtlCol="0">
            <a:spAutoFit/>
          </a:bodyPr>
          <a:lstStyle/>
          <a:p>
            <a:pPr algn="l" rtl="0"/>
            <a:r>
              <a:rPr lang="en-GB" sz="2800" dirty="0">
                <a:latin typeface="Source Sans Pro" panose="020B0503030403020204" pitchFamily="34" charset="0"/>
                <a:ea typeface="Source Sans Pro" panose="020B0503030403020204" pitchFamily="34" charset="0"/>
              </a:rPr>
              <a:t>3</a:t>
            </a:r>
          </a:p>
        </p:txBody>
      </p:sp>
      <p:sp>
        <p:nvSpPr>
          <p:cNvPr id="47" name="Rectangle 46">
            <a:extLst>
              <a:ext uri="{FF2B5EF4-FFF2-40B4-BE49-F238E27FC236}">
                <a16:creationId xmlns:a16="http://schemas.microsoft.com/office/drawing/2014/main" id="{CA901714-4FA7-3E91-54C6-D8AE274FA9BF}"/>
              </a:ext>
            </a:extLst>
          </p:cNvPr>
          <p:cNvSpPr/>
          <p:nvPr/>
        </p:nvSpPr>
        <p:spPr>
          <a:xfrm>
            <a:off x="8651577" y="4237995"/>
            <a:ext cx="1931420" cy="19068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Aft>
                <a:spcPts val="600"/>
              </a:spcAft>
            </a:pPr>
            <a:endParaRPr lang="en-GB" sz="2800" dirty="0">
              <a:solidFill>
                <a:schemeClr val="tx1"/>
              </a:solidFill>
              <a:latin typeface="Source Sans Pro" panose="020B0503030403020204" pitchFamily="34" charset="0"/>
              <a:ea typeface="Source Sans Pro" panose="020B0503030403020204" pitchFamily="34" charset="0"/>
            </a:endParaRPr>
          </a:p>
        </p:txBody>
      </p:sp>
      <p:sp>
        <p:nvSpPr>
          <p:cNvPr id="4" name="Marcador de número de diapositiva 3">
            <a:extLst>
              <a:ext uri="{FF2B5EF4-FFF2-40B4-BE49-F238E27FC236}">
                <a16:creationId xmlns:a16="http://schemas.microsoft.com/office/drawing/2014/main" id="{E9BDE0D1-807B-986C-5336-C6897187FF09}"/>
              </a:ext>
            </a:extLst>
          </p:cNvPr>
          <p:cNvSpPr>
            <a:spLocks noGrp="1"/>
          </p:cNvSpPr>
          <p:nvPr>
            <p:ph type="sldNum" sz="quarter" idx="12"/>
          </p:nvPr>
        </p:nvSpPr>
        <p:spPr/>
        <p:txBody>
          <a:bodyPr/>
          <a:lstStyle/>
          <a:p>
            <a:pPr rtl="0"/>
            <a:fld id="{0FF54DE5-C571-48E8-A5BC-B369434E2F44}" type="slidenum">
              <a:rPr lang="es-ES" noProof="0" smtClean="0"/>
              <a:t>13</a:t>
            </a:fld>
            <a:endParaRPr lang="es-ES" noProof="0" dirty="0"/>
          </a:p>
        </p:txBody>
      </p:sp>
    </p:spTree>
    <p:extLst>
      <p:ext uri="{BB962C8B-B14F-4D97-AF65-F5344CB8AC3E}">
        <p14:creationId xmlns:p14="http://schemas.microsoft.com/office/powerpoint/2010/main" val="317968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0D395-5C4A-39F5-6645-97C29CCBB7F9}"/>
              </a:ext>
            </a:extLst>
          </p:cNvPr>
          <p:cNvSpPr>
            <a:spLocks noGrp="1"/>
          </p:cNvSpPr>
          <p:nvPr>
            <p:ph type="title"/>
          </p:nvPr>
        </p:nvSpPr>
        <p:spPr/>
        <p:txBody>
          <a:bodyPr>
            <a:normAutofit/>
          </a:bodyPr>
          <a:lstStyle/>
          <a:p>
            <a:pPr algn="ctr" rtl="0"/>
            <a:r>
              <a:rPr lang="es-PA" sz="4800" dirty="0">
                <a:latin typeface="+mn-lt"/>
              </a:rPr>
              <a:t>El Dilema del Prisionero</a:t>
            </a:r>
          </a:p>
        </p:txBody>
      </p:sp>
      <p:sp>
        <p:nvSpPr>
          <p:cNvPr id="3" name="Content Placeholder 2">
            <a:extLst>
              <a:ext uri="{FF2B5EF4-FFF2-40B4-BE49-F238E27FC236}">
                <a16:creationId xmlns:a16="http://schemas.microsoft.com/office/drawing/2014/main" id="{E0286A47-EC68-A087-A901-DB25F225EC28}"/>
              </a:ext>
            </a:extLst>
          </p:cNvPr>
          <p:cNvSpPr>
            <a:spLocks noGrp="1"/>
          </p:cNvSpPr>
          <p:nvPr>
            <p:ph idx="1"/>
          </p:nvPr>
        </p:nvSpPr>
        <p:spPr>
          <a:xfrm>
            <a:off x="1104900" y="1461650"/>
            <a:ext cx="9982200" cy="2500750"/>
          </a:xfrm>
        </p:spPr>
        <p:txBody>
          <a:bodyPr>
            <a:normAutofit/>
          </a:bodyPr>
          <a:lstStyle/>
          <a:p>
            <a:pPr marL="0" indent="0" algn="just" rtl="0">
              <a:lnSpc>
                <a:spcPct val="100000"/>
              </a:lnSpc>
              <a:spcBef>
                <a:spcPts val="0"/>
              </a:spcBef>
              <a:spcAft>
                <a:spcPts val="0"/>
              </a:spcAft>
              <a:buNone/>
            </a:pPr>
            <a:r>
              <a:rPr lang="es-PA" sz="2000" b="0" i="0" dirty="0">
                <a:solidFill>
                  <a:srgbClr val="393E42"/>
                </a:solidFill>
                <a:effectLst/>
                <a:latin typeface="proxima nova"/>
              </a:rPr>
              <a:t>Es un juego muy sencillo en el que dos jugadores toman una decisión simultáneamente y sin consultarse. El escenario son dos cómplices de un delito que están siendo interrogados por la policía en salas separadas y a los que se les ofrece el mismo trato: confesar el delito y traicionar a su cómplice a cambio de inmunidad total. La toma de decisiones en este escenario se basa en sopesar los pros y los contras de la cooperación y la competición (traición). La matriz de pagos (Payoff) se expresa en años de prisión. </a:t>
            </a:r>
            <a:r>
              <a:rPr lang="es-PA" sz="2400" b="1" i="0" dirty="0">
                <a:solidFill>
                  <a:srgbClr val="FF0000"/>
                </a:solidFill>
                <a:effectLst/>
                <a:latin typeface="proxima nova"/>
              </a:rPr>
              <a:t>¿Cuál es la estrategia dominante en este caso?</a:t>
            </a:r>
            <a:endParaRPr lang="en-GB" sz="2400" b="1" dirty="0">
              <a:solidFill>
                <a:srgbClr val="FF0000"/>
              </a:solidFill>
            </a:endParaRPr>
          </a:p>
        </p:txBody>
      </p:sp>
      <p:sp>
        <p:nvSpPr>
          <p:cNvPr id="4" name="Marcador de número de diapositiva 3">
            <a:extLst>
              <a:ext uri="{FF2B5EF4-FFF2-40B4-BE49-F238E27FC236}">
                <a16:creationId xmlns:a16="http://schemas.microsoft.com/office/drawing/2014/main" id="{980E6E16-1827-B4EF-51EC-FE4F4E51147D}"/>
              </a:ext>
            </a:extLst>
          </p:cNvPr>
          <p:cNvSpPr>
            <a:spLocks noGrp="1"/>
          </p:cNvSpPr>
          <p:nvPr>
            <p:ph type="sldNum" sz="quarter" idx="12"/>
          </p:nvPr>
        </p:nvSpPr>
        <p:spPr/>
        <p:txBody>
          <a:bodyPr/>
          <a:lstStyle/>
          <a:p>
            <a:pPr rtl="0"/>
            <a:fld id="{0FF54DE5-C571-48E8-A5BC-B369434E2F44}" type="slidenum">
              <a:rPr lang="es-ES" noProof="0" smtClean="0"/>
              <a:t>14</a:t>
            </a:fld>
            <a:endParaRPr lang="es-ES" noProof="0" dirty="0"/>
          </a:p>
        </p:txBody>
      </p:sp>
      <p:graphicFrame>
        <p:nvGraphicFramePr>
          <p:cNvPr id="5" name="Tabla 4">
            <a:extLst>
              <a:ext uri="{FF2B5EF4-FFF2-40B4-BE49-F238E27FC236}">
                <a16:creationId xmlns:a16="http://schemas.microsoft.com/office/drawing/2014/main" id="{EF475430-2D0C-97B1-2D38-50CC2DF5C8ED}"/>
              </a:ext>
            </a:extLst>
          </p:cNvPr>
          <p:cNvGraphicFramePr>
            <a:graphicFrameLocks noGrp="1"/>
          </p:cNvGraphicFramePr>
          <p:nvPr>
            <p:extLst>
              <p:ext uri="{D42A27DB-BD31-4B8C-83A1-F6EECF244321}">
                <p14:modId xmlns:p14="http://schemas.microsoft.com/office/powerpoint/2010/main" val="86885634"/>
              </p:ext>
            </p:extLst>
          </p:nvPr>
        </p:nvGraphicFramePr>
        <p:xfrm>
          <a:off x="995036" y="3902471"/>
          <a:ext cx="10200410" cy="2273765"/>
        </p:xfrm>
        <a:graphic>
          <a:graphicData uri="http://schemas.openxmlformats.org/drawingml/2006/table">
            <a:tbl>
              <a:tblPr/>
              <a:tblGrid>
                <a:gridCol w="3757073">
                  <a:extLst>
                    <a:ext uri="{9D8B030D-6E8A-4147-A177-3AD203B41FA5}">
                      <a16:colId xmlns:a16="http://schemas.microsoft.com/office/drawing/2014/main" val="442024444"/>
                    </a:ext>
                  </a:extLst>
                </a:gridCol>
                <a:gridCol w="3726873">
                  <a:extLst>
                    <a:ext uri="{9D8B030D-6E8A-4147-A177-3AD203B41FA5}">
                      <a16:colId xmlns:a16="http://schemas.microsoft.com/office/drawing/2014/main" val="225172352"/>
                    </a:ext>
                  </a:extLst>
                </a:gridCol>
                <a:gridCol w="2716464">
                  <a:extLst>
                    <a:ext uri="{9D8B030D-6E8A-4147-A177-3AD203B41FA5}">
                      <a16:colId xmlns:a16="http://schemas.microsoft.com/office/drawing/2014/main" val="1398227477"/>
                    </a:ext>
                  </a:extLst>
                </a:gridCol>
              </a:tblGrid>
              <a:tr h="1066005">
                <a:tc>
                  <a:txBody>
                    <a:bodyPr/>
                    <a:lstStyle/>
                    <a:p>
                      <a:pPr latinLnBrk="0"/>
                      <a:r>
                        <a:rPr lang="es-PA" i="1" dirty="0">
                          <a:effectLst/>
                          <a:latin typeface="proxima nova"/>
                        </a:rPr>
                        <a:t>Delincuente A</a:t>
                      </a:r>
                      <a:endParaRPr lang="es-PA" i="1" dirty="0">
                        <a:effectLst/>
                      </a:endParaRPr>
                    </a:p>
                  </a:txBody>
                  <a:tcPr marL="47625" marR="47625" marT="47625" marB="47625" anchor="ctr">
                    <a:lnL w="9525" cap="flat" cmpd="sng" algn="ctr">
                      <a:solidFill>
                        <a:srgbClr val="DEDEDB"/>
                      </a:solidFill>
                      <a:prstDash val="solid"/>
                      <a:round/>
                      <a:headEnd type="none" w="med" len="med"/>
                      <a:tailEnd type="none" w="med" len="med"/>
                    </a:lnL>
                    <a:lnR w="9525" cap="flat" cmpd="sng" algn="ctr">
                      <a:solidFill>
                        <a:srgbClr val="DEDEDB"/>
                      </a:solidFill>
                      <a:prstDash val="solid"/>
                      <a:round/>
                      <a:headEnd type="none" w="med" len="med"/>
                      <a:tailEnd type="none" w="med" len="med"/>
                    </a:lnR>
                    <a:lnT w="9525" cap="flat" cmpd="sng" algn="ctr">
                      <a:solidFill>
                        <a:srgbClr val="DEDEDB"/>
                      </a:solidFill>
                      <a:prstDash val="solid"/>
                      <a:round/>
                      <a:headEnd type="none" w="med" len="med"/>
                      <a:tailEnd type="none" w="med" len="med"/>
                    </a:lnT>
                    <a:lnB w="9525" cap="flat" cmpd="sng" algn="ctr">
                      <a:solidFill>
                        <a:srgbClr val="DEDEDB"/>
                      </a:solidFill>
                      <a:prstDash val="solid"/>
                      <a:round/>
                      <a:headEnd type="none" w="med" len="med"/>
                      <a:tailEnd type="none" w="med" len="med"/>
                    </a:lnB>
                    <a:solidFill>
                      <a:srgbClr val="93BBE0"/>
                    </a:solidFill>
                  </a:tcPr>
                </a:tc>
                <a:tc>
                  <a:txBody>
                    <a:bodyPr/>
                    <a:lstStyle/>
                    <a:p>
                      <a:pPr algn="r" latinLnBrk="0"/>
                      <a:r>
                        <a:rPr lang="es-PA" b="0" i="1" dirty="0">
                          <a:effectLst/>
                          <a:latin typeface="proxima nova"/>
                        </a:rPr>
                        <a:t>Delincuente B</a:t>
                      </a:r>
                    </a:p>
                    <a:p>
                      <a:pPr latinLnBrk="0"/>
                      <a:endParaRPr lang="es-PA" b="1" dirty="0">
                        <a:effectLst/>
                        <a:latin typeface="proxima nova"/>
                      </a:endParaRPr>
                    </a:p>
                    <a:p>
                      <a:pPr algn="ctr" latinLnBrk="0"/>
                      <a:r>
                        <a:rPr lang="es-PA" b="1" dirty="0">
                          <a:effectLst/>
                          <a:latin typeface="proxima nova"/>
                        </a:rPr>
                        <a:t>Cooperar (guardar silencio)</a:t>
                      </a:r>
                      <a:endParaRPr lang="es-PA" dirty="0">
                        <a:effectLst/>
                      </a:endParaRPr>
                    </a:p>
                  </a:txBody>
                  <a:tcPr marL="47625" marR="47625" marT="47625" marB="47625" anchor="ctr">
                    <a:lnL w="9525" cap="flat" cmpd="sng" algn="ctr">
                      <a:solidFill>
                        <a:srgbClr val="DEDEDB"/>
                      </a:solidFill>
                      <a:prstDash val="solid"/>
                      <a:round/>
                      <a:headEnd type="none" w="med" len="med"/>
                      <a:tailEnd type="none" w="med" len="med"/>
                    </a:lnL>
                    <a:lnR w="9525" cap="flat" cmpd="sng" algn="ctr">
                      <a:solidFill>
                        <a:srgbClr val="DEDEDB"/>
                      </a:solidFill>
                      <a:prstDash val="solid"/>
                      <a:round/>
                      <a:headEnd type="none" w="med" len="med"/>
                      <a:tailEnd type="none" w="med" len="med"/>
                    </a:lnR>
                    <a:lnT w="9525" cap="flat" cmpd="sng" algn="ctr">
                      <a:solidFill>
                        <a:srgbClr val="DEDEDB"/>
                      </a:solidFill>
                      <a:prstDash val="solid"/>
                      <a:round/>
                      <a:headEnd type="none" w="med" len="med"/>
                      <a:tailEnd type="none" w="med" len="med"/>
                    </a:lnT>
                    <a:lnB w="9525" cap="flat" cmpd="sng" algn="ctr">
                      <a:solidFill>
                        <a:srgbClr val="DEDEDB"/>
                      </a:solidFill>
                      <a:prstDash val="solid"/>
                      <a:round/>
                      <a:headEnd type="none" w="med" len="med"/>
                      <a:tailEnd type="none" w="med" len="med"/>
                    </a:lnB>
                    <a:solidFill>
                      <a:srgbClr val="93BBE0"/>
                    </a:solidFill>
                  </a:tcPr>
                </a:tc>
                <a:tc>
                  <a:txBody>
                    <a:bodyPr/>
                    <a:lstStyle/>
                    <a:p>
                      <a:pPr latinLnBrk="0"/>
                      <a:endParaRPr lang="es-PA" b="1">
                        <a:effectLst/>
                        <a:latin typeface="proxima nova"/>
                      </a:endParaRPr>
                    </a:p>
                    <a:p>
                      <a:pPr latinLnBrk="0"/>
                      <a:endParaRPr lang="es-PA" b="1" dirty="0">
                        <a:effectLst/>
                        <a:latin typeface="proxima nova"/>
                      </a:endParaRPr>
                    </a:p>
                    <a:p>
                      <a:pPr algn="ctr" latinLnBrk="0"/>
                      <a:r>
                        <a:rPr lang="es-PA" b="1" dirty="0">
                          <a:effectLst/>
                          <a:latin typeface="proxima nova"/>
                        </a:rPr>
                        <a:t>Traicionar (confesar)</a:t>
                      </a:r>
                      <a:endParaRPr lang="es-PA" b="1" dirty="0">
                        <a:effectLst/>
                      </a:endParaRPr>
                    </a:p>
                  </a:txBody>
                  <a:tcPr marL="47625" marR="47625" marT="47625" marB="47625" anchor="ctr">
                    <a:lnL w="9525" cap="flat" cmpd="sng" algn="ctr">
                      <a:solidFill>
                        <a:srgbClr val="DEDEDB"/>
                      </a:solidFill>
                      <a:prstDash val="solid"/>
                      <a:round/>
                      <a:headEnd type="none" w="med" len="med"/>
                      <a:tailEnd type="none" w="med" len="med"/>
                    </a:lnL>
                    <a:lnR w="9525" cap="flat" cmpd="sng" algn="ctr">
                      <a:solidFill>
                        <a:srgbClr val="DEDEDB"/>
                      </a:solidFill>
                      <a:prstDash val="solid"/>
                      <a:round/>
                      <a:headEnd type="none" w="med" len="med"/>
                      <a:tailEnd type="none" w="med" len="med"/>
                    </a:lnR>
                    <a:lnT w="9525" cap="flat" cmpd="sng" algn="ctr">
                      <a:solidFill>
                        <a:srgbClr val="DEDEDB"/>
                      </a:solidFill>
                      <a:prstDash val="solid"/>
                      <a:round/>
                      <a:headEnd type="none" w="med" len="med"/>
                      <a:tailEnd type="none" w="med" len="med"/>
                    </a:lnT>
                    <a:lnB w="9525" cap="flat" cmpd="sng" algn="ctr">
                      <a:solidFill>
                        <a:srgbClr val="DEDEDB"/>
                      </a:solidFill>
                      <a:prstDash val="solid"/>
                      <a:round/>
                      <a:headEnd type="none" w="med" len="med"/>
                      <a:tailEnd type="none" w="med" len="med"/>
                    </a:lnB>
                    <a:solidFill>
                      <a:srgbClr val="93BBE0"/>
                    </a:solidFill>
                  </a:tcPr>
                </a:tc>
                <a:extLst>
                  <a:ext uri="{0D108BD9-81ED-4DB2-BD59-A6C34878D82A}">
                    <a16:rowId xmlns:a16="http://schemas.microsoft.com/office/drawing/2014/main" val="2907661905"/>
                  </a:ext>
                </a:extLst>
              </a:tr>
              <a:tr h="603880">
                <a:tc>
                  <a:txBody>
                    <a:bodyPr/>
                    <a:lstStyle/>
                    <a:p>
                      <a:pPr latinLnBrk="0"/>
                      <a:r>
                        <a:rPr lang="es-PA" b="1" dirty="0">
                          <a:effectLst/>
                          <a:latin typeface="proxima nova"/>
                        </a:rPr>
                        <a:t>Cooperar (guardar silencio)</a:t>
                      </a:r>
                      <a:endParaRPr lang="es-PA" dirty="0">
                        <a:effectLst/>
                      </a:endParaRPr>
                    </a:p>
                  </a:txBody>
                  <a:tcPr marL="47625" marR="47625" marT="47625" marB="47625" anchor="ctr">
                    <a:lnL w="9525" cap="flat" cmpd="sng" algn="ctr">
                      <a:solidFill>
                        <a:srgbClr val="DEDEDB"/>
                      </a:solidFill>
                      <a:prstDash val="solid"/>
                      <a:round/>
                      <a:headEnd type="none" w="med" len="med"/>
                      <a:tailEnd type="none" w="med" len="med"/>
                    </a:lnL>
                    <a:lnR w="9525" cap="flat" cmpd="sng" algn="ctr">
                      <a:solidFill>
                        <a:srgbClr val="DEDEDB"/>
                      </a:solidFill>
                      <a:prstDash val="solid"/>
                      <a:round/>
                      <a:headEnd type="none" w="med" len="med"/>
                      <a:tailEnd type="none" w="med" len="med"/>
                    </a:lnR>
                    <a:lnT w="9525" cap="flat" cmpd="sng" algn="ctr">
                      <a:solidFill>
                        <a:srgbClr val="DEDEDB"/>
                      </a:solidFill>
                      <a:prstDash val="solid"/>
                      <a:round/>
                      <a:headEnd type="none" w="med" len="med"/>
                      <a:tailEnd type="none" w="med" len="med"/>
                    </a:lnT>
                    <a:lnB w="9525" cap="flat" cmpd="sng" algn="ctr">
                      <a:solidFill>
                        <a:srgbClr val="DEDEDB"/>
                      </a:solidFill>
                      <a:prstDash val="solid"/>
                      <a:round/>
                      <a:headEnd type="none" w="med" len="med"/>
                      <a:tailEnd type="none" w="med" len="med"/>
                    </a:lnB>
                    <a:solidFill>
                      <a:srgbClr val="FFFFFF"/>
                    </a:solidFill>
                  </a:tcPr>
                </a:tc>
                <a:tc>
                  <a:txBody>
                    <a:bodyPr/>
                    <a:lstStyle/>
                    <a:p>
                      <a:pPr algn="ctr" latinLnBrk="0"/>
                      <a:r>
                        <a:rPr lang="es-PA" dirty="0">
                          <a:effectLst/>
                          <a:latin typeface="proxima nova"/>
                        </a:rPr>
                        <a:t>(1, 1)</a:t>
                      </a:r>
                      <a:endParaRPr lang="es-PA" dirty="0">
                        <a:effectLst/>
                      </a:endParaRPr>
                    </a:p>
                  </a:txBody>
                  <a:tcPr marL="47625" marR="47625" marT="47625" marB="47625" anchor="ctr">
                    <a:lnL w="9525" cap="flat" cmpd="sng" algn="ctr">
                      <a:solidFill>
                        <a:srgbClr val="DEDEDB"/>
                      </a:solidFill>
                      <a:prstDash val="solid"/>
                      <a:round/>
                      <a:headEnd type="none" w="med" len="med"/>
                      <a:tailEnd type="none" w="med" len="med"/>
                    </a:lnL>
                    <a:lnR w="9525" cap="flat" cmpd="sng" algn="ctr">
                      <a:solidFill>
                        <a:srgbClr val="DEDEDB"/>
                      </a:solidFill>
                      <a:prstDash val="solid"/>
                      <a:round/>
                      <a:headEnd type="none" w="med" len="med"/>
                      <a:tailEnd type="none" w="med" len="med"/>
                    </a:lnR>
                    <a:lnT w="9525" cap="flat" cmpd="sng" algn="ctr">
                      <a:solidFill>
                        <a:srgbClr val="DEDEDB"/>
                      </a:solidFill>
                      <a:prstDash val="solid"/>
                      <a:round/>
                      <a:headEnd type="none" w="med" len="med"/>
                      <a:tailEnd type="none" w="med" len="med"/>
                    </a:lnT>
                    <a:lnB w="9525" cap="flat" cmpd="sng" algn="ctr">
                      <a:solidFill>
                        <a:srgbClr val="DEDEDB"/>
                      </a:solidFill>
                      <a:prstDash val="solid"/>
                      <a:round/>
                      <a:headEnd type="none" w="med" len="med"/>
                      <a:tailEnd type="none" w="med" len="med"/>
                    </a:lnB>
                    <a:solidFill>
                      <a:srgbClr val="FFFFFF"/>
                    </a:solidFill>
                  </a:tcPr>
                </a:tc>
                <a:tc>
                  <a:txBody>
                    <a:bodyPr/>
                    <a:lstStyle/>
                    <a:p>
                      <a:pPr algn="ctr" latinLnBrk="0"/>
                      <a:r>
                        <a:rPr lang="es-PA">
                          <a:effectLst/>
                          <a:latin typeface="proxima nova"/>
                        </a:rPr>
                        <a:t>(5,0)</a:t>
                      </a:r>
                      <a:endParaRPr lang="es-PA">
                        <a:effectLst/>
                      </a:endParaRPr>
                    </a:p>
                  </a:txBody>
                  <a:tcPr marL="47625" marR="47625" marT="47625" marB="47625" anchor="ctr">
                    <a:lnL w="9525" cap="flat" cmpd="sng" algn="ctr">
                      <a:solidFill>
                        <a:srgbClr val="DEDEDB"/>
                      </a:solidFill>
                      <a:prstDash val="solid"/>
                      <a:round/>
                      <a:headEnd type="none" w="med" len="med"/>
                      <a:tailEnd type="none" w="med" len="med"/>
                    </a:lnL>
                    <a:lnR w="9525" cap="flat" cmpd="sng" algn="ctr">
                      <a:solidFill>
                        <a:srgbClr val="DEDEDB"/>
                      </a:solidFill>
                      <a:prstDash val="solid"/>
                      <a:round/>
                      <a:headEnd type="none" w="med" len="med"/>
                      <a:tailEnd type="none" w="med" len="med"/>
                    </a:lnR>
                    <a:lnT w="9525" cap="flat" cmpd="sng" algn="ctr">
                      <a:solidFill>
                        <a:srgbClr val="DEDEDB"/>
                      </a:solidFill>
                      <a:prstDash val="solid"/>
                      <a:round/>
                      <a:headEnd type="none" w="med" len="med"/>
                      <a:tailEnd type="none" w="med" len="med"/>
                    </a:lnT>
                    <a:lnB w="9525" cap="flat" cmpd="sng" algn="ctr">
                      <a:solidFill>
                        <a:srgbClr val="DEDEDB"/>
                      </a:solidFill>
                      <a:prstDash val="solid"/>
                      <a:round/>
                      <a:headEnd type="none" w="med" len="med"/>
                      <a:tailEnd type="none" w="med" len="med"/>
                    </a:lnB>
                    <a:solidFill>
                      <a:srgbClr val="FFFFFF"/>
                    </a:solidFill>
                  </a:tcPr>
                </a:tc>
                <a:extLst>
                  <a:ext uri="{0D108BD9-81ED-4DB2-BD59-A6C34878D82A}">
                    <a16:rowId xmlns:a16="http://schemas.microsoft.com/office/drawing/2014/main" val="1665507180"/>
                  </a:ext>
                </a:extLst>
              </a:tr>
              <a:tr h="603880">
                <a:tc>
                  <a:txBody>
                    <a:bodyPr/>
                    <a:lstStyle/>
                    <a:p>
                      <a:pPr latinLnBrk="0"/>
                      <a:r>
                        <a:rPr lang="es-PA" b="1" dirty="0">
                          <a:effectLst/>
                          <a:latin typeface="proxima nova"/>
                        </a:rPr>
                        <a:t>Traicionar (confesar)</a:t>
                      </a:r>
                      <a:endParaRPr lang="es-PA" dirty="0">
                        <a:effectLst/>
                      </a:endParaRPr>
                    </a:p>
                  </a:txBody>
                  <a:tcPr marL="47625" marR="47625" marT="47625" marB="47625" anchor="ctr">
                    <a:lnL w="9525" cap="flat" cmpd="sng" algn="ctr">
                      <a:solidFill>
                        <a:srgbClr val="DEDEDB"/>
                      </a:solidFill>
                      <a:prstDash val="solid"/>
                      <a:round/>
                      <a:headEnd type="none" w="med" len="med"/>
                      <a:tailEnd type="none" w="med" len="med"/>
                    </a:lnL>
                    <a:lnR w="9525" cap="flat" cmpd="sng" algn="ctr">
                      <a:solidFill>
                        <a:srgbClr val="DEDEDB"/>
                      </a:solidFill>
                      <a:prstDash val="solid"/>
                      <a:round/>
                      <a:headEnd type="none" w="med" len="med"/>
                      <a:tailEnd type="none" w="med" len="med"/>
                    </a:lnR>
                    <a:lnT w="9525" cap="flat" cmpd="sng" algn="ctr">
                      <a:solidFill>
                        <a:srgbClr val="DEDEDB"/>
                      </a:solidFill>
                      <a:prstDash val="solid"/>
                      <a:round/>
                      <a:headEnd type="none" w="med" len="med"/>
                      <a:tailEnd type="none" w="med" len="med"/>
                    </a:lnT>
                    <a:lnB w="9525" cap="flat" cmpd="sng" algn="ctr">
                      <a:solidFill>
                        <a:srgbClr val="DEDEDB"/>
                      </a:solidFill>
                      <a:prstDash val="solid"/>
                      <a:round/>
                      <a:headEnd type="none" w="med" len="med"/>
                      <a:tailEnd type="none" w="med" len="med"/>
                    </a:lnB>
                    <a:solidFill>
                      <a:srgbClr val="FFFFFF"/>
                    </a:solidFill>
                  </a:tcPr>
                </a:tc>
                <a:tc>
                  <a:txBody>
                    <a:bodyPr/>
                    <a:lstStyle/>
                    <a:p>
                      <a:pPr algn="ctr" latinLnBrk="0"/>
                      <a:r>
                        <a:rPr lang="es-PA" dirty="0">
                          <a:effectLst/>
                          <a:latin typeface="proxima nova"/>
                        </a:rPr>
                        <a:t>(0,5)</a:t>
                      </a:r>
                      <a:endParaRPr lang="es-PA" dirty="0">
                        <a:effectLst/>
                      </a:endParaRPr>
                    </a:p>
                  </a:txBody>
                  <a:tcPr marL="47625" marR="47625" marT="47625" marB="47625" anchor="ctr">
                    <a:lnL w="9525" cap="flat" cmpd="sng" algn="ctr">
                      <a:solidFill>
                        <a:srgbClr val="DEDEDB"/>
                      </a:solidFill>
                      <a:prstDash val="solid"/>
                      <a:round/>
                      <a:headEnd type="none" w="med" len="med"/>
                      <a:tailEnd type="none" w="med" len="med"/>
                    </a:lnL>
                    <a:lnR w="9525" cap="flat" cmpd="sng" algn="ctr">
                      <a:solidFill>
                        <a:srgbClr val="DEDEDB"/>
                      </a:solidFill>
                      <a:prstDash val="solid"/>
                      <a:round/>
                      <a:headEnd type="none" w="med" len="med"/>
                      <a:tailEnd type="none" w="med" len="med"/>
                    </a:lnR>
                    <a:lnT w="9525" cap="flat" cmpd="sng" algn="ctr">
                      <a:solidFill>
                        <a:srgbClr val="DEDEDB"/>
                      </a:solidFill>
                      <a:prstDash val="solid"/>
                      <a:round/>
                      <a:headEnd type="none" w="med" len="med"/>
                      <a:tailEnd type="none" w="med" len="med"/>
                    </a:lnT>
                    <a:lnB w="9525" cap="flat" cmpd="sng" algn="ctr">
                      <a:solidFill>
                        <a:srgbClr val="DEDEDB"/>
                      </a:solidFill>
                      <a:prstDash val="solid"/>
                      <a:round/>
                      <a:headEnd type="none" w="med" len="med"/>
                      <a:tailEnd type="none" w="med" len="med"/>
                    </a:lnB>
                    <a:solidFill>
                      <a:srgbClr val="FFFFFF"/>
                    </a:solidFill>
                  </a:tcPr>
                </a:tc>
                <a:tc>
                  <a:txBody>
                    <a:bodyPr/>
                    <a:lstStyle/>
                    <a:p>
                      <a:pPr algn="ctr" latinLnBrk="0"/>
                      <a:r>
                        <a:rPr lang="es-PA" dirty="0">
                          <a:effectLst/>
                          <a:latin typeface="proxima nova"/>
                        </a:rPr>
                        <a:t>(2, 2)</a:t>
                      </a:r>
                      <a:endParaRPr lang="es-PA" dirty="0">
                        <a:effectLst/>
                      </a:endParaRPr>
                    </a:p>
                  </a:txBody>
                  <a:tcPr marL="47625" marR="47625" marT="47625" marB="47625" anchor="ctr">
                    <a:lnL w="9525" cap="flat" cmpd="sng" algn="ctr">
                      <a:solidFill>
                        <a:srgbClr val="DEDEDB"/>
                      </a:solidFill>
                      <a:prstDash val="solid"/>
                      <a:round/>
                      <a:headEnd type="none" w="med" len="med"/>
                      <a:tailEnd type="none" w="med" len="med"/>
                    </a:lnL>
                    <a:lnR w="9525" cap="flat" cmpd="sng" algn="ctr">
                      <a:solidFill>
                        <a:srgbClr val="DEDEDB"/>
                      </a:solidFill>
                      <a:prstDash val="solid"/>
                      <a:round/>
                      <a:headEnd type="none" w="med" len="med"/>
                      <a:tailEnd type="none" w="med" len="med"/>
                    </a:lnR>
                    <a:lnT w="9525" cap="flat" cmpd="sng" algn="ctr">
                      <a:solidFill>
                        <a:srgbClr val="DEDEDB"/>
                      </a:solidFill>
                      <a:prstDash val="solid"/>
                      <a:round/>
                      <a:headEnd type="none" w="med" len="med"/>
                      <a:tailEnd type="none" w="med" len="med"/>
                    </a:lnT>
                    <a:lnB w="9525" cap="flat" cmpd="sng" algn="ctr">
                      <a:solidFill>
                        <a:srgbClr val="DEDEDB"/>
                      </a:solidFill>
                      <a:prstDash val="solid"/>
                      <a:round/>
                      <a:headEnd type="none" w="med" len="med"/>
                      <a:tailEnd type="none" w="med" len="med"/>
                    </a:lnB>
                    <a:solidFill>
                      <a:srgbClr val="FFFFFF"/>
                    </a:solidFill>
                  </a:tcPr>
                </a:tc>
                <a:extLst>
                  <a:ext uri="{0D108BD9-81ED-4DB2-BD59-A6C34878D82A}">
                    <a16:rowId xmlns:a16="http://schemas.microsoft.com/office/drawing/2014/main" val="2276264660"/>
                  </a:ext>
                </a:extLst>
              </a:tr>
            </a:tbl>
          </a:graphicData>
        </a:graphic>
      </p:graphicFrame>
    </p:spTree>
    <p:extLst>
      <p:ext uri="{BB962C8B-B14F-4D97-AF65-F5344CB8AC3E}">
        <p14:creationId xmlns:p14="http://schemas.microsoft.com/office/powerpoint/2010/main" val="938486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0D395-5C4A-39F5-6645-97C29CCBB7F9}"/>
              </a:ext>
            </a:extLst>
          </p:cNvPr>
          <p:cNvSpPr>
            <a:spLocks noGrp="1"/>
          </p:cNvSpPr>
          <p:nvPr>
            <p:ph type="title"/>
          </p:nvPr>
        </p:nvSpPr>
        <p:spPr/>
        <p:txBody>
          <a:bodyPr>
            <a:normAutofit/>
          </a:bodyPr>
          <a:lstStyle/>
          <a:p>
            <a:pPr algn="ctr" rtl="0"/>
            <a:r>
              <a:rPr lang="es-PA" sz="4800" dirty="0">
                <a:latin typeface="+mn-lt"/>
              </a:rPr>
              <a:t>El Dilema del Prisionero: Aplicación</a:t>
            </a:r>
          </a:p>
        </p:txBody>
      </p:sp>
      <p:sp>
        <p:nvSpPr>
          <p:cNvPr id="3" name="Content Placeholder 2">
            <a:extLst>
              <a:ext uri="{FF2B5EF4-FFF2-40B4-BE49-F238E27FC236}">
                <a16:creationId xmlns:a16="http://schemas.microsoft.com/office/drawing/2014/main" id="{E0286A47-EC68-A087-A901-DB25F225EC28}"/>
              </a:ext>
            </a:extLst>
          </p:cNvPr>
          <p:cNvSpPr>
            <a:spLocks noGrp="1"/>
          </p:cNvSpPr>
          <p:nvPr>
            <p:ph idx="1"/>
          </p:nvPr>
        </p:nvSpPr>
        <p:spPr/>
        <p:txBody>
          <a:bodyPr>
            <a:normAutofit/>
          </a:bodyPr>
          <a:lstStyle/>
          <a:p>
            <a:pPr marL="0" indent="0" algn="just" rtl="0">
              <a:lnSpc>
                <a:spcPct val="100000"/>
              </a:lnSpc>
              <a:spcBef>
                <a:spcPts val="0"/>
              </a:spcBef>
              <a:spcAft>
                <a:spcPts val="0"/>
              </a:spcAft>
              <a:buNone/>
            </a:pPr>
            <a:r>
              <a:rPr lang="en-GB" sz="2400" b="0" i="0" u="none" strike="noStrike" dirty="0">
                <a:solidFill>
                  <a:srgbClr val="000000"/>
                </a:solidFill>
                <a:effectLst/>
              </a:rPr>
              <a:t>Imagine que Anil y Bala ahora enfrentan otro problema. Cada uno está decidiendo cómo lidiar con las plagas de insectos que destruyen los cultivos que cultivan en sus campos adyacentes. Cada uno tiene dos estrategias factibles:</a:t>
            </a:r>
          </a:p>
          <a:p>
            <a:pPr marL="0" indent="0" algn="just" rtl="0">
              <a:lnSpc>
                <a:spcPct val="100000"/>
              </a:lnSpc>
              <a:spcBef>
                <a:spcPts val="0"/>
              </a:spcBef>
              <a:spcAft>
                <a:spcPts val="0"/>
              </a:spcAft>
              <a:buNone/>
            </a:pPr>
            <a:endParaRPr lang="en-GB" sz="2400" b="1" dirty="0">
              <a:effectLst/>
            </a:endParaRPr>
          </a:p>
          <a:p>
            <a:pPr algn="just" rtl="0" fontAlgn="base">
              <a:lnSpc>
                <a:spcPct val="100000"/>
              </a:lnSpc>
              <a:spcBef>
                <a:spcPts val="180"/>
              </a:spcBef>
              <a:spcAft>
                <a:spcPts val="180"/>
              </a:spcAft>
              <a:buFont typeface="Arial" panose="020B0604020202020204" pitchFamily="34" charset="0"/>
              <a:buChar char="•"/>
            </a:pPr>
            <a:r>
              <a:rPr lang="en-GB" sz="2400" b="0" i="0" u="none" strike="noStrike" dirty="0">
                <a:solidFill>
                  <a:srgbClr val="000000"/>
                </a:solidFill>
                <a:effectLst/>
              </a:rPr>
              <a:t>La primera es utilizar una sustancia química económica llamada </a:t>
            </a:r>
            <a:r>
              <a:rPr lang="en-GB" sz="2400" b="1" i="0" u="none" strike="noStrike" dirty="0">
                <a:solidFill>
                  <a:srgbClr val="000000"/>
                </a:solidFill>
                <a:effectLst/>
              </a:rPr>
              <a:t>Toxic Tide</a:t>
            </a:r>
            <a:r>
              <a:rPr lang="en-GB" sz="2400" b="0" i="0" u="none" strike="noStrike" dirty="0">
                <a:solidFill>
                  <a:srgbClr val="000000"/>
                </a:solidFill>
                <a:effectLst/>
              </a:rPr>
              <a:t>. Mata a todos los insectos en kilómetros a la redonda. Toxic Tide también se filtra al suministro de agua que ambos usan.</a:t>
            </a:r>
          </a:p>
          <a:p>
            <a:pPr algn="just" rtl="0" fontAlgn="base">
              <a:lnSpc>
                <a:spcPct val="100000"/>
              </a:lnSpc>
              <a:spcBef>
                <a:spcPts val="180"/>
              </a:spcBef>
              <a:spcAft>
                <a:spcPts val="180"/>
              </a:spcAft>
              <a:buFont typeface="Arial" panose="020B0604020202020204" pitchFamily="34" charset="0"/>
              <a:buChar char="•"/>
            </a:pPr>
            <a:r>
              <a:rPr lang="en-GB" sz="2400" b="0" i="0" u="none" strike="noStrike" dirty="0">
                <a:solidFill>
                  <a:srgbClr val="000000"/>
                </a:solidFill>
                <a:effectLst/>
              </a:rPr>
              <a:t>La alternativa es utilizar el control integrado de plagas (IPC), en el que se introducen insectos beneficiosos en la granja. Los insectos beneficiosos se comen a los insectos plaga.</a:t>
            </a:r>
          </a:p>
          <a:p>
            <a:pPr algn="just" rtl="0"/>
            <a:endParaRPr lang="en-GB" sz="2400" dirty="0"/>
          </a:p>
        </p:txBody>
      </p:sp>
      <p:sp>
        <p:nvSpPr>
          <p:cNvPr id="4" name="Marcador de número de diapositiva 3">
            <a:extLst>
              <a:ext uri="{FF2B5EF4-FFF2-40B4-BE49-F238E27FC236}">
                <a16:creationId xmlns:a16="http://schemas.microsoft.com/office/drawing/2014/main" id="{980E6E16-1827-B4EF-51EC-FE4F4E51147D}"/>
              </a:ext>
            </a:extLst>
          </p:cNvPr>
          <p:cNvSpPr>
            <a:spLocks noGrp="1"/>
          </p:cNvSpPr>
          <p:nvPr>
            <p:ph type="sldNum" sz="quarter" idx="12"/>
          </p:nvPr>
        </p:nvSpPr>
        <p:spPr/>
        <p:txBody>
          <a:bodyPr/>
          <a:lstStyle/>
          <a:p>
            <a:pPr rtl="0"/>
            <a:fld id="{0FF54DE5-C571-48E8-A5BC-B369434E2F44}" type="slidenum">
              <a:rPr lang="es-ES" noProof="0" smtClean="0"/>
              <a:t>15</a:t>
            </a:fld>
            <a:endParaRPr lang="es-ES" noProof="0" dirty="0"/>
          </a:p>
        </p:txBody>
      </p:sp>
    </p:spTree>
    <p:extLst>
      <p:ext uri="{BB962C8B-B14F-4D97-AF65-F5344CB8AC3E}">
        <p14:creationId xmlns:p14="http://schemas.microsoft.com/office/powerpoint/2010/main" val="3939852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0D395-5C4A-39F5-6645-97C29CCBB7F9}"/>
              </a:ext>
            </a:extLst>
          </p:cNvPr>
          <p:cNvSpPr>
            <a:spLocks noGrp="1"/>
          </p:cNvSpPr>
          <p:nvPr>
            <p:ph type="title"/>
          </p:nvPr>
        </p:nvSpPr>
        <p:spPr/>
        <p:txBody>
          <a:bodyPr>
            <a:normAutofit/>
          </a:bodyPr>
          <a:lstStyle/>
          <a:p>
            <a:pPr algn="ctr" rtl="0"/>
            <a:r>
              <a:rPr lang="es-PA" sz="4800" dirty="0">
                <a:latin typeface="+mn-lt"/>
              </a:rPr>
              <a:t>El Dilema del Prisionero</a:t>
            </a:r>
          </a:p>
        </p:txBody>
      </p:sp>
      <p:pic>
        <p:nvPicPr>
          <p:cNvPr id="6" name="Picture 5" descr="A diagram of a basic structure  Description automatically generated with medium confidence">
            <a:extLst>
              <a:ext uri="{FF2B5EF4-FFF2-40B4-BE49-F238E27FC236}">
                <a16:creationId xmlns:a16="http://schemas.microsoft.com/office/drawing/2014/main" id="{0D790083-06FC-2D86-CEB5-75650E1DC3C6}"/>
              </a:ext>
            </a:extLst>
          </p:cNvPr>
          <p:cNvPicPr>
            <a:picLocks noChangeAspect="1"/>
          </p:cNvPicPr>
          <p:nvPr/>
        </p:nvPicPr>
        <p:blipFill rotWithShape="1">
          <a:blip r:embed="rId3">
            <a:extLst>
              <a:ext uri="{28A0092B-C50C-407E-A947-70E740481C1C}">
                <a14:useLocalDpi xmlns:a14="http://schemas.microsoft.com/office/drawing/2010/main" val="0"/>
              </a:ext>
            </a:extLst>
          </a:blip>
          <a:srcRect l="7319" t="2809" r="2646" b="3932"/>
          <a:stretch/>
        </p:blipFill>
        <p:spPr>
          <a:xfrm>
            <a:off x="6255657" y="1444940"/>
            <a:ext cx="5199744" cy="5103302"/>
          </a:xfrm>
          <a:prstGeom prst="rect">
            <a:avLst/>
          </a:prstGeom>
        </p:spPr>
      </p:pic>
      <p:sp>
        <p:nvSpPr>
          <p:cNvPr id="3" name="Marcador de número de diapositiva 2">
            <a:extLst>
              <a:ext uri="{FF2B5EF4-FFF2-40B4-BE49-F238E27FC236}">
                <a16:creationId xmlns:a16="http://schemas.microsoft.com/office/drawing/2014/main" id="{1B2A625B-5AAD-58C5-E787-6A33F00AD829}"/>
              </a:ext>
            </a:extLst>
          </p:cNvPr>
          <p:cNvSpPr>
            <a:spLocks noGrp="1"/>
          </p:cNvSpPr>
          <p:nvPr>
            <p:ph type="sldNum" sz="quarter" idx="12"/>
          </p:nvPr>
        </p:nvSpPr>
        <p:spPr/>
        <p:txBody>
          <a:bodyPr/>
          <a:lstStyle/>
          <a:p>
            <a:pPr rtl="0"/>
            <a:fld id="{0FF54DE5-C571-48E8-A5BC-B369434E2F44}" type="slidenum">
              <a:rPr lang="es-ES" noProof="0" smtClean="0"/>
              <a:t>16</a:t>
            </a:fld>
            <a:endParaRPr lang="es-ES" noProof="0" dirty="0"/>
          </a:p>
        </p:txBody>
      </p:sp>
      <p:pic>
        <p:nvPicPr>
          <p:cNvPr id="11" name="Imagen 10">
            <a:extLst>
              <a:ext uri="{FF2B5EF4-FFF2-40B4-BE49-F238E27FC236}">
                <a16:creationId xmlns:a16="http://schemas.microsoft.com/office/drawing/2014/main" id="{39763A55-A6AF-850D-4E60-836431423D2D}"/>
              </a:ext>
            </a:extLst>
          </p:cNvPr>
          <p:cNvPicPr>
            <a:picLocks noChangeAspect="1"/>
          </p:cNvPicPr>
          <p:nvPr/>
        </p:nvPicPr>
        <p:blipFill>
          <a:blip r:embed="rId4"/>
          <a:stretch>
            <a:fillRect/>
          </a:stretch>
        </p:blipFill>
        <p:spPr>
          <a:xfrm>
            <a:off x="1161823" y="1621181"/>
            <a:ext cx="4721076" cy="4735169"/>
          </a:xfrm>
          <a:prstGeom prst="rect">
            <a:avLst/>
          </a:prstGeom>
        </p:spPr>
      </p:pic>
      <p:sp>
        <p:nvSpPr>
          <p:cNvPr id="4" name="Rectángulo 3">
            <a:extLst>
              <a:ext uri="{FF2B5EF4-FFF2-40B4-BE49-F238E27FC236}">
                <a16:creationId xmlns:a16="http://schemas.microsoft.com/office/drawing/2014/main" id="{8D1FADBB-C66E-231F-3E64-C34FFE56EFE1}"/>
              </a:ext>
            </a:extLst>
          </p:cNvPr>
          <p:cNvSpPr/>
          <p:nvPr/>
        </p:nvSpPr>
        <p:spPr>
          <a:xfrm>
            <a:off x="9189454" y="4447311"/>
            <a:ext cx="1896128" cy="1791226"/>
          </a:xfrm>
          <a:prstGeom prst="rect">
            <a:avLst/>
          </a:prstGeom>
          <a:solidFill>
            <a:srgbClr val="FF0000">
              <a:alpha val="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2751226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0D395-5C4A-39F5-6645-97C29CCBB7F9}"/>
              </a:ext>
            </a:extLst>
          </p:cNvPr>
          <p:cNvSpPr>
            <a:spLocks noGrp="1"/>
          </p:cNvSpPr>
          <p:nvPr>
            <p:ph type="title"/>
          </p:nvPr>
        </p:nvSpPr>
        <p:spPr/>
        <p:txBody>
          <a:bodyPr>
            <a:normAutofit/>
          </a:bodyPr>
          <a:lstStyle/>
          <a:p>
            <a:pPr algn="ctr" rtl="0"/>
            <a:r>
              <a:rPr lang="es-PA" sz="4800" dirty="0">
                <a:latin typeface="+mn-lt"/>
              </a:rPr>
              <a:t>El Dilema del Prisionero: Discusión</a:t>
            </a:r>
          </a:p>
        </p:txBody>
      </p:sp>
      <p:sp>
        <p:nvSpPr>
          <p:cNvPr id="3" name="Content Placeholder 2">
            <a:extLst>
              <a:ext uri="{FF2B5EF4-FFF2-40B4-BE49-F238E27FC236}">
                <a16:creationId xmlns:a16="http://schemas.microsoft.com/office/drawing/2014/main" id="{E0286A47-EC68-A087-A901-DB25F225EC28}"/>
              </a:ext>
            </a:extLst>
          </p:cNvPr>
          <p:cNvSpPr>
            <a:spLocks noGrp="1"/>
          </p:cNvSpPr>
          <p:nvPr>
            <p:ph idx="1"/>
          </p:nvPr>
        </p:nvSpPr>
        <p:spPr>
          <a:xfrm>
            <a:off x="969818" y="1461649"/>
            <a:ext cx="10266218" cy="2495203"/>
          </a:xfrm>
        </p:spPr>
        <p:txBody>
          <a:bodyPr>
            <a:normAutofit/>
          </a:bodyPr>
          <a:lstStyle/>
          <a:p>
            <a:pPr marL="0" indent="0" algn="just" rtl="0">
              <a:lnSpc>
                <a:spcPct val="100000"/>
              </a:lnSpc>
              <a:spcBef>
                <a:spcPts val="0"/>
              </a:spcBef>
              <a:spcAft>
                <a:spcPts val="0"/>
              </a:spcAft>
              <a:buNone/>
            </a:pPr>
            <a:r>
              <a:rPr lang="es-PA" sz="2200" b="0" i="0" dirty="0">
                <a:solidFill>
                  <a:srgbClr val="393E42"/>
                </a:solidFill>
                <a:effectLst/>
                <a:latin typeface="proxima nova"/>
              </a:rPr>
              <a:t>En el caso de los cárteles (colusión de mercados), la matri</a:t>
            </a:r>
            <a:r>
              <a:rPr lang="es-PA" sz="2200" dirty="0">
                <a:solidFill>
                  <a:srgbClr val="393E42"/>
                </a:solidFill>
                <a:latin typeface="proxima nova"/>
              </a:rPr>
              <a:t>z de pagos no sólo muestra beneficios para los participantes en la conducta anticompetitivas, sino que refleja, al menos parcialmente las pérdidas de bienestar que sufre el resto de la economía (recordar el “problema del monopolio” visto en sesiones anteriores)</a:t>
            </a:r>
            <a:r>
              <a:rPr lang="es-PA" sz="2200" b="0" i="0" dirty="0">
                <a:solidFill>
                  <a:srgbClr val="393E42"/>
                </a:solidFill>
                <a:effectLst/>
                <a:latin typeface="proxima nova"/>
              </a:rPr>
              <a:t>.</a:t>
            </a:r>
          </a:p>
          <a:p>
            <a:pPr marL="0" indent="0" algn="just" rtl="0">
              <a:lnSpc>
                <a:spcPct val="100000"/>
              </a:lnSpc>
              <a:spcBef>
                <a:spcPts val="0"/>
              </a:spcBef>
              <a:spcAft>
                <a:spcPts val="0"/>
              </a:spcAft>
              <a:buNone/>
            </a:pPr>
            <a:endParaRPr lang="es-PA" sz="1600" dirty="0">
              <a:solidFill>
                <a:srgbClr val="393E42"/>
              </a:solidFill>
              <a:latin typeface="proxima nova"/>
            </a:endParaRPr>
          </a:p>
          <a:p>
            <a:pPr marL="0" indent="0" algn="just" rtl="0">
              <a:lnSpc>
                <a:spcPct val="100000"/>
              </a:lnSpc>
              <a:spcBef>
                <a:spcPts val="0"/>
              </a:spcBef>
              <a:spcAft>
                <a:spcPts val="0"/>
              </a:spcAft>
              <a:buNone/>
            </a:pPr>
            <a:r>
              <a:rPr lang="es-PA" sz="2200" b="1" dirty="0">
                <a:solidFill>
                  <a:srgbClr val="FF0000"/>
                </a:solidFill>
                <a:latin typeface="proxima nova"/>
              </a:rPr>
              <a:t>¿Cómo puede la política pública (de competencia) incentivar la traición dentro de los cárteles y reducir sus ganancias ($) en la matriz de pagos?</a:t>
            </a:r>
          </a:p>
          <a:p>
            <a:pPr marL="0" indent="0" algn="just" rtl="0">
              <a:lnSpc>
                <a:spcPct val="100000"/>
              </a:lnSpc>
              <a:spcBef>
                <a:spcPts val="0"/>
              </a:spcBef>
              <a:spcAft>
                <a:spcPts val="0"/>
              </a:spcAft>
              <a:buNone/>
            </a:pPr>
            <a:endParaRPr lang="es-PA" sz="2200" dirty="0">
              <a:solidFill>
                <a:srgbClr val="393E42"/>
              </a:solidFill>
              <a:latin typeface="proxima nova"/>
            </a:endParaRPr>
          </a:p>
          <a:p>
            <a:pPr marL="0" indent="0" algn="just" rtl="0">
              <a:lnSpc>
                <a:spcPct val="100000"/>
              </a:lnSpc>
              <a:spcBef>
                <a:spcPts val="0"/>
              </a:spcBef>
              <a:spcAft>
                <a:spcPts val="0"/>
              </a:spcAft>
              <a:buNone/>
            </a:pPr>
            <a:endParaRPr lang="en-GB" sz="2200" dirty="0"/>
          </a:p>
        </p:txBody>
      </p:sp>
      <p:sp>
        <p:nvSpPr>
          <p:cNvPr id="4" name="Marcador de número de diapositiva 3">
            <a:extLst>
              <a:ext uri="{FF2B5EF4-FFF2-40B4-BE49-F238E27FC236}">
                <a16:creationId xmlns:a16="http://schemas.microsoft.com/office/drawing/2014/main" id="{980E6E16-1827-B4EF-51EC-FE4F4E51147D}"/>
              </a:ext>
            </a:extLst>
          </p:cNvPr>
          <p:cNvSpPr>
            <a:spLocks noGrp="1"/>
          </p:cNvSpPr>
          <p:nvPr>
            <p:ph type="sldNum" sz="quarter" idx="12"/>
          </p:nvPr>
        </p:nvSpPr>
        <p:spPr/>
        <p:txBody>
          <a:bodyPr/>
          <a:lstStyle/>
          <a:p>
            <a:pPr rtl="0"/>
            <a:fld id="{0FF54DE5-C571-48E8-A5BC-B369434E2F44}" type="slidenum">
              <a:rPr lang="es-ES" noProof="0" smtClean="0"/>
              <a:t>17</a:t>
            </a:fld>
            <a:endParaRPr lang="es-ES" noProof="0" dirty="0"/>
          </a:p>
        </p:txBody>
      </p:sp>
      <p:graphicFrame>
        <p:nvGraphicFramePr>
          <p:cNvPr id="6" name="Tabla 5">
            <a:extLst>
              <a:ext uri="{FF2B5EF4-FFF2-40B4-BE49-F238E27FC236}">
                <a16:creationId xmlns:a16="http://schemas.microsoft.com/office/drawing/2014/main" id="{9EDE03D7-B59B-4BEF-F2EF-8FE7919CC90B}"/>
              </a:ext>
            </a:extLst>
          </p:cNvPr>
          <p:cNvGraphicFramePr>
            <a:graphicFrameLocks noGrp="1"/>
          </p:cNvGraphicFramePr>
          <p:nvPr>
            <p:extLst>
              <p:ext uri="{D42A27DB-BD31-4B8C-83A1-F6EECF244321}">
                <p14:modId xmlns:p14="http://schemas.microsoft.com/office/powerpoint/2010/main" val="1270985254"/>
              </p:ext>
            </p:extLst>
          </p:nvPr>
        </p:nvGraphicFramePr>
        <p:xfrm>
          <a:off x="969818" y="4053607"/>
          <a:ext cx="10117281" cy="1931670"/>
        </p:xfrm>
        <a:graphic>
          <a:graphicData uri="http://schemas.openxmlformats.org/drawingml/2006/table">
            <a:tbl>
              <a:tblPr/>
              <a:tblGrid>
                <a:gridCol w="3782291">
                  <a:extLst>
                    <a:ext uri="{9D8B030D-6E8A-4147-A177-3AD203B41FA5}">
                      <a16:colId xmlns:a16="http://schemas.microsoft.com/office/drawing/2014/main" val="2662876413"/>
                    </a:ext>
                  </a:extLst>
                </a:gridCol>
                <a:gridCol w="2962563">
                  <a:extLst>
                    <a:ext uri="{9D8B030D-6E8A-4147-A177-3AD203B41FA5}">
                      <a16:colId xmlns:a16="http://schemas.microsoft.com/office/drawing/2014/main" val="2240809149"/>
                    </a:ext>
                  </a:extLst>
                </a:gridCol>
                <a:gridCol w="3372427">
                  <a:extLst>
                    <a:ext uri="{9D8B030D-6E8A-4147-A177-3AD203B41FA5}">
                      <a16:colId xmlns:a16="http://schemas.microsoft.com/office/drawing/2014/main" val="666148403"/>
                    </a:ext>
                  </a:extLst>
                </a:gridCol>
              </a:tblGrid>
              <a:tr h="0">
                <a:tc>
                  <a:txBody>
                    <a:bodyPr/>
                    <a:lstStyle/>
                    <a:p>
                      <a:pPr latinLnBrk="0"/>
                      <a:r>
                        <a:rPr lang="es-PA" i="1" dirty="0">
                          <a:effectLst/>
                        </a:rPr>
                        <a:t>Empresa A</a:t>
                      </a:r>
                    </a:p>
                  </a:txBody>
                  <a:tcPr marL="47625" marR="47625" marT="47625" marB="47625" anchor="ctr">
                    <a:lnL w="9525" cap="flat" cmpd="sng" algn="ctr">
                      <a:solidFill>
                        <a:srgbClr val="DEDEDB"/>
                      </a:solidFill>
                      <a:prstDash val="solid"/>
                      <a:round/>
                      <a:headEnd type="none" w="med" len="med"/>
                      <a:tailEnd type="none" w="med" len="med"/>
                    </a:lnL>
                    <a:lnR w="9525" cap="flat" cmpd="sng" algn="ctr">
                      <a:solidFill>
                        <a:srgbClr val="DEDEDB"/>
                      </a:solidFill>
                      <a:prstDash val="solid"/>
                      <a:round/>
                      <a:headEnd type="none" w="med" len="med"/>
                      <a:tailEnd type="none" w="med" len="med"/>
                    </a:lnR>
                    <a:lnT w="9525" cap="flat" cmpd="sng" algn="ctr">
                      <a:solidFill>
                        <a:srgbClr val="DEDEDB"/>
                      </a:solidFill>
                      <a:prstDash val="solid"/>
                      <a:round/>
                      <a:headEnd type="none" w="med" len="med"/>
                      <a:tailEnd type="none" w="med" len="med"/>
                    </a:lnT>
                    <a:lnB w="9525" cap="flat" cmpd="sng" algn="ctr">
                      <a:solidFill>
                        <a:srgbClr val="DEDEDB"/>
                      </a:solidFill>
                      <a:prstDash val="solid"/>
                      <a:round/>
                      <a:headEnd type="none" w="med" len="med"/>
                      <a:tailEnd type="none" w="med" len="med"/>
                    </a:lnB>
                    <a:solidFill>
                      <a:srgbClr val="93BBE0"/>
                    </a:solidFill>
                  </a:tcPr>
                </a:tc>
                <a:tc>
                  <a:txBody>
                    <a:bodyPr/>
                    <a:lstStyle/>
                    <a:p>
                      <a:pPr algn="r" latinLnBrk="0"/>
                      <a:r>
                        <a:rPr lang="es-PA" i="1" dirty="0">
                          <a:effectLst/>
                        </a:rPr>
                        <a:t>Empresa B</a:t>
                      </a:r>
                    </a:p>
                    <a:p>
                      <a:pPr latinLnBrk="0"/>
                      <a:endParaRPr lang="es-PA" dirty="0">
                        <a:effectLst/>
                      </a:endParaRPr>
                    </a:p>
                    <a:p>
                      <a:pPr algn="ctr" latinLnBrk="0"/>
                      <a:r>
                        <a:rPr lang="es-PA" b="1" dirty="0">
                          <a:effectLst/>
                        </a:rPr>
                        <a:t>Cooperar</a:t>
                      </a:r>
                    </a:p>
                    <a:p>
                      <a:pPr algn="ctr" latinLnBrk="0"/>
                      <a:r>
                        <a:rPr lang="es-PA" b="1" dirty="0">
                          <a:effectLst/>
                        </a:rPr>
                        <a:t>(mantener el precio alto)</a:t>
                      </a:r>
                    </a:p>
                  </a:txBody>
                  <a:tcPr marL="47625" marR="47625" marT="47625" marB="47625" anchor="ctr">
                    <a:lnL w="9525" cap="flat" cmpd="sng" algn="ctr">
                      <a:solidFill>
                        <a:srgbClr val="DEDEDB"/>
                      </a:solidFill>
                      <a:prstDash val="solid"/>
                      <a:round/>
                      <a:headEnd type="none" w="med" len="med"/>
                      <a:tailEnd type="none" w="med" len="med"/>
                    </a:lnL>
                    <a:lnR w="9525" cap="flat" cmpd="sng" algn="ctr">
                      <a:solidFill>
                        <a:srgbClr val="DEDEDB"/>
                      </a:solidFill>
                      <a:prstDash val="solid"/>
                      <a:round/>
                      <a:headEnd type="none" w="med" len="med"/>
                      <a:tailEnd type="none" w="med" len="med"/>
                    </a:lnR>
                    <a:lnT w="9525" cap="flat" cmpd="sng" algn="ctr">
                      <a:solidFill>
                        <a:srgbClr val="DEDEDB"/>
                      </a:solidFill>
                      <a:prstDash val="solid"/>
                      <a:round/>
                      <a:headEnd type="none" w="med" len="med"/>
                      <a:tailEnd type="none" w="med" len="med"/>
                    </a:lnT>
                    <a:lnB w="9525" cap="flat" cmpd="sng" algn="ctr">
                      <a:solidFill>
                        <a:srgbClr val="DEDEDB"/>
                      </a:solidFill>
                      <a:prstDash val="solid"/>
                      <a:round/>
                      <a:headEnd type="none" w="med" len="med"/>
                      <a:tailEnd type="none" w="med" len="med"/>
                    </a:lnB>
                    <a:solidFill>
                      <a:srgbClr val="93BBE0"/>
                    </a:solidFill>
                  </a:tcPr>
                </a:tc>
                <a:tc>
                  <a:txBody>
                    <a:bodyPr/>
                    <a:lstStyle/>
                    <a:p>
                      <a:pPr algn="ctr" latinLnBrk="0"/>
                      <a:endParaRPr lang="es-PA" b="1" dirty="0">
                        <a:effectLst/>
                      </a:endParaRPr>
                    </a:p>
                    <a:p>
                      <a:pPr algn="ctr" latinLnBrk="0"/>
                      <a:endParaRPr lang="es-PA" b="1" dirty="0">
                        <a:effectLst/>
                      </a:endParaRPr>
                    </a:p>
                    <a:p>
                      <a:pPr algn="ctr" latinLnBrk="0"/>
                      <a:r>
                        <a:rPr lang="es-PA" b="1" dirty="0">
                          <a:effectLst/>
                        </a:rPr>
                        <a:t>Traicionar</a:t>
                      </a:r>
                    </a:p>
                    <a:p>
                      <a:pPr algn="ctr" latinLnBrk="0"/>
                      <a:r>
                        <a:rPr lang="es-PA" b="1" dirty="0">
                          <a:effectLst/>
                        </a:rPr>
                        <a:t>(reducir el precio)</a:t>
                      </a:r>
                    </a:p>
                  </a:txBody>
                  <a:tcPr marL="47625" marR="47625" marT="47625" marB="47625" anchor="ctr">
                    <a:lnL w="9525" cap="flat" cmpd="sng" algn="ctr">
                      <a:solidFill>
                        <a:srgbClr val="DEDEDB"/>
                      </a:solidFill>
                      <a:prstDash val="solid"/>
                      <a:round/>
                      <a:headEnd type="none" w="med" len="med"/>
                      <a:tailEnd type="none" w="med" len="med"/>
                    </a:lnL>
                    <a:lnR w="9525" cap="flat" cmpd="sng" algn="ctr">
                      <a:solidFill>
                        <a:srgbClr val="DEDEDB"/>
                      </a:solidFill>
                      <a:prstDash val="solid"/>
                      <a:round/>
                      <a:headEnd type="none" w="med" len="med"/>
                      <a:tailEnd type="none" w="med" len="med"/>
                    </a:lnR>
                    <a:lnT w="9525" cap="flat" cmpd="sng" algn="ctr">
                      <a:solidFill>
                        <a:srgbClr val="DEDEDB"/>
                      </a:solidFill>
                      <a:prstDash val="solid"/>
                      <a:round/>
                      <a:headEnd type="none" w="med" len="med"/>
                      <a:tailEnd type="none" w="med" len="med"/>
                    </a:lnT>
                    <a:lnB w="9525" cap="flat" cmpd="sng" algn="ctr">
                      <a:solidFill>
                        <a:srgbClr val="DEDEDB"/>
                      </a:solidFill>
                      <a:prstDash val="solid"/>
                      <a:round/>
                      <a:headEnd type="none" w="med" len="med"/>
                      <a:tailEnd type="none" w="med" len="med"/>
                    </a:lnB>
                    <a:solidFill>
                      <a:srgbClr val="93BBE0"/>
                    </a:solidFill>
                  </a:tcPr>
                </a:tc>
                <a:extLst>
                  <a:ext uri="{0D108BD9-81ED-4DB2-BD59-A6C34878D82A}">
                    <a16:rowId xmlns:a16="http://schemas.microsoft.com/office/drawing/2014/main" val="2007842270"/>
                  </a:ext>
                </a:extLst>
              </a:tr>
              <a:tr h="0">
                <a:tc>
                  <a:txBody>
                    <a:bodyPr/>
                    <a:lstStyle/>
                    <a:p>
                      <a:pPr latinLnBrk="0"/>
                      <a:r>
                        <a:rPr lang="es-PA" b="1">
                          <a:effectLst/>
                        </a:rPr>
                        <a:t>Cooperar (mantener el precio alto)</a:t>
                      </a:r>
                      <a:endParaRPr lang="es-PA">
                        <a:effectLst/>
                      </a:endParaRPr>
                    </a:p>
                  </a:txBody>
                  <a:tcPr marL="47625" marR="47625" marT="47625" marB="47625" anchor="ctr">
                    <a:lnL w="9525" cap="flat" cmpd="sng" algn="ctr">
                      <a:solidFill>
                        <a:srgbClr val="DEDEDB"/>
                      </a:solidFill>
                      <a:prstDash val="solid"/>
                      <a:round/>
                      <a:headEnd type="none" w="med" len="med"/>
                      <a:tailEnd type="none" w="med" len="med"/>
                    </a:lnL>
                    <a:lnR w="9525" cap="flat" cmpd="sng" algn="ctr">
                      <a:solidFill>
                        <a:srgbClr val="DEDEDB"/>
                      </a:solidFill>
                      <a:prstDash val="solid"/>
                      <a:round/>
                      <a:headEnd type="none" w="med" len="med"/>
                      <a:tailEnd type="none" w="med" len="med"/>
                    </a:lnR>
                    <a:lnT w="9525" cap="flat" cmpd="sng" algn="ctr">
                      <a:solidFill>
                        <a:srgbClr val="DEDEDB"/>
                      </a:solidFill>
                      <a:prstDash val="solid"/>
                      <a:round/>
                      <a:headEnd type="none" w="med" len="med"/>
                      <a:tailEnd type="none" w="med" len="med"/>
                    </a:lnT>
                    <a:lnB w="9525" cap="flat" cmpd="sng" algn="ctr">
                      <a:solidFill>
                        <a:srgbClr val="DEDEDB"/>
                      </a:solidFill>
                      <a:prstDash val="solid"/>
                      <a:round/>
                      <a:headEnd type="none" w="med" len="med"/>
                      <a:tailEnd type="none" w="med" len="med"/>
                    </a:lnB>
                    <a:solidFill>
                      <a:srgbClr val="FFFFFF"/>
                    </a:solidFill>
                  </a:tcPr>
                </a:tc>
                <a:tc>
                  <a:txBody>
                    <a:bodyPr/>
                    <a:lstStyle/>
                    <a:p>
                      <a:pPr algn="ctr" latinLnBrk="0"/>
                      <a:r>
                        <a:rPr lang="es-PA" dirty="0">
                          <a:effectLst/>
                        </a:rPr>
                        <a:t>(500, 500)</a:t>
                      </a:r>
                    </a:p>
                  </a:txBody>
                  <a:tcPr marL="47625" marR="47625" marT="47625" marB="47625" anchor="ctr">
                    <a:lnL w="9525" cap="flat" cmpd="sng" algn="ctr">
                      <a:solidFill>
                        <a:srgbClr val="DEDEDB"/>
                      </a:solidFill>
                      <a:prstDash val="solid"/>
                      <a:round/>
                      <a:headEnd type="none" w="med" len="med"/>
                      <a:tailEnd type="none" w="med" len="med"/>
                    </a:lnL>
                    <a:lnR w="9525" cap="flat" cmpd="sng" algn="ctr">
                      <a:solidFill>
                        <a:srgbClr val="DEDEDB"/>
                      </a:solidFill>
                      <a:prstDash val="solid"/>
                      <a:round/>
                      <a:headEnd type="none" w="med" len="med"/>
                      <a:tailEnd type="none" w="med" len="med"/>
                    </a:lnR>
                    <a:lnT w="9525" cap="flat" cmpd="sng" algn="ctr">
                      <a:solidFill>
                        <a:srgbClr val="DEDEDB"/>
                      </a:solidFill>
                      <a:prstDash val="solid"/>
                      <a:round/>
                      <a:headEnd type="none" w="med" len="med"/>
                      <a:tailEnd type="none" w="med" len="med"/>
                    </a:lnT>
                    <a:lnB w="9525" cap="flat" cmpd="sng" algn="ctr">
                      <a:solidFill>
                        <a:srgbClr val="DEDEDB"/>
                      </a:solidFill>
                      <a:prstDash val="solid"/>
                      <a:round/>
                      <a:headEnd type="none" w="med" len="med"/>
                      <a:tailEnd type="none" w="med" len="med"/>
                    </a:lnB>
                    <a:solidFill>
                      <a:srgbClr val="FFFFFF"/>
                    </a:solidFill>
                  </a:tcPr>
                </a:tc>
                <a:tc>
                  <a:txBody>
                    <a:bodyPr/>
                    <a:lstStyle/>
                    <a:p>
                      <a:pPr algn="ctr" latinLnBrk="0"/>
                      <a:r>
                        <a:rPr lang="es-PA" dirty="0">
                          <a:effectLst/>
                        </a:rPr>
                        <a:t>(0, 750)</a:t>
                      </a:r>
                    </a:p>
                  </a:txBody>
                  <a:tcPr marL="47625" marR="47625" marT="47625" marB="47625" anchor="ctr">
                    <a:lnL w="9525" cap="flat" cmpd="sng" algn="ctr">
                      <a:solidFill>
                        <a:srgbClr val="DEDEDB"/>
                      </a:solidFill>
                      <a:prstDash val="solid"/>
                      <a:round/>
                      <a:headEnd type="none" w="med" len="med"/>
                      <a:tailEnd type="none" w="med" len="med"/>
                    </a:lnL>
                    <a:lnR w="9525" cap="flat" cmpd="sng" algn="ctr">
                      <a:solidFill>
                        <a:srgbClr val="DEDEDB"/>
                      </a:solidFill>
                      <a:prstDash val="solid"/>
                      <a:round/>
                      <a:headEnd type="none" w="med" len="med"/>
                      <a:tailEnd type="none" w="med" len="med"/>
                    </a:lnR>
                    <a:lnT w="9525" cap="flat" cmpd="sng" algn="ctr">
                      <a:solidFill>
                        <a:srgbClr val="DEDEDB"/>
                      </a:solidFill>
                      <a:prstDash val="solid"/>
                      <a:round/>
                      <a:headEnd type="none" w="med" len="med"/>
                      <a:tailEnd type="none" w="med" len="med"/>
                    </a:lnT>
                    <a:lnB w="9525" cap="flat" cmpd="sng" algn="ctr">
                      <a:solidFill>
                        <a:srgbClr val="DEDEDB"/>
                      </a:solidFill>
                      <a:prstDash val="solid"/>
                      <a:round/>
                      <a:headEnd type="none" w="med" len="med"/>
                      <a:tailEnd type="none" w="med" len="med"/>
                    </a:lnB>
                    <a:solidFill>
                      <a:srgbClr val="FFFFFF"/>
                    </a:solidFill>
                  </a:tcPr>
                </a:tc>
                <a:extLst>
                  <a:ext uri="{0D108BD9-81ED-4DB2-BD59-A6C34878D82A}">
                    <a16:rowId xmlns:a16="http://schemas.microsoft.com/office/drawing/2014/main" val="480457082"/>
                  </a:ext>
                </a:extLst>
              </a:tr>
              <a:tr h="0">
                <a:tc>
                  <a:txBody>
                    <a:bodyPr/>
                    <a:lstStyle/>
                    <a:p>
                      <a:pPr latinLnBrk="0"/>
                      <a:r>
                        <a:rPr lang="es-PA" b="1" dirty="0">
                          <a:effectLst/>
                        </a:rPr>
                        <a:t>Traiciona (reducir el precio)</a:t>
                      </a:r>
                      <a:endParaRPr lang="es-PA" dirty="0">
                        <a:effectLst/>
                      </a:endParaRPr>
                    </a:p>
                  </a:txBody>
                  <a:tcPr marL="47625" marR="47625" marT="47625" marB="47625" anchor="ctr">
                    <a:lnL w="9525" cap="flat" cmpd="sng" algn="ctr">
                      <a:solidFill>
                        <a:srgbClr val="DEDEDB"/>
                      </a:solidFill>
                      <a:prstDash val="solid"/>
                      <a:round/>
                      <a:headEnd type="none" w="med" len="med"/>
                      <a:tailEnd type="none" w="med" len="med"/>
                    </a:lnL>
                    <a:lnR w="9525" cap="flat" cmpd="sng" algn="ctr">
                      <a:solidFill>
                        <a:srgbClr val="DEDEDB"/>
                      </a:solidFill>
                      <a:prstDash val="solid"/>
                      <a:round/>
                      <a:headEnd type="none" w="med" len="med"/>
                      <a:tailEnd type="none" w="med" len="med"/>
                    </a:lnR>
                    <a:lnT w="9525" cap="flat" cmpd="sng" algn="ctr">
                      <a:solidFill>
                        <a:srgbClr val="DEDEDB"/>
                      </a:solidFill>
                      <a:prstDash val="solid"/>
                      <a:round/>
                      <a:headEnd type="none" w="med" len="med"/>
                      <a:tailEnd type="none" w="med" len="med"/>
                    </a:lnT>
                    <a:lnB w="9525" cap="flat" cmpd="sng" algn="ctr">
                      <a:solidFill>
                        <a:srgbClr val="DEDEDB"/>
                      </a:solidFill>
                      <a:prstDash val="solid"/>
                      <a:round/>
                      <a:headEnd type="none" w="med" len="med"/>
                      <a:tailEnd type="none" w="med" len="med"/>
                    </a:lnB>
                    <a:solidFill>
                      <a:srgbClr val="FFFFFF"/>
                    </a:solidFill>
                  </a:tcPr>
                </a:tc>
                <a:tc>
                  <a:txBody>
                    <a:bodyPr/>
                    <a:lstStyle/>
                    <a:p>
                      <a:pPr algn="ctr" latinLnBrk="0"/>
                      <a:r>
                        <a:rPr lang="es-PA" dirty="0">
                          <a:effectLst/>
                        </a:rPr>
                        <a:t>(750, 0)</a:t>
                      </a:r>
                    </a:p>
                  </a:txBody>
                  <a:tcPr marL="47625" marR="47625" marT="47625" marB="47625" anchor="ctr">
                    <a:lnL w="9525" cap="flat" cmpd="sng" algn="ctr">
                      <a:solidFill>
                        <a:srgbClr val="DEDEDB"/>
                      </a:solidFill>
                      <a:prstDash val="solid"/>
                      <a:round/>
                      <a:headEnd type="none" w="med" len="med"/>
                      <a:tailEnd type="none" w="med" len="med"/>
                    </a:lnL>
                    <a:lnR w="9525" cap="flat" cmpd="sng" algn="ctr">
                      <a:solidFill>
                        <a:srgbClr val="DEDEDB"/>
                      </a:solidFill>
                      <a:prstDash val="solid"/>
                      <a:round/>
                      <a:headEnd type="none" w="med" len="med"/>
                      <a:tailEnd type="none" w="med" len="med"/>
                    </a:lnR>
                    <a:lnT w="9525" cap="flat" cmpd="sng" algn="ctr">
                      <a:solidFill>
                        <a:srgbClr val="DEDEDB"/>
                      </a:solidFill>
                      <a:prstDash val="solid"/>
                      <a:round/>
                      <a:headEnd type="none" w="med" len="med"/>
                      <a:tailEnd type="none" w="med" len="med"/>
                    </a:lnT>
                    <a:lnB w="9525" cap="flat" cmpd="sng" algn="ctr">
                      <a:solidFill>
                        <a:srgbClr val="DEDEDB"/>
                      </a:solidFill>
                      <a:prstDash val="solid"/>
                      <a:round/>
                      <a:headEnd type="none" w="med" len="med"/>
                      <a:tailEnd type="none" w="med" len="med"/>
                    </a:lnB>
                    <a:solidFill>
                      <a:srgbClr val="FFFFFF"/>
                    </a:solidFill>
                  </a:tcPr>
                </a:tc>
                <a:tc>
                  <a:txBody>
                    <a:bodyPr/>
                    <a:lstStyle/>
                    <a:p>
                      <a:pPr algn="ctr" latinLnBrk="0"/>
                      <a:r>
                        <a:rPr lang="es-PA" dirty="0">
                          <a:effectLst/>
                        </a:rPr>
                        <a:t>(250, 250)</a:t>
                      </a:r>
                    </a:p>
                  </a:txBody>
                  <a:tcPr marL="47625" marR="47625" marT="47625" marB="47625" anchor="ctr">
                    <a:lnL w="9525" cap="flat" cmpd="sng" algn="ctr">
                      <a:solidFill>
                        <a:srgbClr val="DEDEDB"/>
                      </a:solidFill>
                      <a:prstDash val="solid"/>
                      <a:round/>
                      <a:headEnd type="none" w="med" len="med"/>
                      <a:tailEnd type="none" w="med" len="med"/>
                    </a:lnL>
                    <a:lnR w="9525" cap="flat" cmpd="sng" algn="ctr">
                      <a:solidFill>
                        <a:srgbClr val="DEDEDB"/>
                      </a:solidFill>
                      <a:prstDash val="solid"/>
                      <a:round/>
                      <a:headEnd type="none" w="med" len="med"/>
                      <a:tailEnd type="none" w="med" len="med"/>
                    </a:lnR>
                    <a:lnT w="9525" cap="flat" cmpd="sng" algn="ctr">
                      <a:solidFill>
                        <a:srgbClr val="DEDEDB"/>
                      </a:solidFill>
                      <a:prstDash val="solid"/>
                      <a:round/>
                      <a:headEnd type="none" w="med" len="med"/>
                      <a:tailEnd type="none" w="med" len="med"/>
                    </a:lnT>
                    <a:lnB w="9525" cap="flat" cmpd="sng" algn="ctr">
                      <a:solidFill>
                        <a:srgbClr val="DEDEDB"/>
                      </a:solidFill>
                      <a:prstDash val="solid"/>
                      <a:round/>
                      <a:headEnd type="none" w="med" len="med"/>
                      <a:tailEnd type="none" w="med" len="med"/>
                    </a:lnB>
                    <a:solidFill>
                      <a:srgbClr val="FFFFFF"/>
                    </a:solidFill>
                  </a:tcPr>
                </a:tc>
                <a:extLst>
                  <a:ext uri="{0D108BD9-81ED-4DB2-BD59-A6C34878D82A}">
                    <a16:rowId xmlns:a16="http://schemas.microsoft.com/office/drawing/2014/main" val="417872147"/>
                  </a:ext>
                </a:extLst>
              </a:tr>
            </a:tbl>
          </a:graphicData>
        </a:graphic>
      </p:graphicFrame>
    </p:spTree>
    <p:extLst>
      <p:ext uri="{BB962C8B-B14F-4D97-AF65-F5344CB8AC3E}">
        <p14:creationId xmlns:p14="http://schemas.microsoft.com/office/powerpoint/2010/main" val="309757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8681" y="3012657"/>
            <a:ext cx="10874637" cy="832686"/>
          </a:xfrm>
        </p:spPr>
        <p:txBody>
          <a:bodyPr>
            <a:noAutofit/>
          </a:bodyPr>
          <a:lstStyle/>
          <a:p>
            <a:pPr algn="ctr" rtl="0"/>
            <a:r>
              <a:rPr lang="es-PA" dirty="0">
                <a:latin typeface="+mn-lt"/>
              </a:rPr>
              <a:t>Evaluación de resultados</a:t>
            </a:r>
          </a:p>
        </p:txBody>
      </p:sp>
      <p:sp>
        <p:nvSpPr>
          <p:cNvPr id="2" name="Marcador de número de diapositiva 1">
            <a:extLst>
              <a:ext uri="{FF2B5EF4-FFF2-40B4-BE49-F238E27FC236}">
                <a16:creationId xmlns:a16="http://schemas.microsoft.com/office/drawing/2014/main" id="{D16A5644-6E4D-DFF2-A38A-505B6F06464B}"/>
              </a:ext>
            </a:extLst>
          </p:cNvPr>
          <p:cNvSpPr>
            <a:spLocks noGrp="1"/>
          </p:cNvSpPr>
          <p:nvPr>
            <p:ph type="sldNum" sz="quarter" idx="12"/>
          </p:nvPr>
        </p:nvSpPr>
        <p:spPr/>
        <p:txBody>
          <a:bodyPr/>
          <a:lstStyle/>
          <a:p>
            <a:pPr rtl="0"/>
            <a:fld id="{0FF54DE5-C571-48E8-A5BC-B369434E2F44}" type="slidenum">
              <a:rPr lang="es-ES" noProof="0" smtClean="0"/>
              <a:t>18</a:t>
            </a:fld>
            <a:endParaRPr lang="es-ES" noProof="0" dirty="0"/>
          </a:p>
        </p:txBody>
      </p:sp>
    </p:spTree>
    <p:extLst>
      <p:ext uri="{BB962C8B-B14F-4D97-AF65-F5344CB8AC3E}">
        <p14:creationId xmlns:p14="http://schemas.microsoft.com/office/powerpoint/2010/main" val="313222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190F0-C7E1-9C8A-D038-C2546EC78587}"/>
              </a:ext>
            </a:extLst>
          </p:cNvPr>
          <p:cNvSpPr>
            <a:spLocks noGrp="1"/>
          </p:cNvSpPr>
          <p:nvPr>
            <p:ph type="title"/>
          </p:nvPr>
        </p:nvSpPr>
        <p:spPr/>
        <p:txBody>
          <a:bodyPr>
            <a:normAutofit/>
          </a:bodyPr>
          <a:lstStyle/>
          <a:p>
            <a:pPr algn="ctr" rtl="0"/>
            <a:r>
              <a:rPr lang="es-PA" sz="4800" dirty="0">
                <a:latin typeface="+mn-lt"/>
              </a:rPr>
              <a:t>El Criterio de Pareto</a:t>
            </a:r>
          </a:p>
        </p:txBody>
      </p:sp>
      <p:sp>
        <p:nvSpPr>
          <p:cNvPr id="3" name="Content Placeholder 2">
            <a:extLst>
              <a:ext uri="{FF2B5EF4-FFF2-40B4-BE49-F238E27FC236}">
                <a16:creationId xmlns:a16="http://schemas.microsoft.com/office/drawing/2014/main" id="{200F27D0-A357-4348-E7FB-99FDB0B8A702}"/>
              </a:ext>
            </a:extLst>
          </p:cNvPr>
          <p:cNvSpPr>
            <a:spLocks noGrp="1"/>
          </p:cNvSpPr>
          <p:nvPr>
            <p:ph idx="1"/>
          </p:nvPr>
        </p:nvSpPr>
        <p:spPr/>
        <p:txBody>
          <a:bodyPr>
            <a:normAutofit/>
          </a:bodyPr>
          <a:lstStyle/>
          <a:p>
            <a:pPr algn="just" rtl="0">
              <a:lnSpc>
                <a:spcPct val="100000"/>
              </a:lnSpc>
            </a:pPr>
            <a:r>
              <a:rPr lang="es-PA" sz="2400" b="0" i="0" u="none" strike="noStrike" dirty="0">
                <a:solidFill>
                  <a:srgbClr val="000000"/>
                </a:solidFill>
                <a:effectLst/>
              </a:rPr>
              <a:t>Al resultado de una interacción económica lo llamamos </a:t>
            </a:r>
            <a:r>
              <a:rPr lang="es-PA" sz="2400" b="1" i="0" u="none" strike="noStrike" dirty="0">
                <a:solidFill>
                  <a:srgbClr val="000000"/>
                </a:solidFill>
                <a:effectLst/>
              </a:rPr>
              <a:t>asignación</a:t>
            </a:r>
            <a:r>
              <a:rPr lang="es-PA" sz="2400" b="0" i="0" u="none" strike="noStrike" dirty="0">
                <a:solidFill>
                  <a:srgbClr val="000000"/>
                </a:solidFill>
                <a:effectLst/>
              </a:rPr>
              <a:t>. En un juego, una asignación es una distribución particular entre los jugadores de bienes u otras cosas que valoran.</a:t>
            </a:r>
          </a:p>
          <a:p>
            <a:pPr algn="just" rtl="0">
              <a:lnSpc>
                <a:spcPct val="100000"/>
              </a:lnSpc>
            </a:pPr>
            <a:r>
              <a:rPr lang="es-PA" sz="2400" b="0" i="0" u="none" strike="noStrike" dirty="0">
                <a:solidFill>
                  <a:srgbClr val="000000"/>
                </a:solidFill>
                <a:effectLst/>
              </a:rPr>
              <a:t>Supongamos que queremos comparar dos posibles asignaciones, A y B, que pueden resultar de una interacción económica.</a:t>
            </a:r>
          </a:p>
          <a:p>
            <a:pPr algn="just" rtl="0">
              <a:lnSpc>
                <a:spcPct val="100000"/>
              </a:lnSpc>
            </a:pPr>
            <a:r>
              <a:rPr lang="es-PA" sz="2400" b="0" i="0" u="none" strike="noStrike" dirty="0">
                <a:solidFill>
                  <a:srgbClr val="000000"/>
                </a:solidFill>
                <a:effectLst/>
              </a:rPr>
              <a:t>Según el criterio de Pareto, la asignación A es mejor que la asignación B si al menos una parte estaría estrictamente mejor con A que con B, y nadie estaría peor.</a:t>
            </a:r>
            <a:endParaRPr lang="es-PA" sz="2400" b="0" dirty="0">
              <a:effectLst/>
            </a:endParaRPr>
          </a:p>
          <a:p>
            <a:pPr algn="just" rtl="0">
              <a:lnSpc>
                <a:spcPct val="100000"/>
              </a:lnSpc>
            </a:pPr>
            <a:r>
              <a:rPr lang="es-PA" sz="2400" b="0" i="0" u="none" strike="noStrike" dirty="0">
                <a:solidFill>
                  <a:srgbClr val="000000"/>
                </a:solidFill>
                <a:effectLst/>
              </a:rPr>
              <a:t>Decimos que A domina en términos de </a:t>
            </a:r>
            <a:r>
              <a:rPr lang="es-PA" sz="2400" b="1" i="0" u="none" strike="noStrike" dirty="0">
                <a:solidFill>
                  <a:srgbClr val="000000"/>
                </a:solidFill>
                <a:effectLst/>
              </a:rPr>
              <a:t>Pareto a </a:t>
            </a:r>
            <a:r>
              <a:rPr lang="es-PA" sz="2400" b="0" i="0" u="none" strike="noStrike" dirty="0">
                <a:solidFill>
                  <a:srgbClr val="000000"/>
                </a:solidFill>
                <a:effectLst/>
              </a:rPr>
              <a:t>B, o que A sería una </a:t>
            </a:r>
            <a:r>
              <a:rPr lang="es-PA" sz="2400" b="1" i="0" u="none" strike="noStrike" dirty="0">
                <a:solidFill>
                  <a:srgbClr val="000000"/>
                </a:solidFill>
                <a:effectLst/>
              </a:rPr>
              <a:t>mejora de Pareto </a:t>
            </a:r>
            <a:r>
              <a:rPr lang="es-PA" sz="2400" b="0" i="0" u="none" strike="noStrike" dirty="0">
                <a:solidFill>
                  <a:srgbClr val="000000"/>
                </a:solidFill>
                <a:effectLst/>
              </a:rPr>
              <a:t>sobre B.</a:t>
            </a:r>
            <a:endParaRPr lang="es-PA" sz="2400" dirty="0">
              <a:cs typeface="Calibri" panose="020F0502020204030204" pitchFamily="34" charset="0"/>
            </a:endParaRPr>
          </a:p>
        </p:txBody>
      </p:sp>
      <p:sp>
        <p:nvSpPr>
          <p:cNvPr id="4" name="Marcador de número de diapositiva 3">
            <a:extLst>
              <a:ext uri="{FF2B5EF4-FFF2-40B4-BE49-F238E27FC236}">
                <a16:creationId xmlns:a16="http://schemas.microsoft.com/office/drawing/2014/main" id="{8588C04B-7B50-F270-4827-6253834B813C}"/>
              </a:ext>
            </a:extLst>
          </p:cNvPr>
          <p:cNvSpPr>
            <a:spLocks noGrp="1"/>
          </p:cNvSpPr>
          <p:nvPr>
            <p:ph type="sldNum" sz="quarter" idx="12"/>
          </p:nvPr>
        </p:nvSpPr>
        <p:spPr/>
        <p:txBody>
          <a:bodyPr/>
          <a:lstStyle/>
          <a:p>
            <a:pPr rtl="0"/>
            <a:fld id="{0FF54DE5-C571-48E8-A5BC-B369434E2F44}" type="slidenum">
              <a:rPr lang="es-ES" noProof="0" smtClean="0"/>
              <a:t>19</a:t>
            </a:fld>
            <a:endParaRPr lang="es-ES" noProof="0" dirty="0"/>
          </a:p>
        </p:txBody>
      </p:sp>
    </p:spTree>
    <p:extLst>
      <p:ext uri="{BB962C8B-B14F-4D97-AF65-F5344CB8AC3E}">
        <p14:creationId xmlns:p14="http://schemas.microsoft.com/office/powerpoint/2010/main" val="2223604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595C73E-4193-FF89-F315-EFCB841E0447}"/>
              </a:ext>
            </a:extLst>
          </p:cNvPr>
          <p:cNvSpPr>
            <a:spLocks noGrp="1"/>
          </p:cNvSpPr>
          <p:nvPr>
            <p:ph type="title"/>
          </p:nvPr>
        </p:nvSpPr>
        <p:spPr>
          <a:xfrm>
            <a:off x="1104899" y="2971806"/>
            <a:ext cx="10283537" cy="1904994"/>
          </a:xfrm>
        </p:spPr>
        <p:txBody>
          <a:bodyPr>
            <a:normAutofit/>
          </a:bodyPr>
          <a:lstStyle/>
          <a:p>
            <a:r>
              <a:rPr lang="es-ES" dirty="0"/>
              <a:t>PRECIOS, COSTOS DE OPORTUNIDAD, EFICIENCIA Y EQUIDAD</a:t>
            </a:r>
            <a:endParaRPr lang="es-PA" dirty="0"/>
          </a:p>
        </p:txBody>
      </p:sp>
      <p:sp>
        <p:nvSpPr>
          <p:cNvPr id="6" name="Marcador de número de diapositiva 5">
            <a:extLst>
              <a:ext uri="{FF2B5EF4-FFF2-40B4-BE49-F238E27FC236}">
                <a16:creationId xmlns:a16="http://schemas.microsoft.com/office/drawing/2014/main" id="{D06B2ED6-7945-F9DC-5CA1-488475E96A2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es-ES" sz="800" b="0" i="0" u="none" strike="noStrike" kern="1200" cap="none" spc="0" normalizeH="0" baseline="0" noProof="0" smtClean="0">
                <a:ln>
                  <a:noFill/>
                </a:ln>
                <a:solidFill>
                  <a:srgbClr val="514843">
                    <a:lumMod val="75000"/>
                  </a:srgbClr>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800" b="0" i="0" u="none" strike="noStrike" kern="1200" cap="none" spc="0" normalizeH="0" baseline="0" noProof="0" dirty="0">
              <a:ln>
                <a:noFill/>
              </a:ln>
              <a:solidFill>
                <a:srgbClr val="514843">
                  <a:lumMod val="75000"/>
                </a:srgbClr>
              </a:solidFill>
              <a:effectLst/>
              <a:uLnTx/>
              <a:uFillTx/>
              <a:latin typeface="Euphemia"/>
              <a:ea typeface="+mn-ea"/>
              <a:cs typeface="+mn-cs"/>
            </a:endParaRPr>
          </a:p>
        </p:txBody>
      </p:sp>
    </p:spTree>
    <p:extLst>
      <p:ext uri="{BB962C8B-B14F-4D97-AF65-F5344CB8AC3E}">
        <p14:creationId xmlns:p14="http://schemas.microsoft.com/office/powerpoint/2010/main" val="383340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190F0-C7E1-9C8A-D038-C2546EC78587}"/>
              </a:ext>
            </a:extLst>
          </p:cNvPr>
          <p:cNvSpPr>
            <a:spLocks noGrp="1"/>
          </p:cNvSpPr>
          <p:nvPr>
            <p:ph type="title"/>
          </p:nvPr>
        </p:nvSpPr>
        <p:spPr/>
        <p:txBody>
          <a:bodyPr>
            <a:normAutofit/>
          </a:bodyPr>
          <a:lstStyle/>
          <a:p>
            <a:pPr algn="ctr" rtl="0"/>
            <a:r>
              <a:rPr lang="es-PA" sz="4800" dirty="0">
                <a:latin typeface="+mn-lt"/>
              </a:rPr>
              <a:t>El Criterio de Pareto</a:t>
            </a:r>
          </a:p>
        </p:txBody>
      </p:sp>
      <p:sp>
        <p:nvSpPr>
          <p:cNvPr id="3" name="Rectangle 2">
            <a:extLst>
              <a:ext uri="{FF2B5EF4-FFF2-40B4-BE49-F238E27FC236}">
                <a16:creationId xmlns:a16="http://schemas.microsoft.com/office/drawing/2014/main" id="{EA54B8E6-1B2C-D1F8-8E75-D10177118409}"/>
              </a:ext>
            </a:extLst>
          </p:cNvPr>
          <p:cNvSpPr/>
          <p:nvPr/>
        </p:nvSpPr>
        <p:spPr>
          <a:xfrm>
            <a:off x="4191102" y="1963334"/>
            <a:ext cx="1932481" cy="4358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1600" dirty="0">
                <a:solidFill>
                  <a:schemeClr val="tx1"/>
                </a:solidFill>
                <a:latin typeface="Source Sans Pro" panose="020B0503030403020204" pitchFamily="34" charset="0"/>
                <a:ea typeface="Source Sans Pro" panose="020B0503030403020204" pitchFamily="34" charset="0"/>
              </a:rPr>
              <a:t>Toxic Tide</a:t>
            </a:r>
          </a:p>
        </p:txBody>
      </p:sp>
      <p:sp>
        <p:nvSpPr>
          <p:cNvPr id="4" name="Rectangle 3">
            <a:extLst>
              <a:ext uri="{FF2B5EF4-FFF2-40B4-BE49-F238E27FC236}">
                <a16:creationId xmlns:a16="http://schemas.microsoft.com/office/drawing/2014/main" id="{75793B7C-392E-FAC7-5B8A-8FA366845DB6}"/>
              </a:ext>
            </a:extLst>
          </p:cNvPr>
          <p:cNvSpPr/>
          <p:nvPr/>
        </p:nvSpPr>
        <p:spPr>
          <a:xfrm>
            <a:off x="2258621" y="1578821"/>
            <a:ext cx="3864962" cy="384784"/>
          </a:xfrm>
          <a:prstGeom prst="rect">
            <a:avLst/>
          </a:prstGeom>
          <a:solidFill>
            <a:srgbClr val="B951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2000" dirty="0">
                <a:latin typeface="Source Sans Pro" panose="020B0503030403020204" pitchFamily="34" charset="0"/>
                <a:ea typeface="Source Sans Pro" panose="020B0503030403020204" pitchFamily="34" charset="0"/>
              </a:rPr>
              <a:t>Bala</a:t>
            </a:r>
          </a:p>
        </p:txBody>
      </p:sp>
      <p:sp>
        <p:nvSpPr>
          <p:cNvPr id="5" name="Rectangle 4">
            <a:extLst>
              <a:ext uri="{FF2B5EF4-FFF2-40B4-BE49-F238E27FC236}">
                <a16:creationId xmlns:a16="http://schemas.microsoft.com/office/drawing/2014/main" id="{7EEADC02-E9D3-8F10-EF29-53241CFE1B38}"/>
              </a:ext>
            </a:extLst>
          </p:cNvPr>
          <p:cNvSpPr/>
          <p:nvPr/>
        </p:nvSpPr>
        <p:spPr>
          <a:xfrm>
            <a:off x="2258621" y="1963334"/>
            <a:ext cx="1932481" cy="4358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1600" dirty="0">
                <a:solidFill>
                  <a:schemeClr val="tx1"/>
                </a:solidFill>
                <a:latin typeface="Source Sans Pro" panose="020B0503030403020204" pitchFamily="34" charset="0"/>
                <a:ea typeface="Source Sans Pro" panose="020B0503030403020204" pitchFamily="34" charset="0"/>
              </a:rPr>
              <a:t>IPC</a:t>
            </a:r>
          </a:p>
        </p:txBody>
      </p:sp>
      <p:sp>
        <p:nvSpPr>
          <p:cNvPr id="6" name="Right Triangle 5">
            <a:extLst>
              <a:ext uri="{FF2B5EF4-FFF2-40B4-BE49-F238E27FC236}">
                <a16:creationId xmlns:a16="http://schemas.microsoft.com/office/drawing/2014/main" id="{A564C52D-BDC5-C287-9EEA-AF669A545CC3}"/>
              </a:ext>
            </a:extLst>
          </p:cNvPr>
          <p:cNvSpPr/>
          <p:nvPr/>
        </p:nvSpPr>
        <p:spPr>
          <a:xfrm>
            <a:off x="4197247" y="2418427"/>
            <a:ext cx="1926336" cy="1887646"/>
          </a:xfrm>
          <a:prstGeom prst="rtTriangle">
            <a:avLst/>
          </a:prstGeom>
          <a:solidFill>
            <a:srgbClr val="E5E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2800" dirty="0">
                <a:solidFill>
                  <a:schemeClr val="tx1"/>
                </a:solidFill>
                <a:latin typeface="Source Sans Pro" panose="020B0503030403020204" pitchFamily="34" charset="0"/>
                <a:ea typeface="Source Sans Pro" panose="020B0503030403020204" pitchFamily="34" charset="0"/>
              </a:rPr>
              <a:t>1</a:t>
            </a:r>
          </a:p>
        </p:txBody>
      </p:sp>
      <p:sp>
        <p:nvSpPr>
          <p:cNvPr id="7" name="Right Triangle 6">
            <a:extLst>
              <a:ext uri="{FF2B5EF4-FFF2-40B4-BE49-F238E27FC236}">
                <a16:creationId xmlns:a16="http://schemas.microsoft.com/office/drawing/2014/main" id="{3446549A-ED73-4B50-6FEC-28E9DD65A27E}"/>
              </a:ext>
            </a:extLst>
          </p:cNvPr>
          <p:cNvSpPr/>
          <p:nvPr/>
        </p:nvSpPr>
        <p:spPr>
          <a:xfrm rot="10800000">
            <a:off x="4197247" y="2407409"/>
            <a:ext cx="1926336" cy="1902305"/>
          </a:xfrm>
          <a:prstGeom prst="rtTriangle">
            <a:avLst/>
          </a:prstGeom>
          <a:solidFill>
            <a:srgbClr val="F0E6F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2800" dirty="0">
              <a:solidFill>
                <a:schemeClr val="tx1"/>
              </a:solidFill>
              <a:latin typeface="Source Sans Pro" panose="020B0503030403020204" pitchFamily="34" charset="0"/>
              <a:ea typeface="Source Sans Pro" panose="020B0503030403020204" pitchFamily="34" charset="0"/>
            </a:endParaRPr>
          </a:p>
        </p:txBody>
      </p:sp>
      <p:sp>
        <p:nvSpPr>
          <p:cNvPr id="8" name="TextBox 7">
            <a:extLst>
              <a:ext uri="{FF2B5EF4-FFF2-40B4-BE49-F238E27FC236}">
                <a16:creationId xmlns:a16="http://schemas.microsoft.com/office/drawing/2014/main" id="{0D2CD4B5-CCCB-2767-19B7-77C2715B0BE3}"/>
              </a:ext>
            </a:extLst>
          </p:cNvPr>
          <p:cNvSpPr txBox="1"/>
          <p:nvPr/>
        </p:nvSpPr>
        <p:spPr>
          <a:xfrm>
            <a:off x="5399541" y="2672018"/>
            <a:ext cx="375382" cy="523220"/>
          </a:xfrm>
          <a:prstGeom prst="rect">
            <a:avLst/>
          </a:prstGeom>
          <a:noFill/>
        </p:spPr>
        <p:txBody>
          <a:bodyPr wrap="square" rtlCol="0">
            <a:spAutoFit/>
          </a:bodyPr>
          <a:lstStyle/>
          <a:p>
            <a:pPr algn="l" rtl="0"/>
            <a:r>
              <a:rPr lang="en-GB" sz="2800" dirty="0">
                <a:latin typeface="Source Sans Pro" panose="020B0503030403020204" pitchFamily="34" charset="0"/>
                <a:ea typeface="Source Sans Pro" panose="020B0503030403020204" pitchFamily="34" charset="0"/>
              </a:rPr>
              <a:t>4</a:t>
            </a:r>
          </a:p>
        </p:txBody>
      </p:sp>
      <p:sp>
        <p:nvSpPr>
          <p:cNvPr id="9" name="Rectangle 8">
            <a:extLst>
              <a:ext uri="{FF2B5EF4-FFF2-40B4-BE49-F238E27FC236}">
                <a16:creationId xmlns:a16="http://schemas.microsoft.com/office/drawing/2014/main" id="{2C9372F9-F053-4EFD-0DAA-AB129B3FE107}"/>
              </a:ext>
            </a:extLst>
          </p:cNvPr>
          <p:cNvSpPr/>
          <p:nvPr/>
        </p:nvSpPr>
        <p:spPr>
          <a:xfrm>
            <a:off x="4191100" y="2399212"/>
            <a:ext cx="1932483" cy="19068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Aft>
                <a:spcPts val="600"/>
              </a:spcAft>
            </a:pPr>
            <a:endParaRPr lang="en-GB" sz="2800" dirty="0">
              <a:solidFill>
                <a:schemeClr val="tx1"/>
              </a:solidFill>
              <a:latin typeface="Source Sans Pro" panose="020B0503030403020204" pitchFamily="34" charset="0"/>
              <a:ea typeface="Source Sans Pro" panose="020B0503030403020204" pitchFamily="34" charset="0"/>
            </a:endParaRPr>
          </a:p>
        </p:txBody>
      </p:sp>
      <p:sp>
        <p:nvSpPr>
          <p:cNvPr id="10" name="Rectangle 9">
            <a:extLst>
              <a:ext uri="{FF2B5EF4-FFF2-40B4-BE49-F238E27FC236}">
                <a16:creationId xmlns:a16="http://schemas.microsoft.com/office/drawing/2014/main" id="{98C2E16F-0FDE-520B-B63E-220D33180D76}"/>
              </a:ext>
            </a:extLst>
          </p:cNvPr>
          <p:cNvSpPr/>
          <p:nvPr/>
        </p:nvSpPr>
        <p:spPr>
          <a:xfrm rot="16200000">
            <a:off x="1109215" y="3155038"/>
            <a:ext cx="1906709" cy="3950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1600" dirty="0">
                <a:solidFill>
                  <a:schemeClr val="tx1"/>
                </a:solidFill>
                <a:latin typeface="Source Sans Pro" panose="020B0503030403020204" pitchFamily="34" charset="0"/>
                <a:ea typeface="Source Sans Pro" panose="020B0503030403020204" pitchFamily="34" charset="0"/>
              </a:rPr>
              <a:t>IPC</a:t>
            </a:r>
          </a:p>
        </p:txBody>
      </p:sp>
      <p:sp>
        <p:nvSpPr>
          <p:cNvPr id="11" name="Rectangle 10">
            <a:extLst>
              <a:ext uri="{FF2B5EF4-FFF2-40B4-BE49-F238E27FC236}">
                <a16:creationId xmlns:a16="http://schemas.microsoft.com/office/drawing/2014/main" id="{8FF4F3E4-01A2-0E97-A3F8-EF214AAC88AD}"/>
              </a:ext>
            </a:extLst>
          </p:cNvPr>
          <p:cNvSpPr/>
          <p:nvPr/>
        </p:nvSpPr>
        <p:spPr>
          <a:xfrm rot="16200000">
            <a:off x="1109384" y="5061478"/>
            <a:ext cx="1905540" cy="3950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1600" dirty="0">
                <a:solidFill>
                  <a:schemeClr val="tx1"/>
                </a:solidFill>
                <a:latin typeface="Source Sans Pro" panose="020B0503030403020204" pitchFamily="34" charset="0"/>
                <a:ea typeface="Source Sans Pro" panose="020B0503030403020204" pitchFamily="34" charset="0"/>
              </a:rPr>
              <a:t>Toxic Tide</a:t>
            </a:r>
          </a:p>
        </p:txBody>
      </p:sp>
      <p:sp>
        <p:nvSpPr>
          <p:cNvPr id="12" name="Rectangle 11">
            <a:extLst>
              <a:ext uri="{FF2B5EF4-FFF2-40B4-BE49-F238E27FC236}">
                <a16:creationId xmlns:a16="http://schemas.microsoft.com/office/drawing/2014/main" id="{BD834A36-E2D8-0BBE-A340-DC56922945F6}"/>
              </a:ext>
            </a:extLst>
          </p:cNvPr>
          <p:cNvSpPr/>
          <p:nvPr/>
        </p:nvSpPr>
        <p:spPr>
          <a:xfrm rot="16200000">
            <a:off x="-246236" y="4098495"/>
            <a:ext cx="3812567" cy="414000"/>
          </a:xfrm>
          <a:prstGeom prst="rect">
            <a:avLst/>
          </a:prstGeom>
          <a:solidFill>
            <a:srgbClr val="0D71B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2000" dirty="0">
                <a:latin typeface="Source Sans Pro" panose="020B0503030403020204" pitchFamily="34" charset="0"/>
                <a:ea typeface="Source Sans Pro" panose="020B0503030403020204" pitchFamily="34" charset="0"/>
              </a:rPr>
              <a:t>Anil</a:t>
            </a:r>
          </a:p>
        </p:txBody>
      </p:sp>
      <p:sp>
        <p:nvSpPr>
          <p:cNvPr id="13" name="Right Triangle 12">
            <a:extLst>
              <a:ext uri="{FF2B5EF4-FFF2-40B4-BE49-F238E27FC236}">
                <a16:creationId xmlns:a16="http://schemas.microsoft.com/office/drawing/2014/main" id="{9296F45A-C97A-D1CE-FF4B-37AA054F88CE}"/>
              </a:ext>
            </a:extLst>
          </p:cNvPr>
          <p:cNvSpPr/>
          <p:nvPr/>
        </p:nvSpPr>
        <p:spPr>
          <a:xfrm>
            <a:off x="2266245" y="2412416"/>
            <a:ext cx="1915452" cy="1887646"/>
          </a:xfrm>
          <a:prstGeom prst="rtTriangle">
            <a:avLst/>
          </a:prstGeom>
          <a:solidFill>
            <a:srgbClr val="E5E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2800" dirty="0">
                <a:solidFill>
                  <a:schemeClr val="tx1"/>
                </a:solidFill>
                <a:latin typeface="Source Sans Pro" panose="020B0503030403020204" pitchFamily="34" charset="0"/>
                <a:ea typeface="Source Sans Pro" panose="020B0503030403020204" pitchFamily="34" charset="0"/>
              </a:rPr>
              <a:t>3</a:t>
            </a:r>
          </a:p>
        </p:txBody>
      </p:sp>
      <p:sp>
        <p:nvSpPr>
          <p:cNvPr id="14" name="Right Triangle 13">
            <a:extLst>
              <a:ext uri="{FF2B5EF4-FFF2-40B4-BE49-F238E27FC236}">
                <a16:creationId xmlns:a16="http://schemas.microsoft.com/office/drawing/2014/main" id="{8FBC8894-9323-3EEF-EC5D-CFED8C653FF3}"/>
              </a:ext>
            </a:extLst>
          </p:cNvPr>
          <p:cNvSpPr/>
          <p:nvPr/>
        </p:nvSpPr>
        <p:spPr>
          <a:xfrm rot="10800000">
            <a:off x="2259150" y="2405894"/>
            <a:ext cx="1926336" cy="1902305"/>
          </a:xfrm>
          <a:prstGeom prst="rtTriangle">
            <a:avLst/>
          </a:prstGeom>
          <a:solidFill>
            <a:srgbClr val="F0E6F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2800" dirty="0">
              <a:solidFill>
                <a:schemeClr val="tx1"/>
              </a:solidFill>
              <a:latin typeface="Source Sans Pro" panose="020B0503030403020204" pitchFamily="34" charset="0"/>
              <a:ea typeface="Source Sans Pro" panose="020B0503030403020204" pitchFamily="34" charset="0"/>
            </a:endParaRPr>
          </a:p>
        </p:txBody>
      </p:sp>
      <p:sp>
        <p:nvSpPr>
          <p:cNvPr id="15" name="TextBox 14">
            <a:extLst>
              <a:ext uri="{FF2B5EF4-FFF2-40B4-BE49-F238E27FC236}">
                <a16:creationId xmlns:a16="http://schemas.microsoft.com/office/drawing/2014/main" id="{60ED8AD1-7751-5AD1-2B2E-3A70CF469D04}"/>
              </a:ext>
            </a:extLst>
          </p:cNvPr>
          <p:cNvSpPr txBox="1"/>
          <p:nvPr/>
        </p:nvSpPr>
        <p:spPr>
          <a:xfrm>
            <a:off x="3468123" y="2672871"/>
            <a:ext cx="375382" cy="523220"/>
          </a:xfrm>
          <a:prstGeom prst="rect">
            <a:avLst/>
          </a:prstGeom>
          <a:noFill/>
        </p:spPr>
        <p:txBody>
          <a:bodyPr wrap="square" rtlCol="0">
            <a:spAutoFit/>
          </a:bodyPr>
          <a:lstStyle/>
          <a:p>
            <a:pPr algn="l" rtl="0"/>
            <a:r>
              <a:rPr lang="en-GB" sz="2800" dirty="0">
                <a:latin typeface="Source Sans Pro" panose="020B0503030403020204" pitchFamily="34" charset="0"/>
                <a:ea typeface="Source Sans Pro" panose="020B0503030403020204" pitchFamily="34" charset="0"/>
              </a:rPr>
              <a:t>3</a:t>
            </a:r>
          </a:p>
        </p:txBody>
      </p:sp>
      <p:sp>
        <p:nvSpPr>
          <p:cNvPr id="16" name="Rectangle 15">
            <a:extLst>
              <a:ext uri="{FF2B5EF4-FFF2-40B4-BE49-F238E27FC236}">
                <a16:creationId xmlns:a16="http://schemas.microsoft.com/office/drawing/2014/main" id="{1F42709F-B91C-C9B0-CE9E-A9A4EF3C0A79}"/>
              </a:ext>
            </a:extLst>
          </p:cNvPr>
          <p:cNvSpPr/>
          <p:nvPr/>
        </p:nvSpPr>
        <p:spPr>
          <a:xfrm>
            <a:off x="2258621" y="2400065"/>
            <a:ext cx="1932479" cy="19068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Aft>
                <a:spcPts val="600"/>
              </a:spcAft>
            </a:pPr>
            <a:endParaRPr lang="en-GB" sz="2800" dirty="0">
              <a:solidFill>
                <a:schemeClr val="tx1"/>
              </a:solidFill>
              <a:latin typeface="Source Sans Pro" panose="020B0503030403020204" pitchFamily="34" charset="0"/>
              <a:ea typeface="Source Sans Pro" panose="020B0503030403020204" pitchFamily="34" charset="0"/>
            </a:endParaRPr>
          </a:p>
        </p:txBody>
      </p:sp>
      <p:sp>
        <p:nvSpPr>
          <p:cNvPr id="17" name="Right Triangle 16">
            <a:extLst>
              <a:ext uri="{FF2B5EF4-FFF2-40B4-BE49-F238E27FC236}">
                <a16:creationId xmlns:a16="http://schemas.microsoft.com/office/drawing/2014/main" id="{9327BC0E-E380-AB51-7287-91C8AC1D0DCA}"/>
              </a:ext>
            </a:extLst>
          </p:cNvPr>
          <p:cNvSpPr/>
          <p:nvPr/>
        </p:nvSpPr>
        <p:spPr>
          <a:xfrm>
            <a:off x="2264764" y="4316401"/>
            <a:ext cx="1926336" cy="1887646"/>
          </a:xfrm>
          <a:prstGeom prst="rtTriangle">
            <a:avLst/>
          </a:prstGeom>
          <a:solidFill>
            <a:srgbClr val="E5E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2800" dirty="0">
                <a:solidFill>
                  <a:schemeClr val="tx1"/>
                </a:solidFill>
                <a:latin typeface="Source Sans Pro" panose="020B0503030403020204" pitchFamily="34" charset="0"/>
                <a:ea typeface="Source Sans Pro" panose="020B0503030403020204" pitchFamily="34" charset="0"/>
              </a:rPr>
              <a:t>4</a:t>
            </a:r>
          </a:p>
        </p:txBody>
      </p:sp>
      <p:sp>
        <p:nvSpPr>
          <p:cNvPr id="18" name="Right Triangle 17">
            <a:extLst>
              <a:ext uri="{FF2B5EF4-FFF2-40B4-BE49-F238E27FC236}">
                <a16:creationId xmlns:a16="http://schemas.microsoft.com/office/drawing/2014/main" id="{81E6381C-71E2-57D4-0B72-691D256D4B3D}"/>
              </a:ext>
            </a:extLst>
          </p:cNvPr>
          <p:cNvSpPr/>
          <p:nvPr/>
        </p:nvSpPr>
        <p:spPr>
          <a:xfrm rot="10800000">
            <a:off x="2264764" y="4305383"/>
            <a:ext cx="1926336" cy="1902305"/>
          </a:xfrm>
          <a:prstGeom prst="rtTriangle">
            <a:avLst/>
          </a:prstGeom>
          <a:solidFill>
            <a:srgbClr val="F0E6F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2800" dirty="0">
              <a:solidFill>
                <a:schemeClr val="tx1"/>
              </a:solidFill>
              <a:latin typeface="Source Sans Pro" panose="020B0503030403020204" pitchFamily="34" charset="0"/>
              <a:ea typeface="Source Sans Pro" panose="020B0503030403020204" pitchFamily="34" charset="0"/>
            </a:endParaRPr>
          </a:p>
        </p:txBody>
      </p:sp>
      <p:sp>
        <p:nvSpPr>
          <p:cNvPr id="19" name="TextBox 18">
            <a:extLst>
              <a:ext uri="{FF2B5EF4-FFF2-40B4-BE49-F238E27FC236}">
                <a16:creationId xmlns:a16="http://schemas.microsoft.com/office/drawing/2014/main" id="{088366ED-0946-43B3-16D8-199BF2EDD382}"/>
              </a:ext>
            </a:extLst>
          </p:cNvPr>
          <p:cNvSpPr txBox="1"/>
          <p:nvPr/>
        </p:nvSpPr>
        <p:spPr>
          <a:xfrm>
            <a:off x="3467058" y="4569992"/>
            <a:ext cx="375382" cy="523220"/>
          </a:xfrm>
          <a:prstGeom prst="rect">
            <a:avLst/>
          </a:prstGeom>
          <a:noFill/>
        </p:spPr>
        <p:txBody>
          <a:bodyPr wrap="square" rtlCol="0">
            <a:spAutoFit/>
          </a:bodyPr>
          <a:lstStyle/>
          <a:p>
            <a:pPr algn="l" rtl="0"/>
            <a:r>
              <a:rPr lang="en-GB" sz="2800" dirty="0">
                <a:latin typeface="Source Sans Pro" panose="020B0503030403020204" pitchFamily="34" charset="0"/>
                <a:ea typeface="Source Sans Pro" panose="020B0503030403020204" pitchFamily="34" charset="0"/>
              </a:rPr>
              <a:t>1</a:t>
            </a:r>
          </a:p>
        </p:txBody>
      </p:sp>
      <p:sp>
        <p:nvSpPr>
          <p:cNvPr id="20" name="Rectangle 19">
            <a:extLst>
              <a:ext uri="{FF2B5EF4-FFF2-40B4-BE49-F238E27FC236}">
                <a16:creationId xmlns:a16="http://schemas.microsoft.com/office/drawing/2014/main" id="{083E61FA-9C3F-2F80-3F55-78DCE40EAC99}"/>
              </a:ext>
            </a:extLst>
          </p:cNvPr>
          <p:cNvSpPr/>
          <p:nvPr/>
        </p:nvSpPr>
        <p:spPr>
          <a:xfrm>
            <a:off x="2258621" y="4305068"/>
            <a:ext cx="1933541" cy="19067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Aft>
                <a:spcPts val="600"/>
              </a:spcAft>
            </a:pPr>
            <a:endParaRPr lang="en-GB" sz="2800" dirty="0">
              <a:solidFill>
                <a:schemeClr val="tx1"/>
              </a:solidFill>
              <a:latin typeface="Source Sans Pro" panose="020B0503030403020204" pitchFamily="34" charset="0"/>
              <a:ea typeface="Source Sans Pro" panose="020B0503030403020204" pitchFamily="34" charset="0"/>
            </a:endParaRPr>
          </a:p>
        </p:txBody>
      </p:sp>
      <p:sp>
        <p:nvSpPr>
          <p:cNvPr id="21" name="Right Triangle 20">
            <a:extLst>
              <a:ext uri="{FF2B5EF4-FFF2-40B4-BE49-F238E27FC236}">
                <a16:creationId xmlns:a16="http://schemas.microsoft.com/office/drawing/2014/main" id="{6D3F4DC4-0968-FAEA-0C9C-F3CA79C91599}"/>
              </a:ext>
            </a:extLst>
          </p:cNvPr>
          <p:cNvSpPr/>
          <p:nvPr/>
        </p:nvSpPr>
        <p:spPr>
          <a:xfrm>
            <a:off x="4197248" y="4325136"/>
            <a:ext cx="1926336" cy="1887646"/>
          </a:xfrm>
          <a:prstGeom prst="rtTriangle">
            <a:avLst/>
          </a:prstGeom>
          <a:solidFill>
            <a:srgbClr val="E5E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2800" dirty="0">
                <a:solidFill>
                  <a:schemeClr val="tx1"/>
                </a:solidFill>
                <a:latin typeface="Source Sans Pro" panose="020B0503030403020204" pitchFamily="34" charset="0"/>
                <a:ea typeface="Source Sans Pro" panose="020B0503030403020204" pitchFamily="34" charset="0"/>
              </a:rPr>
              <a:t>2</a:t>
            </a:r>
          </a:p>
        </p:txBody>
      </p:sp>
      <p:sp>
        <p:nvSpPr>
          <p:cNvPr id="22" name="Right Triangle 21">
            <a:extLst>
              <a:ext uri="{FF2B5EF4-FFF2-40B4-BE49-F238E27FC236}">
                <a16:creationId xmlns:a16="http://schemas.microsoft.com/office/drawing/2014/main" id="{DC5E2857-BE4F-C5FE-0377-B3F51682E3D4}"/>
              </a:ext>
            </a:extLst>
          </p:cNvPr>
          <p:cNvSpPr/>
          <p:nvPr/>
        </p:nvSpPr>
        <p:spPr>
          <a:xfrm rot="10800000">
            <a:off x="4197248" y="4314118"/>
            <a:ext cx="1926336" cy="1902305"/>
          </a:xfrm>
          <a:prstGeom prst="rtTriangle">
            <a:avLst/>
          </a:prstGeom>
          <a:solidFill>
            <a:srgbClr val="F0E6F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2800" dirty="0">
              <a:solidFill>
                <a:schemeClr val="tx1"/>
              </a:solidFill>
              <a:latin typeface="Source Sans Pro" panose="020B0503030403020204" pitchFamily="34" charset="0"/>
              <a:ea typeface="Source Sans Pro" panose="020B0503030403020204" pitchFamily="34" charset="0"/>
            </a:endParaRPr>
          </a:p>
        </p:txBody>
      </p:sp>
      <p:sp>
        <p:nvSpPr>
          <p:cNvPr id="23" name="TextBox 22">
            <a:extLst>
              <a:ext uri="{FF2B5EF4-FFF2-40B4-BE49-F238E27FC236}">
                <a16:creationId xmlns:a16="http://schemas.microsoft.com/office/drawing/2014/main" id="{D120A79E-3C3C-FBE6-B8F3-D250034016CC}"/>
              </a:ext>
            </a:extLst>
          </p:cNvPr>
          <p:cNvSpPr txBox="1"/>
          <p:nvPr/>
        </p:nvSpPr>
        <p:spPr>
          <a:xfrm>
            <a:off x="5399542" y="4578727"/>
            <a:ext cx="375382" cy="523220"/>
          </a:xfrm>
          <a:prstGeom prst="rect">
            <a:avLst/>
          </a:prstGeom>
          <a:noFill/>
        </p:spPr>
        <p:txBody>
          <a:bodyPr wrap="square" rtlCol="0">
            <a:spAutoFit/>
          </a:bodyPr>
          <a:lstStyle/>
          <a:p>
            <a:pPr algn="l" rtl="0"/>
            <a:r>
              <a:rPr lang="en-GB" sz="2800" dirty="0">
                <a:latin typeface="Source Sans Pro" panose="020B0503030403020204" pitchFamily="34" charset="0"/>
                <a:ea typeface="Source Sans Pro" panose="020B0503030403020204" pitchFamily="34" charset="0"/>
              </a:rPr>
              <a:t>2</a:t>
            </a:r>
          </a:p>
        </p:txBody>
      </p:sp>
      <p:sp>
        <p:nvSpPr>
          <p:cNvPr id="24" name="Rectangle 23">
            <a:extLst>
              <a:ext uri="{FF2B5EF4-FFF2-40B4-BE49-F238E27FC236}">
                <a16:creationId xmlns:a16="http://schemas.microsoft.com/office/drawing/2014/main" id="{36460701-66AB-4170-AA06-C5FA76809A10}"/>
              </a:ext>
            </a:extLst>
          </p:cNvPr>
          <p:cNvSpPr/>
          <p:nvPr/>
        </p:nvSpPr>
        <p:spPr>
          <a:xfrm>
            <a:off x="4192164" y="4305921"/>
            <a:ext cx="1931420" cy="19068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Aft>
                <a:spcPts val="600"/>
              </a:spcAft>
            </a:pPr>
            <a:endParaRPr lang="en-GB" sz="2800" dirty="0">
              <a:solidFill>
                <a:schemeClr val="tx1"/>
              </a:solidFill>
              <a:latin typeface="Source Sans Pro" panose="020B0503030403020204" pitchFamily="34" charset="0"/>
              <a:ea typeface="Source Sans Pro" panose="020B0503030403020204" pitchFamily="34" charset="0"/>
            </a:endParaRPr>
          </a:p>
        </p:txBody>
      </p:sp>
      <p:pic>
        <p:nvPicPr>
          <p:cNvPr id="25" name="Picture 24">
            <a:extLst>
              <a:ext uri="{FF2B5EF4-FFF2-40B4-BE49-F238E27FC236}">
                <a16:creationId xmlns:a16="http://schemas.microsoft.com/office/drawing/2014/main" id="{B4E5AB08-E466-147C-09B3-4D0D30827F02}"/>
              </a:ext>
            </a:extLst>
          </p:cNvPr>
          <p:cNvPicPr>
            <a:picLocks noChangeAspect="1"/>
          </p:cNvPicPr>
          <p:nvPr/>
        </p:nvPicPr>
        <p:blipFill rotWithShape="1">
          <a:blip r:embed="rId3"/>
          <a:srcRect l="1033" t="4451" r="1683" b="2934"/>
          <a:stretch/>
        </p:blipFill>
        <p:spPr>
          <a:xfrm>
            <a:off x="6386286" y="1773089"/>
            <a:ext cx="4352667" cy="4322911"/>
          </a:xfrm>
          <a:prstGeom prst="rect">
            <a:avLst/>
          </a:prstGeom>
        </p:spPr>
      </p:pic>
      <p:grpSp>
        <p:nvGrpSpPr>
          <p:cNvPr id="26" name="Group 25">
            <a:extLst>
              <a:ext uri="{FF2B5EF4-FFF2-40B4-BE49-F238E27FC236}">
                <a16:creationId xmlns:a16="http://schemas.microsoft.com/office/drawing/2014/main" id="{BBD027A7-8AF3-0716-3CBC-FCBB4E8B5741}"/>
              </a:ext>
            </a:extLst>
          </p:cNvPr>
          <p:cNvGrpSpPr/>
          <p:nvPr/>
        </p:nvGrpSpPr>
        <p:grpSpPr>
          <a:xfrm>
            <a:off x="7630791" y="2522389"/>
            <a:ext cx="2760133" cy="2451100"/>
            <a:chOff x="0" y="749300"/>
            <a:chExt cx="2743200" cy="2451100"/>
          </a:xfrm>
        </p:grpSpPr>
        <p:sp>
          <p:nvSpPr>
            <p:cNvPr id="27" name="TextBox 244">
              <a:extLst>
                <a:ext uri="{FF2B5EF4-FFF2-40B4-BE49-F238E27FC236}">
                  <a16:creationId xmlns:a16="http://schemas.microsoft.com/office/drawing/2014/main" id="{B78D55C5-2E9E-1EA7-A903-98813107C1A9}"/>
                </a:ext>
              </a:extLst>
            </p:cNvPr>
            <p:cNvSpPr txBox="1"/>
            <p:nvPr/>
          </p:nvSpPr>
          <p:spPr>
            <a:xfrm>
              <a:off x="1473200" y="1473200"/>
              <a:ext cx="711200" cy="3175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rtl="0"/>
              <a:r>
                <a:rPr lang="en-GB" sz="1200" b="1" dirty="0"/>
                <a:t>I,I</a:t>
              </a:r>
            </a:p>
          </p:txBody>
        </p:sp>
        <p:sp>
          <p:nvSpPr>
            <p:cNvPr id="28" name="TextBox 245">
              <a:extLst>
                <a:ext uri="{FF2B5EF4-FFF2-40B4-BE49-F238E27FC236}">
                  <a16:creationId xmlns:a16="http://schemas.microsoft.com/office/drawing/2014/main" id="{C66D6D7C-233A-2D9A-33BE-B62F819DED6C}"/>
                </a:ext>
              </a:extLst>
            </p:cNvPr>
            <p:cNvSpPr txBox="1"/>
            <p:nvPr/>
          </p:nvSpPr>
          <p:spPr>
            <a:xfrm>
              <a:off x="762000" y="2197100"/>
              <a:ext cx="711200" cy="3175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rtl="0"/>
              <a:r>
                <a:rPr lang="en-GB" sz="1200" b="1" dirty="0"/>
                <a:t>T,T</a:t>
              </a:r>
            </a:p>
          </p:txBody>
        </p:sp>
        <p:sp>
          <p:nvSpPr>
            <p:cNvPr id="29" name="TextBox 246">
              <a:extLst>
                <a:ext uri="{FF2B5EF4-FFF2-40B4-BE49-F238E27FC236}">
                  <a16:creationId xmlns:a16="http://schemas.microsoft.com/office/drawing/2014/main" id="{FE53A53D-83E7-35EA-2B21-304022D9F968}"/>
                </a:ext>
              </a:extLst>
            </p:cNvPr>
            <p:cNvSpPr txBox="1"/>
            <p:nvPr/>
          </p:nvSpPr>
          <p:spPr>
            <a:xfrm>
              <a:off x="0" y="749300"/>
              <a:ext cx="711200" cy="3175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rtl="0"/>
              <a:r>
                <a:rPr lang="en-GB" sz="1200" b="1" dirty="0"/>
                <a:t>I,T</a:t>
              </a:r>
            </a:p>
          </p:txBody>
        </p:sp>
        <p:sp>
          <p:nvSpPr>
            <p:cNvPr id="30" name="TextBox 247">
              <a:extLst>
                <a:ext uri="{FF2B5EF4-FFF2-40B4-BE49-F238E27FC236}">
                  <a16:creationId xmlns:a16="http://schemas.microsoft.com/office/drawing/2014/main" id="{B1F3C91D-F3BE-4E85-63DA-95299453CFE4}"/>
                </a:ext>
              </a:extLst>
            </p:cNvPr>
            <p:cNvSpPr txBox="1"/>
            <p:nvPr/>
          </p:nvSpPr>
          <p:spPr>
            <a:xfrm>
              <a:off x="2247900" y="2882900"/>
              <a:ext cx="495300" cy="3175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rtl="0"/>
              <a:r>
                <a:rPr lang="en-GB" sz="1200" b="1" dirty="0"/>
                <a:t>T,I</a:t>
              </a:r>
            </a:p>
          </p:txBody>
        </p:sp>
      </p:grpSp>
      <p:sp>
        <p:nvSpPr>
          <p:cNvPr id="31" name="TextBox 248">
            <a:extLst>
              <a:ext uri="{FF2B5EF4-FFF2-40B4-BE49-F238E27FC236}">
                <a16:creationId xmlns:a16="http://schemas.microsoft.com/office/drawing/2014/main" id="{84D25524-B2A3-ECB2-89C3-15D9B5F50958}"/>
              </a:ext>
            </a:extLst>
          </p:cNvPr>
          <p:cNvSpPr txBox="1"/>
          <p:nvPr/>
        </p:nvSpPr>
        <p:spPr>
          <a:xfrm>
            <a:off x="8333524" y="1773088"/>
            <a:ext cx="2668129" cy="133091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rtl="0"/>
            <a:r>
              <a:rPr lang="es-PA" sz="1200" b="1" dirty="0"/>
              <a:t>I,I</a:t>
            </a:r>
            <a:r>
              <a:rPr lang="es-PA" sz="1200" b="1" baseline="0" dirty="0"/>
              <a:t> </a:t>
            </a:r>
            <a:r>
              <a:rPr lang="es-PA" sz="1200" b="0" dirty="0"/>
              <a:t>Ambos utilizan el Control Integrado de Plagas (IPC)</a:t>
            </a:r>
          </a:p>
          <a:p>
            <a:pPr marL="0" marR="0" lvl="0" indent="0" algn="l" defTabSz="914400" rtl="0" eaLnBrk="1" fontAlgn="auto" latinLnBrk="0" hangingPunct="1">
              <a:lnSpc>
                <a:spcPct val="100000"/>
              </a:lnSpc>
              <a:spcBef>
                <a:spcPts val="0"/>
              </a:spcBef>
              <a:spcAft>
                <a:spcPts val="0"/>
              </a:spcAft>
              <a:buClrTx/>
              <a:buSzTx/>
              <a:buFontTx/>
              <a:buNone/>
              <a:tabLst/>
              <a:defRPr/>
            </a:pPr>
            <a:r>
              <a:rPr lang="es-PA" sz="1200" b="1" dirty="0"/>
              <a:t>T,T </a:t>
            </a:r>
            <a:r>
              <a:rPr lang="es-PA" sz="1200" b="0" dirty="0"/>
              <a:t>Ambos usan</a:t>
            </a:r>
            <a:r>
              <a:rPr lang="es-PA" sz="1200" dirty="0"/>
              <a:t> Toxic Tide</a:t>
            </a:r>
            <a:endParaRPr lang="es-P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s-PA" sz="1200" b="1" dirty="0"/>
              <a:t>I,T </a:t>
            </a:r>
            <a:r>
              <a:rPr lang="es-PA" sz="1200" b="0" dirty="0"/>
              <a:t>Anil </a:t>
            </a:r>
            <a:r>
              <a:rPr lang="es-PA" sz="1200" b="0" baseline="0" dirty="0"/>
              <a:t>utiliza IPC, Bala utiliza Toxic Tide</a:t>
            </a:r>
            <a:r>
              <a:rPr lang="es-PA" sz="1200" b="0" dirty="0"/>
              <a:t> </a:t>
            </a:r>
            <a:endParaRPr lang="es-PA"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PA" sz="1200" b="1" dirty="0"/>
              <a:t>T,I </a:t>
            </a:r>
            <a:r>
              <a:rPr lang="es-PA" sz="1200" b="0" dirty="0"/>
              <a:t>Anil usa Toxic Tide,</a:t>
            </a:r>
            <a:r>
              <a:rPr lang="es-PA" sz="1200" b="0" baseline="0" dirty="0"/>
              <a:t> Bala utiliza IPC</a:t>
            </a:r>
            <a:endParaRPr lang="es-PA" sz="1200" b="1" dirty="0"/>
          </a:p>
        </p:txBody>
      </p:sp>
      <p:grpSp>
        <p:nvGrpSpPr>
          <p:cNvPr id="32" name="Group 31">
            <a:extLst>
              <a:ext uri="{FF2B5EF4-FFF2-40B4-BE49-F238E27FC236}">
                <a16:creationId xmlns:a16="http://schemas.microsoft.com/office/drawing/2014/main" id="{103B5FFA-F91B-1DD5-92F7-5781EA71008A}"/>
              </a:ext>
            </a:extLst>
          </p:cNvPr>
          <p:cNvGrpSpPr/>
          <p:nvPr/>
        </p:nvGrpSpPr>
        <p:grpSpPr>
          <a:xfrm>
            <a:off x="6870913" y="2776750"/>
            <a:ext cx="3023553" cy="2886701"/>
            <a:chOff x="0" y="0"/>
            <a:chExt cx="2971800" cy="2857500"/>
          </a:xfrm>
        </p:grpSpPr>
        <p:cxnSp>
          <p:nvCxnSpPr>
            <p:cNvPr id="33" name="Straight Connector 32">
              <a:extLst>
                <a:ext uri="{FF2B5EF4-FFF2-40B4-BE49-F238E27FC236}">
                  <a16:creationId xmlns:a16="http://schemas.microsoft.com/office/drawing/2014/main" id="{8DFD1B53-A8CA-9F72-9D6B-4A111CA7CD36}"/>
                </a:ext>
              </a:extLst>
            </p:cNvPr>
            <p:cNvCxnSpPr/>
            <p:nvPr/>
          </p:nvCxnSpPr>
          <p:spPr>
            <a:xfrm flipH="1">
              <a:off x="25400" y="1422400"/>
              <a:ext cx="1460500"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BE9F37D-C7DA-7154-8D7D-A531740C57D8}"/>
                </a:ext>
              </a:extLst>
            </p:cNvPr>
            <p:cNvCxnSpPr/>
            <p:nvPr/>
          </p:nvCxnSpPr>
          <p:spPr>
            <a:xfrm flipH="1">
              <a:off x="0" y="2133600"/>
              <a:ext cx="2971800"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A28DCF6-905D-FB32-6FA7-11A929F6253A}"/>
                </a:ext>
              </a:extLst>
            </p:cNvPr>
            <p:cNvCxnSpPr/>
            <p:nvPr/>
          </p:nvCxnSpPr>
          <p:spPr>
            <a:xfrm flipH="1">
              <a:off x="0" y="698500"/>
              <a:ext cx="2235200"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A43FB85-078D-5927-3663-7FB68F348E23}"/>
                </a:ext>
              </a:extLst>
            </p:cNvPr>
            <p:cNvCxnSpPr/>
            <p:nvPr/>
          </p:nvCxnSpPr>
          <p:spPr>
            <a:xfrm flipH="1">
              <a:off x="0" y="0"/>
              <a:ext cx="749300"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E6BB773-D648-E49D-FC4E-1E63F644C427}"/>
                </a:ext>
              </a:extLst>
            </p:cNvPr>
            <p:cNvCxnSpPr/>
            <p:nvPr/>
          </p:nvCxnSpPr>
          <p:spPr>
            <a:xfrm>
              <a:off x="749300" y="0"/>
              <a:ext cx="0" cy="285750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41D09CB-EB8A-4F5F-DB4C-DBE656C1FF4E}"/>
                </a:ext>
              </a:extLst>
            </p:cNvPr>
            <p:cNvCxnSpPr/>
            <p:nvPr/>
          </p:nvCxnSpPr>
          <p:spPr>
            <a:xfrm>
              <a:off x="1485900" y="1435100"/>
              <a:ext cx="0" cy="142240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5762B03-3FFE-3CFF-9972-467D37564AEC}"/>
                </a:ext>
              </a:extLst>
            </p:cNvPr>
            <p:cNvCxnSpPr/>
            <p:nvPr/>
          </p:nvCxnSpPr>
          <p:spPr>
            <a:xfrm>
              <a:off x="2955001" y="2146300"/>
              <a:ext cx="0" cy="69850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65AD434-77AD-18B7-5891-8222D16F368C}"/>
                </a:ext>
              </a:extLst>
            </p:cNvPr>
            <p:cNvCxnSpPr/>
            <p:nvPr/>
          </p:nvCxnSpPr>
          <p:spPr>
            <a:xfrm>
              <a:off x="2222500" y="711200"/>
              <a:ext cx="0" cy="213360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sp>
        <p:nvSpPr>
          <p:cNvPr id="41" name="Marcador de número de diapositiva 40">
            <a:extLst>
              <a:ext uri="{FF2B5EF4-FFF2-40B4-BE49-F238E27FC236}">
                <a16:creationId xmlns:a16="http://schemas.microsoft.com/office/drawing/2014/main" id="{8A0A00E2-E750-DE1E-3770-3CA78066A298}"/>
              </a:ext>
            </a:extLst>
          </p:cNvPr>
          <p:cNvSpPr>
            <a:spLocks noGrp="1"/>
          </p:cNvSpPr>
          <p:nvPr>
            <p:ph type="sldNum" sz="quarter" idx="12"/>
          </p:nvPr>
        </p:nvSpPr>
        <p:spPr/>
        <p:txBody>
          <a:bodyPr/>
          <a:lstStyle/>
          <a:p>
            <a:pPr rtl="0"/>
            <a:fld id="{0FF54DE5-C571-48E8-A5BC-B369434E2F44}" type="slidenum">
              <a:rPr lang="es-ES" noProof="0" smtClean="0"/>
              <a:t>20</a:t>
            </a:fld>
            <a:endParaRPr lang="es-ES" noProof="0" dirty="0"/>
          </a:p>
        </p:txBody>
      </p:sp>
    </p:spTree>
    <p:extLst>
      <p:ext uri="{BB962C8B-B14F-4D97-AF65-F5344CB8AC3E}">
        <p14:creationId xmlns:p14="http://schemas.microsoft.com/office/powerpoint/2010/main" val="148256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190F0-C7E1-9C8A-D038-C2546EC78587}"/>
              </a:ext>
            </a:extLst>
          </p:cNvPr>
          <p:cNvSpPr>
            <a:spLocks noGrp="1"/>
          </p:cNvSpPr>
          <p:nvPr>
            <p:ph type="title"/>
          </p:nvPr>
        </p:nvSpPr>
        <p:spPr/>
        <p:txBody>
          <a:bodyPr>
            <a:normAutofit/>
          </a:bodyPr>
          <a:lstStyle/>
          <a:p>
            <a:pPr algn="ctr" rtl="0"/>
            <a:r>
              <a:rPr lang="es-PA" sz="4800" dirty="0">
                <a:latin typeface="+mn-lt"/>
              </a:rPr>
              <a:t>Eficiencia de Pareto</a:t>
            </a:r>
          </a:p>
        </p:txBody>
      </p:sp>
      <p:pic>
        <p:nvPicPr>
          <p:cNvPr id="6" name="Picture 5" descr="A diagram of a basic structure  Description automatically generated with medium confidence">
            <a:extLst>
              <a:ext uri="{FF2B5EF4-FFF2-40B4-BE49-F238E27FC236}">
                <a16:creationId xmlns:a16="http://schemas.microsoft.com/office/drawing/2014/main" id="{D6C5BC09-A3E5-32EB-2543-360060477BA1}"/>
              </a:ext>
            </a:extLst>
          </p:cNvPr>
          <p:cNvPicPr>
            <a:picLocks noChangeAspect="1"/>
          </p:cNvPicPr>
          <p:nvPr/>
        </p:nvPicPr>
        <p:blipFill rotWithShape="1">
          <a:blip r:embed="rId3">
            <a:extLst>
              <a:ext uri="{28A0092B-C50C-407E-A947-70E740481C1C}">
                <a14:useLocalDpi xmlns:a14="http://schemas.microsoft.com/office/drawing/2010/main" val="0"/>
              </a:ext>
            </a:extLst>
          </a:blip>
          <a:srcRect t="6346" b="6992"/>
          <a:stretch/>
        </p:blipFill>
        <p:spPr>
          <a:xfrm>
            <a:off x="5637891" y="1690688"/>
            <a:ext cx="4957537" cy="4537316"/>
          </a:xfrm>
          <a:prstGeom prst="rect">
            <a:avLst/>
          </a:prstGeom>
        </p:spPr>
      </p:pic>
      <p:sp>
        <p:nvSpPr>
          <p:cNvPr id="7" name="Content Placeholder 2">
            <a:extLst>
              <a:ext uri="{FF2B5EF4-FFF2-40B4-BE49-F238E27FC236}">
                <a16:creationId xmlns:a16="http://schemas.microsoft.com/office/drawing/2014/main" id="{01F13C62-D5DC-B7BB-E9D3-5BB883C5187B}"/>
              </a:ext>
            </a:extLst>
          </p:cNvPr>
          <p:cNvSpPr>
            <a:spLocks noGrp="1"/>
          </p:cNvSpPr>
          <p:nvPr>
            <p:ph idx="1"/>
          </p:nvPr>
        </p:nvSpPr>
        <p:spPr>
          <a:xfrm>
            <a:off x="852053" y="1741024"/>
            <a:ext cx="4785838" cy="4299558"/>
          </a:xfrm>
        </p:spPr>
        <p:txBody>
          <a:bodyPr>
            <a:noAutofit/>
          </a:bodyPr>
          <a:lstStyle/>
          <a:p>
            <a:pPr algn="l" rtl="0"/>
            <a:r>
              <a:rPr lang="es-PA" sz="2600" b="0" i="0" u="none" strike="noStrike" dirty="0">
                <a:solidFill>
                  <a:srgbClr val="000000"/>
                </a:solidFill>
                <a:effectLst/>
              </a:rPr>
              <a:t>Una asignación que no está dominada en términos de Pareto por ninguna otra se describe como eficiente en términos de </a:t>
            </a:r>
            <a:r>
              <a:rPr lang="es-PA" sz="2600" b="1" i="0" u="none" strike="noStrike" dirty="0">
                <a:solidFill>
                  <a:srgbClr val="000000"/>
                </a:solidFill>
                <a:effectLst/>
              </a:rPr>
              <a:t>Pareto</a:t>
            </a:r>
            <a:r>
              <a:rPr lang="es-PA" sz="2600" b="0" i="0" u="none" strike="noStrike" dirty="0">
                <a:solidFill>
                  <a:srgbClr val="000000"/>
                </a:solidFill>
                <a:effectLst/>
              </a:rPr>
              <a:t>. Si una asignación es eficiente en el sentido de Pareto, entonces no existe una asignación alternativa en la que al menos una parte estaría mejor y nadie peor. </a:t>
            </a:r>
            <a:r>
              <a:rPr lang="es-PA" sz="2600" b="1" dirty="0">
                <a:solidFill>
                  <a:srgbClr val="FF0000"/>
                </a:solidFill>
              </a:rPr>
              <a:t>¿</a:t>
            </a:r>
            <a:r>
              <a:rPr lang="es-PA" sz="2600" b="1" i="0" u="none" strike="noStrike" dirty="0">
                <a:solidFill>
                  <a:srgbClr val="FF0000"/>
                </a:solidFill>
                <a:effectLst/>
              </a:rPr>
              <a:t>Opciones para llegar ahí?</a:t>
            </a:r>
            <a:endParaRPr lang="es-PA" sz="2600" b="1" dirty="0">
              <a:solidFill>
                <a:srgbClr val="FF0000"/>
              </a:solidFill>
              <a:cs typeface="Calibri" panose="020F0502020204030204" pitchFamily="34" charset="0"/>
            </a:endParaRPr>
          </a:p>
        </p:txBody>
      </p:sp>
      <p:sp>
        <p:nvSpPr>
          <p:cNvPr id="3" name="Marcador de número de diapositiva 2">
            <a:extLst>
              <a:ext uri="{FF2B5EF4-FFF2-40B4-BE49-F238E27FC236}">
                <a16:creationId xmlns:a16="http://schemas.microsoft.com/office/drawing/2014/main" id="{3FD8BCCC-F71A-D27F-D6EF-BB79C95D4793}"/>
              </a:ext>
            </a:extLst>
          </p:cNvPr>
          <p:cNvSpPr>
            <a:spLocks noGrp="1"/>
          </p:cNvSpPr>
          <p:nvPr>
            <p:ph type="sldNum" sz="quarter" idx="12"/>
          </p:nvPr>
        </p:nvSpPr>
        <p:spPr/>
        <p:txBody>
          <a:bodyPr/>
          <a:lstStyle/>
          <a:p>
            <a:pPr rtl="0"/>
            <a:fld id="{0FF54DE5-C571-48E8-A5BC-B369434E2F44}" type="slidenum">
              <a:rPr lang="es-ES" noProof="0" smtClean="0"/>
              <a:t>21</a:t>
            </a:fld>
            <a:endParaRPr lang="es-ES" noProof="0" dirty="0"/>
          </a:p>
        </p:txBody>
      </p:sp>
      <p:sp>
        <p:nvSpPr>
          <p:cNvPr id="4" name="Rectángulo 3">
            <a:extLst>
              <a:ext uri="{FF2B5EF4-FFF2-40B4-BE49-F238E27FC236}">
                <a16:creationId xmlns:a16="http://schemas.microsoft.com/office/drawing/2014/main" id="{37E0881D-9BA9-E79F-3BE4-05D3FE2217B7}"/>
              </a:ext>
            </a:extLst>
          </p:cNvPr>
          <p:cNvSpPr/>
          <p:nvPr/>
        </p:nvSpPr>
        <p:spPr>
          <a:xfrm>
            <a:off x="6927273" y="2566964"/>
            <a:ext cx="1717963" cy="1658672"/>
          </a:xfrm>
          <a:prstGeom prst="rect">
            <a:avLst/>
          </a:prstGeom>
          <a:solidFill>
            <a:srgbClr val="FF0000">
              <a:alpha val="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24301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68B97-32DA-F040-CD10-EE459104D815}"/>
              </a:ext>
            </a:extLst>
          </p:cNvPr>
          <p:cNvSpPr>
            <a:spLocks noGrp="1"/>
          </p:cNvSpPr>
          <p:nvPr>
            <p:ph type="title"/>
          </p:nvPr>
        </p:nvSpPr>
        <p:spPr/>
        <p:txBody>
          <a:bodyPr>
            <a:normAutofit/>
          </a:bodyPr>
          <a:lstStyle/>
          <a:p>
            <a:pPr algn="ctr" rtl="0"/>
            <a:r>
              <a:rPr lang="es-PA" sz="4800">
                <a:latin typeface="+mn-lt"/>
              </a:rPr>
              <a:t>Un juego de bien público</a:t>
            </a:r>
          </a:p>
        </p:txBody>
      </p:sp>
      <p:sp>
        <p:nvSpPr>
          <p:cNvPr id="3" name="Content Placeholder 2">
            <a:extLst>
              <a:ext uri="{FF2B5EF4-FFF2-40B4-BE49-F238E27FC236}">
                <a16:creationId xmlns:a16="http://schemas.microsoft.com/office/drawing/2014/main" id="{2F338204-F95D-A610-C251-63EAF5676552}"/>
              </a:ext>
            </a:extLst>
          </p:cNvPr>
          <p:cNvSpPr>
            <a:spLocks noGrp="1"/>
          </p:cNvSpPr>
          <p:nvPr>
            <p:ph idx="1"/>
          </p:nvPr>
        </p:nvSpPr>
        <p:spPr>
          <a:xfrm>
            <a:off x="554181" y="1609901"/>
            <a:ext cx="4435071" cy="4015044"/>
          </a:xfrm>
        </p:spPr>
        <p:txBody>
          <a:bodyPr>
            <a:noAutofit/>
          </a:bodyPr>
          <a:lstStyle/>
          <a:p>
            <a:pPr algn="l" rtl="0">
              <a:spcBef>
                <a:spcPts val="900"/>
              </a:spcBef>
              <a:spcAft>
                <a:spcPts val="900"/>
              </a:spcAft>
            </a:pPr>
            <a:r>
              <a:rPr lang="es-PA" sz="2100" b="0" i="0" u="none" strike="noStrike" dirty="0">
                <a:solidFill>
                  <a:srgbClr val="000000"/>
                </a:solidFill>
                <a:effectLst/>
              </a:rPr>
              <a:t>Imagine que hay 4 agricultores que están decidiendo si desean contribuir a un proyecto de riego.</a:t>
            </a:r>
            <a:endParaRPr lang="es-PA" sz="2100" b="0" dirty="0">
              <a:effectLst/>
            </a:endParaRPr>
          </a:p>
          <a:p>
            <a:pPr algn="l" rtl="0">
              <a:spcBef>
                <a:spcPts val="900"/>
              </a:spcBef>
              <a:spcAft>
                <a:spcPts val="900"/>
              </a:spcAft>
            </a:pPr>
            <a:r>
              <a:rPr lang="es-PA" sz="2100" b="0" i="0" u="none" strike="noStrike" dirty="0">
                <a:solidFill>
                  <a:srgbClr val="000000"/>
                </a:solidFill>
                <a:effectLst/>
              </a:rPr>
              <a:t>Para cada agricultor, el costo de contribuir al proyecto es de $10. Cada contribución de $10 aumenta el rendimiento de los cultivos en cada una de las cuatro granjas en $8.</a:t>
            </a:r>
          </a:p>
          <a:p>
            <a:pPr marL="0" indent="0" algn="l" rtl="0">
              <a:spcBef>
                <a:spcPts val="900"/>
              </a:spcBef>
              <a:spcAft>
                <a:spcPts val="900"/>
              </a:spcAft>
              <a:buNone/>
            </a:pPr>
            <a:r>
              <a:rPr lang="es-PA" sz="2100" b="1" dirty="0">
                <a:solidFill>
                  <a:srgbClr val="FF0000"/>
                </a:solidFill>
              </a:rPr>
              <a:t>¿Cómo lograr que cada agricultor aporte al proyecto y mejore la situación para todos?</a:t>
            </a:r>
            <a:endParaRPr lang="es-PA" sz="2100" b="1" dirty="0">
              <a:solidFill>
                <a:srgbClr val="FF0000"/>
              </a:solidFill>
              <a:effectLst/>
            </a:endParaRPr>
          </a:p>
          <a:p>
            <a:pPr marL="0" indent="0" algn="l" rtl="0">
              <a:buNone/>
            </a:pPr>
            <a:endParaRPr lang="es-PA" sz="2100" dirty="0"/>
          </a:p>
        </p:txBody>
      </p:sp>
      <p:sp>
        <p:nvSpPr>
          <p:cNvPr id="5" name="Marcador de número de diapositiva 4">
            <a:extLst>
              <a:ext uri="{FF2B5EF4-FFF2-40B4-BE49-F238E27FC236}">
                <a16:creationId xmlns:a16="http://schemas.microsoft.com/office/drawing/2014/main" id="{54F9BEC1-6B63-4883-BBA6-CA485BDA6635}"/>
              </a:ext>
            </a:extLst>
          </p:cNvPr>
          <p:cNvSpPr>
            <a:spLocks noGrp="1"/>
          </p:cNvSpPr>
          <p:nvPr>
            <p:ph type="sldNum" sz="quarter" idx="12"/>
          </p:nvPr>
        </p:nvSpPr>
        <p:spPr/>
        <p:txBody>
          <a:bodyPr/>
          <a:lstStyle/>
          <a:p>
            <a:pPr rtl="0"/>
            <a:fld id="{0FF54DE5-C571-48E8-A5BC-B369434E2F44}" type="slidenum">
              <a:rPr lang="es-ES" noProof="0" smtClean="0"/>
              <a:t>22</a:t>
            </a:fld>
            <a:endParaRPr lang="es-ES" noProof="0" dirty="0"/>
          </a:p>
        </p:txBody>
      </p:sp>
      <p:pic>
        <p:nvPicPr>
          <p:cNvPr id="10" name="Imagen 9">
            <a:extLst>
              <a:ext uri="{FF2B5EF4-FFF2-40B4-BE49-F238E27FC236}">
                <a16:creationId xmlns:a16="http://schemas.microsoft.com/office/drawing/2014/main" id="{D096DAE9-E855-CF7B-15D7-CFC64A5F8B71}"/>
              </a:ext>
            </a:extLst>
          </p:cNvPr>
          <p:cNvPicPr>
            <a:picLocks noChangeAspect="1"/>
          </p:cNvPicPr>
          <p:nvPr/>
        </p:nvPicPr>
        <p:blipFill>
          <a:blip r:embed="rId3"/>
          <a:stretch>
            <a:fillRect/>
          </a:stretch>
        </p:blipFill>
        <p:spPr>
          <a:xfrm>
            <a:off x="5209721" y="1609901"/>
            <a:ext cx="5875861" cy="3862644"/>
          </a:xfrm>
          <a:prstGeom prst="rect">
            <a:avLst/>
          </a:prstGeom>
        </p:spPr>
      </p:pic>
    </p:spTree>
    <p:extLst>
      <p:ext uri="{BB962C8B-B14F-4D97-AF65-F5344CB8AC3E}">
        <p14:creationId xmlns:p14="http://schemas.microsoft.com/office/powerpoint/2010/main" val="314455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190F0-C7E1-9C8A-D038-C2546EC78587}"/>
              </a:ext>
            </a:extLst>
          </p:cNvPr>
          <p:cNvSpPr>
            <a:spLocks noGrp="1"/>
          </p:cNvSpPr>
          <p:nvPr>
            <p:ph type="title"/>
          </p:nvPr>
        </p:nvSpPr>
        <p:spPr/>
        <p:txBody>
          <a:bodyPr>
            <a:normAutofit/>
          </a:bodyPr>
          <a:lstStyle/>
          <a:p>
            <a:pPr algn="ctr" rtl="0"/>
            <a:r>
              <a:rPr lang="es-PA" sz="4800" dirty="0">
                <a:latin typeface="+mn-lt"/>
              </a:rPr>
              <a:t>Preferencias sociales</a:t>
            </a:r>
          </a:p>
        </p:txBody>
      </p:sp>
      <p:sp>
        <p:nvSpPr>
          <p:cNvPr id="3" name="Content Placeholder 2">
            <a:extLst>
              <a:ext uri="{FF2B5EF4-FFF2-40B4-BE49-F238E27FC236}">
                <a16:creationId xmlns:a16="http://schemas.microsoft.com/office/drawing/2014/main" id="{200F27D0-A357-4348-E7FB-99FDB0B8A702}"/>
              </a:ext>
            </a:extLst>
          </p:cNvPr>
          <p:cNvSpPr>
            <a:spLocks noGrp="1"/>
          </p:cNvSpPr>
          <p:nvPr>
            <p:ph idx="1"/>
          </p:nvPr>
        </p:nvSpPr>
        <p:spPr/>
        <p:txBody>
          <a:bodyPr>
            <a:normAutofit fontScale="92500" lnSpcReduction="10000"/>
          </a:bodyPr>
          <a:lstStyle/>
          <a:p>
            <a:pPr algn="just" rtl="0">
              <a:lnSpc>
                <a:spcPct val="110000"/>
              </a:lnSpc>
            </a:pPr>
            <a:r>
              <a:rPr lang="es-PA" sz="2800" dirty="0">
                <a:solidFill>
                  <a:srgbClr val="000000"/>
                </a:solidFill>
              </a:rPr>
              <a:t>C</a:t>
            </a:r>
            <a:r>
              <a:rPr lang="es-PA" sz="2800" b="0" i="0" u="none" strike="noStrike" dirty="0">
                <a:solidFill>
                  <a:srgbClr val="000000"/>
                </a:solidFill>
                <a:effectLst/>
              </a:rPr>
              <a:t>uando la gente tiene </a:t>
            </a:r>
            <a:r>
              <a:rPr lang="es-PA" sz="2800" b="1" i="0" u="none" strike="noStrike" dirty="0">
                <a:solidFill>
                  <a:srgbClr val="000000"/>
                </a:solidFill>
                <a:effectLst/>
              </a:rPr>
              <a:t>preferencias sociales</a:t>
            </a:r>
            <a:r>
              <a:rPr lang="es-PA" sz="2800" b="0" i="0" u="none" strike="noStrike" dirty="0">
                <a:solidFill>
                  <a:srgbClr val="000000"/>
                </a:solidFill>
                <a:effectLst/>
              </a:rPr>
              <a:t>, su utilidad depende no sólo de lo que obtienen para sí mismos, sino también de cosas que afectan el bienestar de otras personas.</a:t>
            </a:r>
          </a:p>
          <a:p>
            <a:pPr algn="just" rtl="0">
              <a:lnSpc>
                <a:spcPct val="110000"/>
              </a:lnSpc>
            </a:pPr>
            <a:r>
              <a:rPr lang="es-PA" sz="2800" b="1" i="0" u="none" strike="noStrike" dirty="0">
                <a:solidFill>
                  <a:srgbClr val="000000"/>
                </a:solidFill>
                <a:effectLst/>
              </a:rPr>
              <a:t>Altruismo: </a:t>
            </a:r>
            <a:r>
              <a:rPr lang="es-PA" sz="2800" b="0" i="0" u="none" strike="noStrike" dirty="0">
                <a:solidFill>
                  <a:srgbClr val="000000"/>
                </a:solidFill>
                <a:effectLst/>
              </a:rPr>
              <a:t>Es una preferencia social en la que la utilidad de un individuo aumenta mediante los beneficios para otros.</a:t>
            </a:r>
          </a:p>
          <a:p>
            <a:pPr algn="just" rtl="0">
              <a:lnSpc>
                <a:spcPct val="110000"/>
              </a:lnSpc>
            </a:pPr>
            <a:r>
              <a:rPr lang="es-PA" sz="2800" b="1" i="0" u="none" strike="noStrike" dirty="0">
                <a:solidFill>
                  <a:srgbClr val="000000"/>
                </a:solidFill>
                <a:effectLst/>
              </a:rPr>
              <a:t>Aversión a la desigualdad</a:t>
            </a:r>
            <a:r>
              <a:rPr lang="es-PA" sz="2800" i="0" u="none" strike="noStrike" dirty="0">
                <a:solidFill>
                  <a:srgbClr val="000000"/>
                </a:solidFill>
                <a:effectLst/>
              </a:rPr>
              <a:t>: es</a:t>
            </a:r>
            <a:r>
              <a:rPr lang="es-PA" sz="2800" b="0" i="0" u="none" strike="noStrike" dirty="0">
                <a:solidFill>
                  <a:srgbClr val="000000"/>
                </a:solidFill>
                <a:effectLst/>
              </a:rPr>
              <a:t> una preferencia por resultados más igualitarios.</a:t>
            </a:r>
          </a:p>
          <a:p>
            <a:pPr algn="just" rtl="0">
              <a:lnSpc>
                <a:spcPct val="110000"/>
              </a:lnSpc>
            </a:pPr>
            <a:r>
              <a:rPr lang="es-PA" sz="2800" b="1" i="0" u="none" strike="noStrike" dirty="0">
                <a:solidFill>
                  <a:srgbClr val="000000"/>
                </a:solidFill>
                <a:effectLst/>
              </a:rPr>
              <a:t>Despecho </a:t>
            </a:r>
            <a:r>
              <a:rPr lang="es-PA" sz="2800" b="0" i="0" u="none" strike="noStrike" dirty="0">
                <a:solidFill>
                  <a:srgbClr val="000000"/>
                </a:solidFill>
                <a:effectLst/>
              </a:rPr>
              <a:t>y </a:t>
            </a:r>
            <a:r>
              <a:rPr lang="es-PA" sz="2800" b="1" i="0" u="none" strike="noStrike" dirty="0">
                <a:solidFill>
                  <a:srgbClr val="000000"/>
                </a:solidFill>
                <a:effectLst/>
              </a:rPr>
              <a:t>envidia: </a:t>
            </a:r>
            <a:r>
              <a:rPr lang="es-PA" sz="2800" b="0" i="0" u="none" strike="noStrike" dirty="0">
                <a:solidFill>
                  <a:srgbClr val="000000"/>
                </a:solidFill>
                <a:effectLst/>
              </a:rPr>
              <a:t>Hay casos en los que los beneficios para otros pueden reducir la utilidad del individuo.</a:t>
            </a:r>
            <a:endParaRPr lang="es-PA" sz="2800" dirty="0">
              <a:cs typeface="Calibri" panose="020F0502020204030204" pitchFamily="34" charset="0"/>
            </a:endParaRPr>
          </a:p>
        </p:txBody>
      </p:sp>
      <p:sp>
        <p:nvSpPr>
          <p:cNvPr id="4" name="Marcador de número de diapositiva 3">
            <a:extLst>
              <a:ext uri="{FF2B5EF4-FFF2-40B4-BE49-F238E27FC236}">
                <a16:creationId xmlns:a16="http://schemas.microsoft.com/office/drawing/2014/main" id="{F164A32A-157C-3802-29F7-056454B019F2}"/>
              </a:ext>
            </a:extLst>
          </p:cNvPr>
          <p:cNvSpPr>
            <a:spLocks noGrp="1"/>
          </p:cNvSpPr>
          <p:nvPr>
            <p:ph type="sldNum" sz="quarter" idx="12"/>
          </p:nvPr>
        </p:nvSpPr>
        <p:spPr/>
        <p:txBody>
          <a:bodyPr/>
          <a:lstStyle/>
          <a:p>
            <a:pPr rtl="0"/>
            <a:fld id="{0FF54DE5-C571-48E8-A5BC-B369434E2F44}" type="slidenum">
              <a:rPr lang="es-ES" noProof="0" smtClean="0"/>
              <a:t>23</a:t>
            </a:fld>
            <a:endParaRPr lang="es-ES" noProof="0" dirty="0"/>
          </a:p>
        </p:txBody>
      </p:sp>
    </p:spTree>
    <p:extLst>
      <p:ext uri="{BB962C8B-B14F-4D97-AF65-F5344CB8AC3E}">
        <p14:creationId xmlns:p14="http://schemas.microsoft.com/office/powerpoint/2010/main" val="3566915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6DCE0-F59F-1A5A-2C7C-F75883F417F9}"/>
              </a:ext>
            </a:extLst>
          </p:cNvPr>
          <p:cNvSpPr>
            <a:spLocks noGrp="1"/>
          </p:cNvSpPr>
          <p:nvPr>
            <p:ph type="title"/>
          </p:nvPr>
        </p:nvSpPr>
        <p:spPr/>
        <p:txBody>
          <a:bodyPr>
            <a:normAutofit/>
          </a:bodyPr>
          <a:lstStyle/>
          <a:p>
            <a:pPr algn="ctr" rtl="0"/>
            <a:r>
              <a:rPr lang="en-GB" sz="4800" dirty="0">
                <a:latin typeface="+mn-lt"/>
              </a:rPr>
              <a:t>El juego del cambio climático</a:t>
            </a:r>
          </a:p>
        </p:txBody>
      </p:sp>
      <p:sp>
        <p:nvSpPr>
          <p:cNvPr id="3" name="Rectangle 2">
            <a:extLst>
              <a:ext uri="{FF2B5EF4-FFF2-40B4-BE49-F238E27FC236}">
                <a16:creationId xmlns:a16="http://schemas.microsoft.com/office/drawing/2014/main" id="{E2FBE95C-81F2-9604-5047-B24CF96AF15F}"/>
              </a:ext>
            </a:extLst>
          </p:cNvPr>
          <p:cNvSpPr/>
          <p:nvPr/>
        </p:nvSpPr>
        <p:spPr>
          <a:xfrm>
            <a:off x="3929301" y="2030225"/>
            <a:ext cx="1932481" cy="4358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1600" dirty="0">
                <a:solidFill>
                  <a:schemeClr val="tx1"/>
                </a:solidFill>
                <a:latin typeface="Source Sans Pro" panose="020B0503030403020204" pitchFamily="34" charset="0"/>
                <a:ea typeface="Source Sans Pro" panose="020B0503030403020204" pitchFamily="34" charset="0"/>
              </a:rPr>
              <a:t>Business As Usual</a:t>
            </a:r>
          </a:p>
        </p:txBody>
      </p:sp>
      <p:sp>
        <p:nvSpPr>
          <p:cNvPr id="4" name="Rectangle 3">
            <a:extLst>
              <a:ext uri="{FF2B5EF4-FFF2-40B4-BE49-F238E27FC236}">
                <a16:creationId xmlns:a16="http://schemas.microsoft.com/office/drawing/2014/main" id="{6267258B-1B5E-151B-81BF-8D88DC607CC6}"/>
              </a:ext>
            </a:extLst>
          </p:cNvPr>
          <p:cNvSpPr/>
          <p:nvPr/>
        </p:nvSpPr>
        <p:spPr>
          <a:xfrm>
            <a:off x="1996820" y="1645712"/>
            <a:ext cx="3864962" cy="384784"/>
          </a:xfrm>
          <a:prstGeom prst="rect">
            <a:avLst/>
          </a:prstGeom>
          <a:solidFill>
            <a:srgbClr val="B951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2000" dirty="0">
                <a:latin typeface="Source Sans Pro" panose="020B0503030403020204" pitchFamily="34" charset="0"/>
                <a:ea typeface="Source Sans Pro" panose="020B0503030403020204" pitchFamily="34" charset="0"/>
              </a:rPr>
              <a:t>USA</a:t>
            </a:r>
          </a:p>
        </p:txBody>
      </p:sp>
      <p:sp>
        <p:nvSpPr>
          <p:cNvPr id="5" name="Rectangle 4">
            <a:extLst>
              <a:ext uri="{FF2B5EF4-FFF2-40B4-BE49-F238E27FC236}">
                <a16:creationId xmlns:a16="http://schemas.microsoft.com/office/drawing/2014/main" id="{8A7F6D45-78BC-15A5-A25F-30FE9B54DE2F}"/>
              </a:ext>
            </a:extLst>
          </p:cNvPr>
          <p:cNvSpPr/>
          <p:nvPr/>
        </p:nvSpPr>
        <p:spPr>
          <a:xfrm>
            <a:off x="1996820" y="2030225"/>
            <a:ext cx="1932481" cy="4358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1600" dirty="0">
                <a:solidFill>
                  <a:schemeClr val="tx1"/>
                </a:solidFill>
                <a:latin typeface="Source Sans Pro" panose="020B0503030403020204" pitchFamily="34" charset="0"/>
                <a:ea typeface="Source Sans Pro" panose="020B0503030403020204" pitchFamily="34" charset="0"/>
              </a:rPr>
              <a:t>Restringir</a:t>
            </a:r>
          </a:p>
        </p:txBody>
      </p:sp>
      <p:sp>
        <p:nvSpPr>
          <p:cNvPr id="6" name="Right Triangle 5">
            <a:extLst>
              <a:ext uri="{FF2B5EF4-FFF2-40B4-BE49-F238E27FC236}">
                <a16:creationId xmlns:a16="http://schemas.microsoft.com/office/drawing/2014/main" id="{281D4F4D-A8A5-CDB9-BD3E-32F754576EE2}"/>
              </a:ext>
            </a:extLst>
          </p:cNvPr>
          <p:cNvSpPr/>
          <p:nvPr/>
        </p:nvSpPr>
        <p:spPr>
          <a:xfrm>
            <a:off x="3935446" y="2485318"/>
            <a:ext cx="1926336" cy="1887646"/>
          </a:xfrm>
          <a:prstGeom prst="rtTriangle">
            <a:avLst/>
          </a:prstGeom>
          <a:solidFill>
            <a:srgbClr val="E5E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dirty="0">
                <a:solidFill>
                  <a:schemeClr val="tx1"/>
                </a:solidFill>
                <a:latin typeface="Source Sans Pro" panose="020B0503030403020204" pitchFamily="34" charset="0"/>
                <a:ea typeface="Source Sans Pro" panose="020B0503030403020204" pitchFamily="34" charset="0"/>
              </a:rPr>
              <a:t>PEOR</a:t>
            </a:r>
          </a:p>
        </p:txBody>
      </p:sp>
      <p:sp>
        <p:nvSpPr>
          <p:cNvPr id="7" name="Right Triangle 6">
            <a:extLst>
              <a:ext uri="{FF2B5EF4-FFF2-40B4-BE49-F238E27FC236}">
                <a16:creationId xmlns:a16="http://schemas.microsoft.com/office/drawing/2014/main" id="{6F97B0D9-EDCC-7299-20C0-A8C30CA330E0}"/>
              </a:ext>
            </a:extLst>
          </p:cNvPr>
          <p:cNvSpPr/>
          <p:nvPr/>
        </p:nvSpPr>
        <p:spPr>
          <a:xfrm rot="10800000">
            <a:off x="3935446" y="2474300"/>
            <a:ext cx="1926336" cy="1902305"/>
          </a:xfrm>
          <a:prstGeom prst="rtTriangle">
            <a:avLst/>
          </a:prstGeom>
          <a:solidFill>
            <a:srgbClr val="F0E6F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solidFill>
                <a:schemeClr val="tx1"/>
              </a:solidFill>
              <a:latin typeface="Source Sans Pro" panose="020B0503030403020204" pitchFamily="34" charset="0"/>
              <a:ea typeface="Source Sans Pro" panose="020B0503030403020204" pitchFamily="34" charset="0"/>
            </a:endParaRPr>
          </a:p>
        </p:txBody>
      </p:sp>
      <p:sp>
        <p:nvSpPr>
          <p:cNvPr id="8" name="TextBox 7">
            <a:extLst>
              <a:ext uri="{FF2B5EF4-FFF2-40B4-BE49-F238E27FC236}">
                <a16:creationId xmlns:a16="http://schemas.microsoft.com/office/drawing/2014/main" id="{8A63BDDB-2C17-703F-791A-5B47749F5718}"/>
              </a:ext>
            </a:extLst>
          </p:cNvPr>
          <p:cNvSpPr txBox="1"/>
          <p:nvPr/>
        </p:nvSpPr>
        <p:spPr>
          <a:xfrm>
            <a:off x="4667239" y="2751857"/>
            <a:ext cx="1018013" cy="369332"/>
          </a:xfrm>
          <a:prstGeom prst="rect">
            <a:avLst/>
          </a:prstGeom>
          <a:noFill/>
        </p:spPr>
        <p:txBody>
          <a:bodyPr wrap="square" rtlCol="0">
            <a:spAutoFit/>
          </a:bodyPr>
          <a:lstStyle/>
          <a:p>
            <a:pPr algn="l" rtl="0"/>
            <a:r>
              <a:rPr lang="en-GB" dirty="0">
                <a:latin typeface="Source Sans Pro" panose="020B0503030403020204" pitchFamily="34" charset="0"/>
                <a:ea typeface="Source Sans Pro" panose="020B0503030403020204" pitchFamily="34" charset="0"/>
              </a:rPr>
              <a:t>MEJOR</a:t>
            </a:r>
          </a:p>
        </p:txBody>
      </p:sp>
      <p:sp>
        <p:nvSpPr>
          <p:cNvPr id="9" name="Rectangle 8">
            <a:extLst>
              <a:ext uri="{FF2B5EF4-FFF2-40B4-BE49-F238E27FC236}">
                <a16:creationId xmlns:a16="http://schemas.microsoft.com/office/drawing/2014/main" id="{41455EAC-08BC-E049-09C9-C21BA11245D7}"/>
              </a:ext>
            </a:extLst>
          </p:cNvPr>
          <p:cNvSpPr/>
          <p:nvPr/>
        </p:nvSpPr>
        <p:spPr>
          <a:xfrm>
            <a:off x="3929299" y="2466103"/>
            <a:ext cx="1932483" cy="19068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Aft>
                <a:spcPts val="600"/>
              </a:spcAft>
            </a:pPr>
            <a:endParaRPr lang="en-GB" dirty="0">
              <a:solidFill>
                <a:schemeClr val="tx1"/>
              </a:solidFill>
              <a:latin typeface="Source Sans Pro" panose="020B0503030403020204" pitchFamily="34" charset="0"/>
              <a:ea typeface="Source Sans Pro" panose="020B0503030403020204" pitchFamily="34" charset="0"/>
            </a:endParaRPr>
          </a:p>
        </p:txBody>
      </p:sp>
      <p:sp>
        <p:nvSpPr>
          <p:cNvPr id="10" name="Rectangle 9">
            <a:extLst>
              <a:ext uri="{FF2B5EF4-FFF2-40B4-BE49-F238E27FC236}">
                <a16:creationId xmlns:a16="http://schemas.microsoft.com/office/drawing/2014/main" id="{0A5DDEEC-2649-A501-4C4D-CE79E167BD93}"/>
              </a:ext>
            </a:extLst>
          </p:cNvPr>
          <p:cNvSpPr/>
          <p:nvPr/>
        </p:nvSpPr>
        <p:spPr>
          <a:xfrm rot="16200000">
            <a:off x="847414" y="3221929"/>
            <a:ext cx="1906709" cy="3950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1600" dirty="0">
                <a:solidFill>
                  <a:schemeClr val="tx1"/>
                </a:solidFill>
                <a:latin typeface="Source Sans Pro" panose="020B0503030403020204" pitchFamily="34" charset="0"/>
                <a:ea typeface="Source Sans Pro" panose="020B0503030403020204" pitchFamily="34" charset="0"/>
              </a:rPr>
              <a:t>Restringir</a:t>
            </a:r>
          </a:p>
        </p:txBody>
      </p:sp>
      <p:sp>
        <p:nvSpPr>
          <p:cNvPr id="11" name="Rectangle 10">
            <a:extLst>
              <a:ext uri="{FF2B5EF4-FFF2-40B4-BE49-F238E27FC236}">
                <a16:creationId xmlns:a16="http://schemas.microsoft.com/office/drawing/2014/main" id="{0A614B3D-47F1-22FD-6E4E-53DFBD075900}"/>
              </a:ext>
            </a:extLst>
          </p:cNvPr>
          <p:cNvSpPr/>
          <p:nvPr/>
        </p:nvSpPr>
        <p:spPr>
          <a:xfrm rot="16200000">
            <a:off x="847583" y="5128369"/>
            <a:ext cx="1905540" cy="3950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Source Sans Pro" panose="020B0503030403020204" pitchFamily="34" charset="0"/>
                <a:ea typeface="Source Sans Pro" panose="020B0503030403020204" pitchFamily="34" charset="0"/>
              </a:rPr>
              <a:t>Business As Usual</a:t>
            </a:r>
          </a:p>
        </p:txBody>
      </p:sp>
      <p:sp>
        <p:nvSpPr>
          <p:cNvPr id="12" name="Rectangle 11">
            <a:extLst>
              <a:ext uri="{FF2B5EF4-FFF2-40B4-BE49-F238E27FC236}">
                <a16:creationId xmlns:a16="http://schemas.microsoft.com/office/drawing/2014/main" id="{EC1996DA-B432-A83D-9928-04AA296FCED3}"/>
              </a:ext>
            </a:extLst>
          </p:cNvPr>
          <p:cNvSpPr/>
          <p:nvPr/>
        </p:nvSpPr>
        <p:spPr>
          <a:xfrm rot="16200000">
            <a:off x="-508037" y="4165386"/>
            <a:ext cx="3812567" cy="414000"/>
          </a:xfrm>
          <a:prstGeom prst="rect">
            <a:avLst/>
          </a:prstGeom>
          <a:solidFill>
            <a:srgbClr val="0D71B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2000" dirty="0">
                <a:latin typeface="Source Sans Pro" panose="020B0503030403020204" pitchFamily="34" charset="0"/>
                <a:ea typeface="Source Sans Pro" panose="020B0503030403020204" pitchFamily="34" charset="0"/>
              </a:rPr>
              <a:t>China</a:t>
            </a:r>
          </a:p>
        </p:txBody>
      </p:sp>
      <p:sp>
        <p:nvSpPr>
          <p:cNvPr id="13" name="Right Triangle 12">
            <a:extLst>
              <a:ext uri="{FF2B5EF4-FFF2-40B4-BE49-F238E27FC236}">
                <a16:creationId xmlns:a16="http://schemas.microsoft.com/office/drawing/2014/main" id="{0AC7E4DB-20FE-85FD-9E8B-3153A4D07192}"/>
              </a:ext>
            </a:extLst>
          </p:cNvPr>
          <p:cNvSpPr/>
          <p:nvPr/>
        </p:nvSpPr>
        <p:spPr>
          <a:xfrm>
            <a:off x="2004444" y="2479307"/>
            <a:ext cx="1915452" cy="1887646"/>
          </a:xfrm>
          <a:prstGeom prst="rtTriangle">
            <a:avLst/>
          </a:prstGeom>
          <a:solidFill>
            <a:srgbClr val="E5E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dirty="0">
                <a:solidFill>
                  <a:schemeClr val="tx1"/>
                </a:solidFill>
                <a:latin typeface="Source Sans Pro" panose="020B0503030403020204" pitchFamily="34" charset="0"/>
                <a:ea typeface="Source Sans Pro" panose="020B0503030403020204" pitchFamily="34" charset="0"/>
              </a:rPr>
              <a:t>BIEN</a:t>
            </a:r>
          </a:p>
        </p:txBody>
      </p:sp>
      <p:sp>
        <p:nvSpPr>
          <p:cNvPr id="14" name="Right Triangle 13">
            <a:extLst>
              <a:ext uri="{FF2B5EF4-FFF2-40B4-BE49-F238E27FC236}">
                <a16:creationId xmlns:a16="http://schemas.microsoft.com/office/drawing/2014/main" id="{D844D811-CCA7-0F50-FB44-395D8C1A9C17}"/>
              </a:ext>
            </a:extLst>
          </p:cNvPr>
          <p:cNvSpPr/>
          <p:nvPr/>
        </p:nvSpPr>
        <p:spPr>
          <a:xfrm rot="10800000">
            <a:off x="1997349" y="2472785"/>
            <a:ext cx="1926336" cy="1902305"/>
          </a:xfrm>
          <a:prstGeom prst="rtTriangle">
            <a:avLst/>
          </a:prstGeom>
          <a:solidFill>
            <a:srgbClr val="F0E6F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solidFill>
                <a:schemeClr val="tx1"/>
              </a:solidFill>
              <a:latin typeface="Source Sans Pro" panose="020B0503030403020204" pitchFamily="34" charset="0"/>
              <a:ea typeface="Source Sans Pro" panose="020B0503030403020204" pitchFamily="34" charset="0"/>
            </a:endParaRPr>
          </a:p>
        </p:txBody>
      </p:sp>
      <p:sp>
        <p:nvSpPr>
          <p:cNvPr id="15" name="TextBox 14">
            <a:extLst>
              <a:ext uri="{FF2B5EF4-FFF2-40B4-BE49-F238E27FC236}">
                <a16:creationId xmlns:a16="http://schemas.microsoft.com/office/drawing/2014/main" id="{99305B00-E257-F8F1-C99D-79D88031290B}"/>
              </a:ext>
            </a:extLst>
          </p:cNvPr>
          <p:cNvSpPr txBox="1"/>
          <p:nvPr/>
        </p:nvSpPr>
        <p:spPr>
          <a:xfrm>
            <a:off x="2932982" y="2750800"/>
            <a:ext cx="774163" cy="369332"/>
          </a:xfrm>
          <a:prstGeom prst="rect">
            <a:avLst/>
          </a:prstGeom>
          <a:noFill/>
        </p:spPr>
        <p:txBody>
          <a:bodyPr wrap="square" rtlCol="0">
            <a:spAutoFit/>
          </a:bodyPr>
          <a:lstStyle/>
          <a:p>
            <a:pPr algn="l" rtl="0"/>
            <a:r>
              <a:rPr lang="en-GB" dirty="0">
                <a:latin typeface="Source Sans Pro" panose="020B0503030403020204" pitchFamily="34" charset="0"/>
                <a:ea typeface="Source Sans Pro" panose="020B0503030403020204" pitchFamily="34" charset="0"/>
              </a:rPr>
              <a:t>BIEN</a:t>
            </a:r>
          </a:p>
        </p:txBody>
      </p:sp>
      <p:sp>
        <p:nvSpPr>
          <p:cNvPr id="16" name="Rectangle 15">
            <a:extLst>
              <a:ext uri="{FF2B5EF4-FFF2-40B4-BE49-F238E27FC236}">
                <a16:creationId xmlns:a16="http://schemas.microsoft.com/office/drawing/2014/main" id="{CC809C6F-7D99-CB59-B461-75CCE21ABD93}"/>
              </a:ext>
            </a:extLst>
          </p:cNvPr>
          <p:cNvSpPr/>
          <p:nvPr/>
        </p:nvSpPr>
        <p:spPr>
          <a:xfrm>
            <a:off x="1996820" y="2466956"/>
            <a:ext cx="1932479" cy="19068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Aft>
                <a:spcPts val="600"/>
              </a:spcAft>
            </a:pPr>
            <a:endParaRPr lang="en-GB" dirty="0">
              <a:solidFill>
                <a:schemeClr val="tx1"/>
              </a:solidFill>
              <a:latin typeface="Source Sans Pro" panose="020B0503030403020204" pitchFamily="34" charset="0"/>
              <a:ea typeface="Source Sans Pro" panose="020B0503030403020204" pitchFamily="34" charset="0"/>
            </a:endParaRPr>
          </a:p>
        </p:txBody>
      </p:sp>
      <p:sp>
        <p:nvSpPr>
          <p:cNvPr id="17" name="Right Triangle 16">
            <a:extLst>
              <a:ext uri="{FF2B5EF4-FFF2-40B4-BE49-F238E27FC236}">
                <a16:creationId xmlns:a16="http://schemas.microsoft.com/office/drawing/2014/main" id="{3E86002B-7B3F-7C50-036A-D271FA6D15B3}"/>
              </a:ext>
            </a:extLst>
          </p:cNvPr>
          <p:cNvSpPr/>
          <p:nvPr/>
        </p:nvSpPr>
        <p:spPr>
          <a:xfrm>
            <a:off x="2002963" y="4383292"/>
            <a:ext cx="1926336" cy="1887646"/>
          </a:xfrm>
          <a:prstGeom prst="rtTriangle">
            <a:avLst/>
          </a:prstGeom>
          <a:solidFill>
            <a:srgbClr val="E5E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dirty="0">
                <a:solidFill>
                  <a:schemeClr val="tx1"/>
                </a:solidFill>
                <a:latin typeface="Source Sans Pro" panose="020B0503030403020204" pitchFamily="34" charset="0"/>
                <a:ea typeface="Source Sans Pro" panose="020B0503030403020204" pitchFamily="34" charset="0"/>
              </a:rPr>
              <a:t> MEJOR</a:t>
            </a:r>
          </a:p>
        </p:txBody>
      </p:sp>
      <p:sp>
        <p:nvSpPr>
          <p:cNvPr id="18" name="Right Triangle 17">
            <a:extLst>
              <a:ext uri="{FF2B5EF4-FFF2-40B4-BE49-F238E27FC236}">
                <a16:creationId xmlns:a16="http://schemas.microsoft.com/office/drawing/2014/main" id="{47981732-4DF4-AFAA-0692-4224854E72D7}"/>
              </a:ext>
            </a:extLst>
          </p:cNvPr>
          <p:cNvSpPr/>
          <p:nvPr/>
        </p:nvSpPr>
        <p:spPr>
          <a:xfrm rot="10800000">
            <a:off x="2002963" y="4372274"/>
            <a:ext cx="1926336" cy="1902305"/>
          </a:xfrm>
          <a:prstGeom prst="rtTriangle">
            <a:avLst/>
          </a:prstGeom>
          <a:solidFill>
            <a:srgbClr val="F0E6F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solidFill>
                <a:schemeClr val="tx1"/>
              </a:solidFill>
              <a:latin typeface="Source Sans Pro" panose="020B0503030403020204" pitchFamily="34" charset="0"/>
              <a:ea typeface="Source Sans Pro" panose="020B0503030403020204" pitchFamily="34" charset="0"/>
            </a:endParaRPr>
          </a:p>
        </p:txBody>
      </p:sp>
      <p:sp>
        <p:nvSpPr>
          <p:cNvPr id="19" name="TextBox 18">
            <a:extLst>
              <a:ext uri="{FF2B5EF4-FFF2-40B4-BE49-F238E27FC236}">
                <a16:creationId xmlns:a16="http://schemas.microsoft.com/office/drawing/2014/main" id="{1882D600-2163-E4B9-147B-6AA257D4DAD6}"/>
              </a:ext>
            </a:extLst>
          </p:cNvPr>
          <p:cNvSpPr txBox="1"/>
          <p:nvPr/>
        </p:nvSpPr>
        <p:spPr>
          <a:xfrm>
            <a:off x="2826606" y="4657713"/>
            <a:ext cx="986914" cy="369332"/>
          </a:xfrm>
          <a:prstGeom prst="rect">
            <a:avLst/>
          </a:prstGeom>
          <a:noFill/>
        </p:spPr>
        <p:txBody>
          <a:bodyPr wrap="square" rtlCol="0">
            <a:spAutoFit/>
          </a:bodyPr>
          <a:lstStyle/>
          <a:p>
            <a:pPr algn="l" rtl="0"/>
            <a:r>
              <a:rPr lang="en-GB" dirty="0">
                <a:latin typeface="Source Sans Pro" panose="020B0503030403020204" pitchFamily="34" charset="0"/>
                <a:ea typeface="Source Sans Pro" panose="020B0503030403020204" pitchFamily="34" charset="0"/>
              </a:rPr>
              <a:t> PEOR</a:t>
            </a:r>
          </a:p>
        </p:txBody>
      </p:sp>
      <p:sp>
        <p:nvSpPr>
          <p:cNvPr id="20" name="Rectangle 19">
            <a:extLst>
              <a:ext uri="{FF2B5EF4-FFF2-40B4-BE49-F238E27FC236}">
                <a16:creationId xmlns:a16="http://schemas.microsoft.com/office/drawing/2014/main" id="{E572E172-C090-E7D3-35A6-BC9F199CABA8}"/>
              </a:ext>
            </a:extLst>
          </p:cNvPr>
          <p:cNvSpPr/>
          <p:nvPr/>
        </p:nvSpPr>
        <p:spPr>
          <a:xfrm>
            <a:off x="1996820" y="4371959"/>
            <a:ext cx="1933541" cy="19067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Aft>
                <a:spcPts val="600"/>
              </a:spcAft>
            </a:pPr>
            <a:endParaRPr lang="en-GB" dirty="0">
              <a:solidFill>
                <a:schemeClr val="tx1"/>
              </a:solidFill>
              <a:latin typeface="Source Sans Pro" panose="020B0503030403020204" pitchFamily="34" charset="0"/>
              <a:ea typeface="Source Sans Pro" panose="020B0503030403020204" pitchFamily="34" charset="0"/>
            </a:endParaRPr>
          </a:p>
        </p:txBody>
      </p:sp>
      <p:sp>
        <p:nvSpPr>
          <p:cNvPr id="21" name="Right Triangle 20">
            <a:extLst>
              <a:ext uri="{FF2B5EF4-FFF2-40B4-BE49-F238E27FC236}">
                <a16:creationId xmlns:a16="http://schemas.microsoft.com/office/drawing/2014/main" id="{29377636-54AC-549B-15A3-D03697C71763}"/>
              </a:ext>
            </a:extLst>
          </p:cNvPr>
          <p:cNvSpPr/>
          <p:nvPr/>
        </p:nvSpPr>
        <p:spPr>
          <a:xfrm>
            <a:off x="3935447" y="4392027"/>
            <a:ext cx="1926336" cy="1887646"/>
          </a:xfrm>
          <a:prstGeom prst="rtTriangle">
            <a:avLst/>
          </a:prstGeom>
          <a:solidFill>
            <a:srgbClr val="E5E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dirty="0">
                <a:solidFill>
                  <a:schemeClr val="tx1"/>
                </a:solidFill>
                <a:latin typeface="Source Sans Pro" panose="020B0503030403020204" pitchFamily="34" charset="0"/>
                <a:ea typeface="Source Sans Pro" panose="020B0503030403020204" pitchFamily="34" charset="0"/>
              </a:rPr>
              <a:t>MAL*</a:t>
            </a:r>
          </a:p>
        </p:txBody>
      </p:sp>
      <p:sp>
        <p:nvSpPr>
          <p:cNvPr id="22" name="Right Triangle 21">
            <a:extLst>
              <a:ext uri="{FF2B5EF4-FFF2-40B4-BE49-F238E27FC236}">
                <a16:creationId xmlns:a16="http://schemas.microsoft.com/office/drawing/2014/main" id="{AC43297E-3053-88BE-F94B-7D61F25CC6FA}"/>
              </a:ext>
            </a:extLst>
          </p:cNvPr>
          <p:cNvSpPr/>
          <p:nvPr/>
        </p:nvSpPr>
        <p:spPr>
          <a:xfrm rot="10800000">
            <a:off x="3935447" y="4381009"/>
            <a:ext cx="1926336" cy="1902305"/>
          </a:xfrm>
          <a:prstGeom prst="rtTriangle">
            <a:avLst/>
          </a:prstGeom>
          <a:solidFill>
            <a:srgbClr val="F0E6F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solidFill>
                <a:schemeClr val="tx1"/>
              </a:solidFill>
              <a:latin typeface="Source Sans Pro" panose="020B0503030403020204" pitchFamily="34" charset="0"/>
              <a:ea typeface="Source Sans Pro" panose="020B0503030403020204" pitchFamily="34" charset="0"/>
            </a:endParaRPr>
          </a:p>
        </p:txBody>
      </p:sp>
      <p:sp>
        <p:nvSpPr>
          <p:cNvPr id="23" name="TextBox 22">
            <a:extLst>
              <a:ext uri="{FF2B5EF4-FFF2-40B4-BE49-F238E27FC236}">
                <a16:creationId xmlns:a16="http://schemas.microsoft.com/office/drawing/2014/main" id="{D6463C5C-87AA-6693-BEA7-0EABE9DF06E8}"/>
              </a:ext>
            </a:extLst>
          </p:cNvPr>
          <p:cNvSpPr txBox="1"/>
          <p:nvPr/>
        </p:nvSpPr>
        <p:spPr>
          <a:xfrm>
            <a:off x="4859678" y="4657713"/>
            <a:ext cx="739510" cy="369332"/>
          </a:xfrm>
          <a:prstGeom prst="rect">
            <a:avLst/>
          </a:prstGeom>
          <a:noFill/>
        </p:spPr>
        <p:txBody>
          <a:bodyPr wrap="square" rtlCol="0">
            <a:spAutoFit/>
          </a:bodyPr>
          <a:lstStyle/>
          <a:p>
            <a:pPr algn="l" rtl="0"/>
            <a:r>
              <a:rPr lang="en-GB" dirty="0">
                <a:latin typeface="Source Sans Pro" panose="020B0503030403020204" pitchFamily="34" charset="0"/>
                <a:ea typeface="Source Sans Pro" panose="020B0503030403020204" pitchFamily="34" charset="0"/>
              </a:rPr>
              <a:t>MAL*</a:t>
            </a:r>
          </a:p>
        </p:txBody>
      </p:sp>
      <p:sp>
        <p:nvSpPr>
          <p:cNvPr id="24" name="Rectangle 23">
            <a:extLst>
              <a:ext uri="{FF2B5EF4-FFF2-40B4-BE49-F238E27FC236}">
                <a16:creationId xmlns:a16="http://schemas.microsoft.com/office/drawing/2014/main" id="{E6DCA5C5-3D58-21F8-578D-2E2D1C718EAC}"/>
              </a:ext>
            </a:extLst>
          </p:cNvPr>
          <p:cNvSpPr/>
          <p:nvPr/>
        </p:nvSpPr>
        <p:spPr>
          <a:xfrm>
            <a:off x="3930363" y="4372812"/>
            <a:ext cx="1931420" cy="19068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Aft>
                <a:spcPts val="600"/>
              </a:spcAft>
            </a:pPr>
            <a:endParaRPr lang="en-GB" dirty="0">
              <a:solidFill>
                <a:schemeClr val="tx1"/>
              </a:solidFill>
              <a:latin typeface="Source Sans Pro" panose="020B0503030403020204" pitchFamily="34" charset="0"/>
              <a:ea typeface="Source Sans Pro" panose="020B0503030403020204" pitchFamily="34" charset="0"/>
            </a:endParaRPr>
          </a:p>
        </p:txBody>
      </p:sp>
      <p:sp>
        <p:nvSpPr>
          <p:cNvPr id="25" name="Rectangle 24">
            <a:extLst>
              <a:ext uri="{FF2B5EF4-FFF2-40B4-BE49-F238E27FC236}">
                <a16:creationId xmlns:a16="http://schemas.microsoft.com/office/drawing/2014/main" id="{D0BCC34B-C0BA-C880-EEBE-0FB251748714}"/>
              </a:ext>
            </a:extLst>
          </p:cNvPr>
          <p:cNvSpPr/>
          <p:nvPr/>
        </p:nvSpPr>
        <p:spPr>
          <a:xfrm>
            <a:off x="9218116" y="2013438"/>
            <a:ext cx="1932481" cy="4358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1600" dirty="0">
                <a:solidFill>
                  <a:schemeClr val="tx1"/>
                </a:solidFill>
                <a:latin typeface="Source Sans Pro" panose="020B0503030403020204" pitchFamily="34" charset="0"/>
                <a:ea typeface="Source Sans Pro" panose="020B0503030403020204" pitchFamily="34" charset="0"/>
              </a:rPr>
              <a:t>Business As Usual</a:t>
            </a:r>
          </a:p>
        </p:txBody>
      </p:sp>
      <p:sp>
        <p:nvSpPr>
          <p:cNvPr id="26" name="Rectangle 25">
            <a:extLst>
              <a:ext uri="{FF2B5EF4-FFF2-40B4-BE49-F238E27FC236}">
                <a16:creationId xmlns:a16="http://schemas.microsoft.com/office/drawing/2014/main" id="{54D13ACD-55A5-3F92-528C-8F0C22026B56}"/>
              </a:ext>
            </a:extLst>
          </p:cNvPr>
          <p:cNvSpPr/>
          <p:nvPr/>
        </p:nvSpPr>
        <p:spPr>
          <a:xfrm>
            <a:off x="7285635" y="1628925"/>
            <a:ext cx="3864962" cy="384784"/>
          </a:xfrm>
          <a:prstGeom prst="rect">
            <a:avLst/>
          </a:prstGeom>
          <a:solidFill>
            <a:srgbClr val="B951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2000" dirty="0">
                <a:latin typeface="Source Sans Pro" panose="020B0503030403020204" pitchFamily="34" charset="0"/>
                <a:ea typeface="Source Sans Pro" panose="020B0503030403020204" pitchFamily="34" charset="0"/>
              </a:rPr>
              <a:t>USA</a:t>
            </a:r>
          </a:p>
        </p:txBody>
      </p:sp>
      <p:sp>
        <p:nvSpPr>
          <p:cNvPr id="27" name="Rectangle 26">
            <a:extLst>
              <a:ext uri="{FF2B5EF4-FFF2-40B4-BE49-F238E27FC236}">
                <a16:creationId xmlns:a16="http://schemas.microsoft.com/office/drawing/2014/main" id="{B9C1F490-6A33-9C4B-3E82-0BD1CA576C65}"/>
              </a:ext>
            </a:extLst>
          </p:cNvPr>
          <p:cNvSpPr/>
          <p:nvPr/>
        </p:nvSpPr>
        <p:spPr>
          <a:xfrm>
            <a:off x="7285635" y="2013438"/>
            <a:ext cx="1932481" cy="4358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1600" dirty="0">
                <a:solidFill>
                  <a:schemeClr val="tx1"/>
                </a:solidFill>
                <a:latin typeface="Source Sans Pro" panose="020B0503030403020204" pitchFamily="34" charset="0"/>
                <a:ea typeface="Source Sans Pro" panose="020B0503030403020204" pitchFamily="34" charset="0"/>
              </a:rPr>
              <a:t>Restringir</a:t>
            </a:r>
          </a:p>
        </p:txBody>
      </p:sp>
      <p:sp>
        <p:nvSpPr>
          <p:cNvPr id="28" name="Right Triangle 27">
            <a:extLst>
              <a:ext uri="{FF2B5EF4-FFF2-40B4-BE49-F238E27FC236}">
                <a16:creationId xmlns:a16="http://schemas.microsoft.com/office/drawing/2014/main" id="{7876417B-83D5-B471-E1AA-0608B3768D27}"/>
              </a:ext>
            </a:extLst>
          </p:cNvPr>
          <p:cNvSpPr/>
          <p:nvPr/>
        </p:nvSpPr>
        <p:spPr>
          <a:xfrm>
            <a:off x="9224261" y="2468531"/>
            <a:ext cx="1926336" cy="1887646"/>
          </a:xfrm>
          <a:prstGeom prst="rtTriangle">
            <a:avLst/>
          </a:prstGeom>
          <a:solidFill>
            <a:srgbClr val="E5E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dirty="0">
                <a:solidFill>
                  <a:schemeClr val="tx1"/>
                </a:solidFill>
                <a:latin typeface="Source Sans Pro" panose="020B0503030403020204" pitchFamily="34" charset="0"/>
                <a:ea typeface="Source Sans Pro" panose="020B0503030403020204" pitchFamily="34" charset="0"/>
              </a:rPr>
              <a:t>PEOR</a:t>
            </a:r>
          </a:p>
        </p:txBody>
      </p:sp>
      <p:sp>
        <p:nvSpPr>
          <p:cNvPr id="29" name="Right Triangle 28">
            <a:extLst>
              <a:ext uri="{FF2B5EF4-FFF2-40B4-BE49-F238E27FC236}">
                <a16:creationId xmlns:a16="http://schemas.microsoft.com/office/drawing/2014/main" id="{0C9419DC-BAD1-7375-1359-255DE694AAC9}"/>
              </a:ext>
            </a:extLst>
          </p:cNvPr>
          <p:cNvSpPr/>
          <p:nvPr/>
        </p:nvSpPr>
        <p:spPr>
          <a:xfrm rot="10800000">
            <a:off x="9224261" y="2457513"/>
            <a:ext cx="1926336" cy="1902305"/>
          </a:xfrm>
          <a:prstGeom prst="rtTriangle">
            <a:avLst/>
          </a:prstGeom>
          <a:solidFill>
            <a:srgbClr val="F0E6F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solidFill>
                <a:schemeClr val="tx1"/>
              </a:solidFill>
              <a:latin typeface="Source Sans Pro" panose="020B0503030403020204" pitchFamily="34" charset="0"/>
              <a:ea typeface="Source Sans Pro" panose="020B0503030403020204" pitchFamily="34" charset="0"/>
            </a:endParaRPr>
          </a:p>
        </p:txBody>
      </p:sp>
      <p:sp>
        <p:nvSpPr>
          <p:cNvPr id="30" name="TextBox 29">
            <a:extLst>
              <a:ext uri="{FF2B5EF4-FFF2-40B4-BE49-F238E27FC236}">
                <a16:creationId xmlns:a16="http://schemas.microsoft.com/office/drawing/2014/main" id="{D82B2E15-E8A8-D214-0FCE-134063060392}"/>
              </a:ext>
            </a:extLst>
          </p:cNvPr>
          <p:cNvSpPr txBox="1"/>
          <p:nvPr/>
        </p:nvSpPr>
        <p:spPr>
          <a:xfrm>
            <a:off x="10040276" y="2735070"/>
            <a:ext cx="933791" cy="369332"/>
          </a:xfrm>
          <a:prstGeom prst="rect">
            <a:avLst/>
          </a:prstGeom>
          <a:noFill/>
        </p:spPr>
        <p:txBody>
          <a:bodyPr wrap="square" rtlCol="0">
            <a:spAutoFit/>
          </a:bodyPr>
          <a:lstStyle/>
          <a:p>
            <a:pPr algn="l" rtl="0"/>
            <a:r>
              <a:rPr lang="en-GB" dirty="0">
                <a:latin typeface="Source Sans Pro" panose="020B0503030403020204" pitchFamily="34" charset="0"/>
                <a:ea typeface="Source Sans Pro" panose="020B0503030403020204" pitchFamily="34" charset="0"/>
              </a:rPr>
              <a:t>MEJOR</a:t>
            </a:r>
          </a:p>
        </p:txBody>
      </p:sp>
      <p:sp>
        <p:nvSpPr>
          <p:cNvPr id="31" name="Rectangle 30">
            <a:extLst>
              <a:ext uri="{FF2B5EF4-FFF2-40B4-BE49-F238E27FC236}">
                <a16:creationId xmlns:a16="http://schemas.microsoft.com/office/drawing/2014/main" id="{5A8C01A0-0D16-A4C5-BE00-E11853D78A26}"/>
              </a:ext>
            </a:extLst>
          </p:cNvPr>
          <p:cNvSpPr/>
          <p:nvPr/>
        </p:nvSpPr>
        <p:spPr>
          <a:xfrm>
            <a:off x="9218114" y="2449316"/>
            <a:ext cx="1932483" cy="19068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Aft>
                <a:spcPts val="600"/>
              </a:spcAft>
            </a:pPr>
            <a:endParaRPr lang="en-GB" dirty="0">
              <a:solidFill>
                <a:schemeClr val="tx1"/>
              </a:solidFill>
              <a:latin typeface="Source Sans Pro" panose="020B0503030403020204" pitchFamily="34" charset="0"/>
              <a:ea typeface="Source Sans Pro" panose="020B0503030403020204" pitchFamily="34" charset="0"/>
            </a:endParaRPr>
          </a:p>
        </p:txBody>
      </p:sp>
      <p:sp>
        <p:nvSpPr>
          <p:cNvPr id="32" name="Rectangle 31">
            <a:extLst>
              <a:ext uri="{FF2B5EF4-FFF2-40B4-BE49-F238E27FC236}">
                <a16:creationId xmlns:a16="http://schemas.microsoft.com/office/drawing/2014/main" id="{707CC164-04F2-3B86-1794-96FEDAC7938C}"/>
              </a:ext>
            </a:extLst>
          </p:cNvPr>
          <p:cNvSpPr/>
          <p:nvPr/>
        </p:nvSpPr>
        <p:spPr>
          <a:xfrm rot="16200000">
            <a:off x="6136229" y="3205142"/>
            <a:ext cx="1906709" cy="3950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1600" dirty="0">
                <a:solidFill>
                  <a:schemeClr val="tx1"/>
                </a:solidFill>
                <a:latin typeface="Source Sans Pro" panose="020B0503030403020204" pitchFamily="34" charset="0"/>
                <a:ea typeface="Source Sans Pro" panose="020B0503030403020204" pitchFamily="34" charset="0"/>
              </a:rPr>
              <a:t>Restringir</a:t>
            </a:r>
          </a:p>
        </p:txBody>
      </p:sp>
      <p:sp>
        <p:nvSpPr>
          <p:cNvPr id="33" name="Rectangle 32">
            <a:extLst>
              <a:ext uri="{FF2B5EF4-FFF2-40B4-BE49-F238E27FC236}">
                <a16:creationId xmlns:a16="http://schemas.microsoft.com/office/drawing/2014/main" id="{BEA2FC4A-3EDC-454A-DD49-61887B500670}"/>
              </a:ext>
            </a:extLst>
          </p:cNvPr>
          <p:cNvSpPr/>
          <p:nvPr/>
        </p:nvSpPr>
        <p:spPr>
          <a:xfrm rot="16200000">
            <a:off x="6136398" y="5111582"/>
            <a:ext cx="1905540" cy="3950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Source Sans Pro" panose="020B0503030403020204" pitchFamily="34" charset="0"/>
                <a:ea typeface="Source Sans Pro" panose="020B0503030403020204" pitchFamily="34" charset="0"/>
              </a:rPr>
              <a:t>Business As Usual</a:t>
            </a:r>
          </a:p>
        </p:txBody>
      </p:sp>
      <p:sp>
        <p:nvSpPr>
          <p:cNvPr id="34" name="Rectangle 33">
            <a:extLst>
              <a:ext uri="{FF2B5EF4-FFF2-40B4-BE49-F238E27FC236}">
                <a16:creationId xmlns:a16="http://schemas.microsoft.com/office/drawing/2014/main" id="{DBF084C8-6ADB-8A8D-45F1-714443BFD394}"/>
              </a:ext>
            </a:extLst>
          </p:cNvPr>
          <p:cNvSpPr/>
          <p:nvPr/>
        </p:nvSpPr>
        <p:spPr>
          <a:xfrm rot="16200000">
            <a:off x="4780778" y="4148599"/>
            <a:ext cx="3812567" cy="414000"/>
          </a:xfrm>
          <a:prstGeom prst="rect">
            <a:avLst/>
          </a:prstGeom>
          <a:solidFill>
            <a:srgbClr val="0D71B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2000" dirty="0">
                <a:latin typeface="Source Sans Pro" panose="020B0503030403020204" pitchFamily="34" charset="0"/>
                <a:ea typeface="Source Sans Pro" panose="020B0503030403020204" pitchFamily="34" charset="0"/>
              </a:rPr>
              <a:t>China</a:t>
            </a:r>
          </a:p>
        </p:txBody>
      </p:sp>
      <p:sp>
        <p:nvSpPr>
          <p:cNvPr id="35" name="Right Triangle 34">
            <a:extLst>
              <a:ext uri="{FF2B5EF4-FFF2-40B4-BE49-F238E27FC236}">
                <a16:creationId xmlns:a16="http://schemas.microsoft.com/office/drawing/2014/main" id="{5488CE00-8954-DFA4-D8DD-5A24B296883E}"/>
              </a:ext>
            </a:extLst>
          </p:cNvPr>
          <p:cNvSpPr/>
          <p:nvPr/>
        </p:nvSpPr>
        <p:spPr>
          <a:xfrm>
            <a:off x="7293259" y="2462520"/>
            <a:ext cx="1915452" cy="1887646"/>
          </a:xfrm>
          <a:prstGeom prst="rtTriangle">
            <a:avLst/>
          </a:prstGeom>
          <a:solidFill>
            <a:srgbClr val="E5E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dirty="0">
                <a:solidFill>
                  <a:schemeClr val="tx1"/>
                </a:solidFill>
                <a:latin typeface="Source Sans Pro" panose="020B0503030403020204" pitchFamily="34" charset="0"/>
                <a:ea typeface="Source Sans Pro" panose="020B0503030403020204" pitchFamily="34" charset="0"/>
              </a:rPr>
              <a:t>MEJOR*</a:t>
            </a:r>
          </a:p>
        </p:txBody>
      </p:sp>
      <p:sp>
        <p:nvSpPr>
          <p:cNvPr id="36" name="Right Triangle 35">
            <a:extLst>
              <a:ext uri="{FF2B5EF4-FFF2-40B4-BE49-F238E27FC236}">
                <a16:creationId xmlns:a16="http://schemas.microsoft.com/office/drawing/2014/main" id="{EDBB2E11-1796-27A9-D321-5682CBF7B259}"/>
              </a:ext>
            </a:extLst>
          </p:cNvPr>
          <p:cNvSpPr/>
          <p:nvPr/>
        </p:nvSpPr>
        <p:spPr>
          <a:xfrm rot="10800000">
            <a:off x="7286164" y="2455998"/>
            <a:ext cx="1926336" cy="1902305"/>
          </a:xfrm>
          <a:prstGeom prst="rtTriangle">
            <a:avLst/>
          </a:prstGeom>
          <a:solidFill>
            <a:srgbClr val="F0E6F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solidFill>
                <a:schemeClr val="tx1"/>
              </a:solidFill>
              <a:latin typeface="Source Sans Pro" panose="020B0503030403020204" pitchFamily="34" charset="0"/>
              <a:ea typeface="Source Sans Pro" panose="020B0503030403020204" pitchFamily="34" charset="0"/>
            </a:endParaRPr>
          </a:p>
        </p:txBody>
      </p:sp>
      <p:sp>
        <p:nvSpPr>
          <p:cNvPr id="37" name="TextBox 36">
            <a:extLst>
              <a:ext uri="{FF2B5EF4-FFF2-40B4-BE49-F238E27FC236}">
                <a16:creationId xmlns:a16="http://schemas.microsoft.com/office/drawing/2014/main" id="{80874318-A000-2C13-B35A-DF114C0B0A1A}"/>
              </a:ext>
            </a:extLst>
          </p:cNvPr>
          <p:cNvSpPr txBox="1"/>
          <p:nvPr/>
        </p:nvSpPr>
        <p:spPr>
          <a:xfrm>
            <a:off x="7980219" y="2734012"/>
            <a:ext cx="1015742" cy="369332"/>
          </a:xfrm>
          <a:prstGeom prst="rect">
            <a:avLst/>
          </a:prstGeom>
          <a:noFill/>
        </p:spPr>
        <p:txBody>
          <a:bodyPr wrap="square" rtlCol="0">
            <a:spAutoFit/>
          </a:bodyPr>
          <a:lstStyle/>
          <a:p>
            <a:pPr algn="l" rtl="0"/>
            <a:r>
              <a:rPr lang="en-GB" dirty="0">
                <a:latin typeface="Source Sans Pro" panose="020B0503030403020204" pitchFamily="34" charset="0"/>
                <a:ea typeface="Source Sans Pro" panose="020B0503030403020204" pitchFamily="34" charset="0"/>
              </a:rPr>
              <a:t>MEJOR*</a:t>
            </a:r>
          </a:p>
        </p:txBody>
      </p:sp>
      <p:sp>
        <p:nvSpPr>
          <p:cNvPr id="38" name="Rectangle 37">
            <a:extLst>
              <a:ext uri="{FF2B5EF4-FFF2-40B4-BE49-F238E27FC236}">
                <a16:creationId xmlns:a16="http://schemas.microsoft.com/office/drawing/2014/main" id="{D11659A6-2F22-F29E-E9D3-A7CAF709BFA0}"/>
              </a:ext>
            </a:extLst>
          </p:cNvPr>
          <p:cNvSpPr/>
          <p:nvPr/>
        </p:nvSpPr>
        <p:spPr>
          <a:xfrm>
            <a:off x="7285635" y="2450169"/>
            <a:ext cx="1932479" cy="19068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Aft>
                <a:spcPts val="600"/>
              </a:spcAft>
            </a:pPr>
            <a:endParaRPr lang="en-GB" dirty="0">
              <a:solidFill>
                <a:schemeClr val="tx1"/>
              </a:solidFill>
              <a:latin typeface="Source Sans Pro" panose="020B0503030403020204" pitchFamily="34" charset="0"/>
              <a:ea typeface="Source Sans Pro" panose="020B0503030403020204" pitchFamily="34" charset="0"/>
            </a:endParaRPr>
          </a:p>
        </p:txBody>
      </p:sp>
      <p:sp>
        <p:nvSpPr>
          <p:cNvPr id="39" name="Right Triangle 38">
            <a:extLst>
              <a:ext uri="{FF2B5EF4-FFF2-40B4-BE49-F238E27FC236}">
                <a16:creationId xmlns:a16="http://schemas.microsoft.com/office/drawing/2014/main" id="{C8D84ADB-DE6F-226F-4484-8C8EBE50C4A3}"/>
              </a:ext>
            </a:extLst>
          </p:cNvPr>
          <p:cNvSpPr/>
          <p:nvPr/>
        </p:nvSpPr>
        <p:spPr>
          <a:xfrm>
            <a:off x="7291778" y="4366505"/>
            <a:ext cx="1926336" cy="1887646"/>
          </a:xfrm>
          <a:prstGeom prst="rtTriangle">
            <a:avLst/>
          </a:prstGeom>
          <a:solidFill>
            <a:srgbClr val="E5E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dirty="0">
                <a:solidFill>
                  <a:schemeClr val="tx1"/>
                </a:solidFill>
                <a:latin typeface="Source Sans Pro" panose="020B0503030403020204" pitchFamily="34" charset="0"/>
                <a:ea typeface="Source Sans Pro" panose="020B0503030403020204" pitchFamily="34" charset="0"/>
              </a:rPr>
              <a:t>MEJOR</a:t>
            </a:r>
          </a:p>
        </p:txBody>
      </p:sp>
      <p:sp>
        <p:nvSpPr>
          <p:cNvPr id="40" name="Right Triangle 39">
            <a:extLst>
              <a:ext uri="{FF2B5EF4-FFF2-40B4-BE49-F238E27FC236}">
                <a16:creationId xmlns:a16="http://schemas.microsoft.com/office/drawing/2014/main" id="{3D1F2798-ACF5-1584-2BFA-0CD53209AA51}"/>
              </a:ext>
            </a:extLst>
          </p:cNvPr>
          <p:cNvSpPr/>
          <p:nvPr/>
        </p:nvSpPr>
        <p:spPr>
          <a:xfrm rot="10800000">
            <a:off x="7291778" y="4355487"/>
            <a:ext cx="1926336" cy="1902305"/>
          </a:xfrm>
          <a:prstGeom prst="rtTriangle">
            <a:avLst/>
          </a:prstGeom>
          <a:solidFill>
            <a:srgbClr val="F0E6F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solidFill>
                <a:schemeClr val="tx1"/>
              </a:solidFill>
              <a:latin typeface="Source Sans Pro" panose="020B0503030403020204" pitchFamily="34" charset="0"/>
              <a:ea typeface="Source Sans Pro" panose="020B0503030403020204" pitchFamily="34" charset="0"/>
            </a:endParaRPr>
          </a:p>
        </p:txBody>
      </p:sp>
      <p:sp>
        <p:nvSpPr>
          <p:cNvPr id="41" name="TextBox 40">
            <a:extLst>
              <a:ext uri="{FF2B5EF4-FFF2-40B4-BE49-F238E27FC236}">
                <a16:creationId xmlns:a16="http://schemas.microsoft.com/office/drawing/2014/main" id="{3BD78973-C5A0-08AF-8154-6E933E0267F1}"/>
              </a:ext>
            </a:extLst>
          </p:cNvPr>
          <p:cNvSpPr txBox="1"/>
          <p:nvPr/>
        </p:nvSpPr>
        <p:spPr>
          <a:xfrm>
            <a:off x="8115421" y="4640926"/>
            <a:ext cx="986914" cy="369332"/>
          </a:xfrm>
          <a:prstGeom prst="rect">
            <a:avLst/>
          </a:prstGeom>
          <a:noFill/>
        </p:spPr>
        <p:txBody>
          <a:bodyPr wrap="square" rtlCol="0">
            <a:spAutoFit/>
          </a:bodyPr>
          <a:lstStyle/>
          <a:p>
            <a:pPr algn="l" rtl="0"/>
            <a:r>
              <a:rPr lang="en-GB" dirty="0">
                <a:latin typeface="Source Sans Pro" panose="020B0503030403020204" pitchFamily="34" charset="0"/>
                <a:ea typeface="Source Sans Pro" panose="020B0503030403020204" pitchFamily="34" charset="0"/>
              </a:rPr>
              <a:t>PEOR</a:t>
            </a:r>
          </a:p>
        </p:txBody>
      </p:sp>
      <p:sp>
        <p:nvSpPr>
          <p:cNvPr id="42" name="Rectangle 41">
            <a:extLst>
              <a:ext uri="{FF2B5EF4-FFF2-40B4-BE49-F238E27FC236}">
                <a16:creationId xmlns:a16="http://schemas.microsoft.com/office/drawing/2014/main" id="{7C3C6C9E-BA70-DAC4-8A8B-0F93FB3870D3}"/>
              </a:ext>
            </a:extLst>
          </p:cNvPr>
          <p:cNvSpPr/>
          <p:nvPr/>
        </p:nvSpPr>
        <p:spPr>
          <a:xfrm>
            <a:off x="7285635" y="4355172"/>
            <a:ext cx="1933541" cy="19067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Aft>
                <a:spcPts val="600"/>
              </a:spcAft>
            </a:pPr>
            <a:endParaRPr lang="en-GB" dirty="0">
              <a:solidFill>
                <a:schemeClr val="tx1"/>
              </a:solidFill>
              <a:latin typeface="Source Sans Pro" panose="020B0503030403020204" pitchFamily="34" charset="0"/>
              <a:ea typeface="Source Sans Pro" panose="020B0503030403020204" pitchFamily="34" charset="0"/>
            </a:endParaRPr>
          </a:p>
        </p:txBody>
      </p:sp>
      <p:sp>
        <p:nvSpPr>
          <p:cNvPr id="43" name="Right Triangle 42">
            <a:extLst>
              <a:ext uri="{FF2B5EF4-FFF2-40B4-BE49-F238E27FC236}">
                <a16:creationId xmlns:a16="http://schemas.microsoft.com/office/drawing/2014/main" id="{D366FB73-6E96-35BE-6B1B-4FEFDF031512}"/>
              </a:ext>
            </a:extLst>
          </p:cNvPr>
          <p:cNvSpPr/>
          <p:nvPr/>
        </p:nvSpPr>
        <p:spPr>
          <a:xfrm>
            <a:off x="9224262" y="4375240"/>
            <a:ext cx="1926336" cy="1887646"/>
          </a:xfrm>
          <a:prstGeom prst="rtTriangle">
            <a:avLst/>
          </a:prstGeom>
          <a:solidFill>
            <a:srgbClr val="E5E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dirty="0">
                <a:solidFill>
                  <a:schemeClr val="tx1"/>
                </a:solidFill>
                <a:latin typeface="Source Sans Pro" panose="020B0503030403020204" pitchFamily="34" charset="0"/>
                <a:ea typeface="Source Sans Pro" panose="020B0503030403020204" pitchFamily="34" charset="0"/>
              </a:rPr>
              <a:t>MAL</a:t>
            </a:r>
          </a:p>
        </p:txBody>
      </p:sp>
      <p:sp>
        <p:nvSpPr>
          <p:cNvPr id="44" name="Right Triangle 43">
            <a:extLst>
              <a:ext uri="{FF2B5EF4-FFF2-40B4-BE49-F238E27FC236}">
                <a16:creationId xmlns:a16="http://schemas.microsoft.com/office/drawing/2014/main" id="{465EC6D3-D423-864B-9F84-922A1FA82C8B}"/>
              </a:ext>
            </a:extLst>
          </p:cNvPr>
          <p:cNvSpPr/>
          <p:nvPr/>
        </p:nvSpPr>
        <p:spPr>
          <a:xfrm rot="10800000">
            <a:off x="9224262" y="4364222"/>
            <a:ext cx="1926336" cy="1902305"/>
          </a:xfrm>
          <a:prstGeom prst="rtTriangle">
            <a:avLst/>
          </a:prstGeom>
          <a:solidFill>
            <a:srgbClr val="F0E6F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solidFill>
                <a:schemeClr val="tx1"/>
              </a:solidFill>
              <a:latin typeface="Source Sans Pro" panose="020B0503030403020204" pitchFamily="34" charset="0"/>
              <a:ea typeface="Source Sans Pro" panose="020B0503030403020204" pitchFamily="34" charset="0"/>
            </a:endParaRPr>
          </a:p>
        </p:txBody>
      </p:sp>
      <p:sp>
        <p:nvSpPr>
          <p:cNvPr id="45" name="TextBox 44">
            <a:extLst>
              <a:ext uri="{FF2B5EF4-FFF2-40B4-BE49-F238E27FC236}">
                <a16:creationId xmlns:a16="http://schemas.microsoft.com/office/drawing/2014/main" id="{7E8008EE-67FD-3314-F4BE-D04A81DBD105}"/>
              </a:ext>
            </a:extLst>
          </p:cNvPr>
          <p:cNvSpPr txBox="1"/>
          <p:nvPr/>
        </p:nvSpPr>
        <p:spPr>
          <a:xfrm>
            <a:off x="9925979" y="4640925"/>
            <a:ext cx="962024" cy="369332"/>
          </a:xfrm>
          <a:prstGeom prst="rect">
            <a:avLst/>
          </a:prstGeom>
          <a:noFill/>
        </p:spPr>
        <p:txBody>
          <a:bodyPr wrap="square" rtlCol="0">
            <a:spAutoFit/>
          </a:bodyPr>
          <a:lstStyle/>
          <a:p>
            <a:pPr algn="l" rtl="0"/>
            <a:r>
              <a:rPr lang="en-GB" dirty="0">
                <a:latin typeface="Source Sans Pro" panose="020B0503030403020204" pitchFamily="34" charset="0"/>
                <a:ea typeface="Source Sans Pro" panose="020B0503030403020204" pitchFamily="34" charset="0"/>
              </a:rPr>
              <a:t>MAL</a:t>
            </a:r>
          </a:p>
        </p:txBody>
      </p:sp>
      <p:sp>
        <p:nvSpPr>
          <p:cNvPr id="46" name="Rectangle 45">
            <a:extLst>
              <a:ext uri="{FF2B5EF4-FFF2-40B4-BE49-F238E27FC236}">
                <a16:creationId xmlns:a16="http://schemas.microsoft.com/office/drawing/2014/main" id="{9DE7146C-821E-A398-3BF8-747823ABC67A}"/>
              </a:ext>
            </a:extLst>
          </p:cNvPr>
          <p:cNvSpPr/>
          <p:nvPr/>
        </p:nvSpPr>
        <p:spPr>
          <a:xfrm>
            <a:off x="9219178" y="4356025"/>
            <a:ext cx="1931420" cy="19068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Aft>
                <a:spcPts val="600"/>
              </a:spcAft>
            </a:pPr>
            <a:endParaRPr lang="en-GB" dirty="0">
              <a:solidFill>
                <a:schemeClr val="tx1"/>
              </a:solidFill>
              <a:latin typeface="Source Sans Pro" panose="020B0503030403020204" pitchFamily="34" charset="0"/>
              <a:ea typeface="Source Sans Pro" panose="020B0503030403020204" pitchFamily="34" charset="0"/>
            </a:endParaRPr>
          </a:p>
        </p:txBody>
      </p:sp>
      <p:sp>
        <p:nvSpPr>
          <p:cNvPr id="47" name="Marcador de número de diapositiva 46">
            <a:extLst>
              <a:ext uri="{FF2B5EF4-FFF2-40B4-BE49-F238E27FC236}">
                <a16:creationId xmlns:a16="http://schemas.microsoft.com/office/drawing/2014/main" id="{0CCD63F6-2428-FFB0-ACEC-26294A41B02C}"/>
              </a:ext>
            </a:extLst>
          </p:cNvPr>
          <p:cNvSpPr>
            <a:spLocks noGrp="1"/>
          </p:cNvSpPr>
          <p:nvPr>
            <p:ph type="sldNum" sz="quarter" idx="12"/>
          </p:nvPr>
        </p:nvSpPr>
        <p:spPr/>
        <p:txBody>
          <a:bodyPr/>
          <a:lstStyle/>
          <a:p>
            <a:pPr rtl="0"/>
            <a:fld id="{0FF54DE5-C571-48E8-A5BC-B369434E2F44}" type="slidenum">
              <a:rPr lang="es-ES" noProof="0" smtClean="0"/>
              <a:t>24</a:t>
            </a:fld>
            <a:endParaRPr lang="es-ES" noProof="0" dirty="0"/>
          </a:p>
        </p:txBody>
      </p:sp>
      <p:sp>
        <p:nvSpPr>
          <p:cNvPr id="48" name="Flecha: a la derecha 47">
            <a:extLst>
              <a:ext uri="{FF2B5EF4-FFF2-40B4-BE49-F238E27FC236}">
                <a16:creationId xmlns:a16="http://schemas.microsoft.com/office/drawing/2014/main" id="{E085116B-FF91-F0DC-9B49-44A05C0F3B80}"/>
              </a:ext>
            </a:extLst>
          </p:cNvPr>
          <p:cNvSpPr/>
          <p:nvPr/>
        </p:nvSpPr>
        <p:spPr>
          <a:xfrm>
            <a:off x="5985160" y="4087091"/>
            <a:ext cx="377914" cy="304936"/>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A" dirty="0"/>
          </a:p>
        </p:txBody>
      </p:sp>
      <p:sp>
        <p:nvSpPr>
          <p:cNvPr id="49" name="Rectángulo 48">
            <a:extLst>
              <a:ext uri="{FF2B5EF4-FFF2-40B4-BE49-F238E27FC236}">
                <a16:creationId xmlns:a16="http://schemas.microsoft.com/office/drawing/2014/main" id="{7C23C3DE-3110-0501-A8A9-2EE247FCB9C9}"/>
              </a:ext>
            </a:extLst>
          </p:cNvPr>
          <p:cNvSpPr/>
          <p:nvPr/>
        </p:nvSpPr>
        <p:spPr>
          <a:xfrm>
            <a:off x="3910706" y="4397622"/>
            <a:ext cx="1897944" cy="1840278"/>
          </a:xfrm>
          <a:prstGeom prst="rect">
            <a:avLst/>
          </a:prstGeom>
          <a:solidFill>
            <a:srgbClr val="FF0000">
              <a:alpha val="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50" name="Rectángulo 49">
            <a:extLst>
              <a:ext uri="{FF2B5EF4-FFF2-40B4-BE49-F238E27FC236}">
                <a16:creationId xmlns:a16="http://schemas.microsoft.com/office/drawing/2014/main" id="{2B6BAA0A-8964-0EC9-B7BD-DF4F424D5DFB}"/>
              </a:ext>
            </a:extLst>
          </p:cNvPr>
          <p:cNvSpPr/>
          <p:nvPr/>
        </p:nvSpPr>
        <p:spPr>
          <a:xfrm>
            <a:off x="7278923" y="2472785"/>
            <a:ext cx="1897944" cy="1840278"/>
          </a:xfrm>
          <a:prstGeom prst="rect">
            <a:avLst/>
          </a:prstGeom>
          <a:solidFill>
            <a:srgbClr val="FF0000">
              <a:alpha val="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2951418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l" rtl="0"/>
            <a:r>
              <a:rPr lang="es-PA" sz="4800" dirty="0">
                <a:latin typeface="+mn-lt"/>
              </a:rPr>
              <a:t>Resumen</a:t>
            </a:r>
          </a:p>
        </p:txBody>
      </p:sp>
      <p:sp>
        <p:nvSpPr>
          <p:cNvPr id="2" name="TextBox 1"/>
          <p:cNvSpPr txBox="1"/>
          <p:nvPr/>
        </p:nvSpPr>
        <p:spPr>
          <a:xfrm>
            <a:off x="734937" y="1395756"/>
            <a:ext cx="10720608" cy="5262979"/>
          </a:xfrm>
          <a:prstGeom prst="rect">
            <a:avLst/>
          </a:prstGeom>
          <a:noFill/>
        </p:spPr>
        <p:txBody>
          <a:bodyPr wrap="square" rtlCol="0">
            <a:spAutoFit/>
          </a:bodyPr>
          <a:lstStyle/>
          <a:p>
            <a:pPr marL="514350" indent="-514350" algn="just" rtl="0">
              <a:buFont typeface="+mj-lt"/>
              <a:buAutoNum type="arabicPeriod"/>
            </a:pPr>
            <a:r>
              <a:rPr lang="es-PA" sz="2400" dirty="0"/>
              <a:t>Las interacciones sociales se pueden modelar como </a:t>
            </a:r>
            <a:r>
              <a:rPr lang="es-PA" sz="2400" b="1" dirty="0"/>
              <a:t>juegos</a:t>
            </a:r>
            <a:r>
              <a:rPr lang="es-PA" sz="2400" dirty="0"/>
              <a:t>.</a:t>
            </a:r>
            <a:endParaRPr lang="es-PA" sz="2400" b="1" dirty="0"/>
          </a:p>
          <a:p>
            <a:pPr marL="914400" lvl="1" indent="-457200" algn="just">
              <a:buFont typeface="Arial"/>
              <a:buChar char="•"/>
            </a:pPr>
            <a:r>
              <a:rPr lang="es-PA" sz="2400" dirty="0"/>
              <a:t>Los </a:t>
            </a:r>
            <a:r>
              <a:rPr lang="es-PA" sz="2400" b="1" dirty="0"/>
              <a:t>Jugadores </a:t>
            </a:r>
            <a:r>
              <a:rPr lang="es-PA" sz="2400" dirty="0"/>
              <a:t>eligen las </a:t>
            </a:r>
            <a:r>
              <a:rPr lang="es-PA" sz="2400" b="1" dirty="0"/>
              <a:t>mejores respuestas </a:t>
            </a:r>
            <a:r>
              <a:rPr lang="es-PA" sz="2400" dirty="0"/>
              <a:t>frente</a:t>
            </a:r>
            <a:r>
              <a:rPr lang="es-PA" sz="2400" b="1" dirty="0"/>
              <a:t> </a:t>
            </a:r>
            <a:r>
              <a:rPr lang="es-PA" sz="2400" dirty="0"/>
              <a:t>a las </a:t>
            </a:r>
            <a:r>
              <a:rPr lang="es-PA" sz="2400" b="1" dirty="0"/>
              <a:t>estrategias</a:t>
            </a:r>
            <a:r>
              <a:rPr lang="es-PA" sz="2400" dirty="0"/>
              <a:t> de los otros</a:t>
            </a:r>
          </a:p>
          <a:p>
            <a:pPr algn="just" rtl="0"/>
            <a:endParaRPr lang="es-PA" sz="2400" b="1" dirty="0"/>
          </a:p>
          <a:p>
            <a:pPr marL="514350" indent="-514350" algn="just" rtl="0">
              <a:buFont typeface="+mj-lt"/>
              <a:buAutoNum type="arabicPeriod" startAt="2"/>
            </a:pPr>
            <a:r>
              <a:rPr lang="es-PA" sz="2400" b="1" dirty="0"/>
              <a:t>Dilemas sociales:</a:t>
            </a:r>
            <a:r>
              <a:rPr lang="es-PA" sz="2400" dirty="0"/>
              <a:t> Por ejemplo, el dilema de los prisioneros puede resolverse mediante preferencias sociales, castigos entre pares o acuerdos vinculantes (</a:t>
            </a:r>
            <a:r>
              <a:rPr lang="es-PA" sz="2400" b="1" dirty="0"/>
              <a:t>delación compensada en casos de defensa de la  competencia</a:t>
            </a:r>
            <a:r>
              <a:rPr lang="es-PA" sz="2400" dirty="0"/>
              <a:t>).</a:t>
            </a:r>
          </a:p>
          <a:p>
            <a:pPr marL="914400" lvl="1" indent="-457200" algn="just">
              <a:buFont typeface="Arial"/>
              <a:buChar char="•"/>
            </a:pPr>
            <a:r>
              <a:rPr lang="es-PA" sz="2400" dirty="0"/>
              <a:t>Las reglas del juego también influyen en los resultados.</a:t>
            </a:r>
          </a:p>
          <a:p>
            <a:pPr algn="just" rtl="0"/>
            <a:endParaRPr lang="es-PA" sz="2400" dirty="0"/>
          </a:p>
          <a:p>
            <a:pPr marL="514350" indent="-514350" algn="just" rtl="0">
              <a:buFont typeface="+mj-lt"/>
              <a:buAutoNum type="arabicPeriod" startAt="3"/>
            </a:pPr>
            <a:r>
              <a:rPr lang="es-PA" sz="2400" dirty="0"/>
              <a:t>Múltiples equilibrios de Nash pueden causar problemas de coordinación.</a:t>
            </a:r>
          </a:p>
          <a:p>
            <a:pPr marL="914400" lvl="1" indent="-457200" algn="just">
              <a:buFont typeface="Arial"/>
              <a:buChar char="•"/>
            </a:pPr>
            <a:r>
              <a:rPr lang="es-PA" sz="2400" dirty="0"/>
              <a:t>Las instituciones económicas y políticas pueden ayudar a lograr resultados socialmente óptimos.</a:t>
            </a:r>
          </a:p>
        </p:txBody>
      </p:sp>
      <p:sp>
        <p:nvSpPr>
          <p:cNvPr id="3" name="Marcador de número de diapositiva 2">
            <a:extLst>
              <a:ext uri="{FF2B5EF4-FFF2-40B4-BE49-F238E27FC236}">
                <a16:creationId xmlns:a16="http://schemas.microsoft.com/office/drawing/2014/main" id="{96AED7A8-01BB-DBB0-96E9-11ED558E307F}"/>
              </a:ext>
            </a:extLst>
          </p:cNvPr>
          <p:cNvSpPr>
            <a:spLocks noGrp="1"/>
          </p:cNvSpPr>
          <p:nvPr>
            <p:ph type="sldNum" sz="quarter" idx="12"/>
          </p:nvPr>
        </p:nvSpPr>
        <p:spPr/>
        <p:txBody>
          <a:bodyPr/>
          <a:lstStyle/>
          <a:p>
            <a:pPr rtl="0"/>
            <a:fld id="{0FF54DE5-C571-48E8-A5BC-B369434E2F44}" type="slidenum">
              <a:rPr lang="es-ES" noProof="0" smtClean="0"/>
              <a:t>25</a:t>
            </a:fld>
            <a:endParaRPr lang="es-ES" noProof="0" dirty="0"/>
          </a:p>
        </p:txBody>
      </p:sp>
    </p:spTree>
    <p:extLst>
      <p:ext uri="{BB962C8B-B14F-4D97-AF65-F5344CB8AC3E}">
        <p14:creationId xmlns:p14="http://schemas.microsoft.com/office/powerpoint/2010/main" val="2654791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2789" y="2918007"/>
            <a:ext cx="11146421" cy="1746913"/>
          </a:xfrm>
        </p:spPr>
        <p:txBody>
          <a:bodyPr>
            <a:noAutofit/>
          </a:bodyPr>
          <a:lstStyle/>
          <a:p>
            <a:pPr algn="ctr" rtl="0"/>
            <a:r>
              <a:rPr lang="es-PA" dirty="0">
                <a:latin typeface="+mn-lt"/>
              </a:rPr>
              <a:t>Interacciones repetidas</a:t>
            </a:r>
          </a:p>
        </p:txBody>
      </p:sp>
      <p:sp>
        <p:nvSpPr>
          <p:cNvPr id="2" name="Marcador de número de diapositiva 1">
            <a:extLst>
              <a:ext uri="{FF2B5EF4-FFF2-40B4-BE49-F238E27FC236}">
                <a16:creationId xmlns:a16="http://schemas.microsoft.com/office/drawing/2014/main" id="{7B71E43D-0139-048A-AEF1-2589363F1D9D}"/>
              </a:ext>
            </a:extLst>
          </p:cNvPr>
          <p:cNvSpPr>
            <a:spLocks noGrp="1"/>
          </p:cNvSpPr>
          <p:nvPr>
            <p:ph type="sldNum" sz="quarter" idx="12"/>
          </p:nvPr>
        </p:nvSpPr>
        <p:spPr/>
        <p:txBody>
          <a:bodyPr/>
          <a:lstStyle/>
          <a:p>
            <a:pPr rtl="0"/>
            <a:fld id="{0FF54DE5-C571-48E8-A5BC-B369434E2F44}" type="slidenum">
              <a:rPr lang="es-ES" noProof="0" smtClean="0"/>
              <a:t>26</a:t>
            </a:fld>
            <a:endParaRPr lang="es-ES" noProof="0" dirty="0"/>
          </a:p>
        </p:txBody>
      </p:sp>
    </p:spTree>
    <p:extLst>
      <p:ext uri="{BB962C8B-B14F-4D97-AF65-F5344CB8AC3E}">
        <p14:creationId xmlns:p14="http://schemas.microsoft.com/office/powerpoint/2010/main" val="1654091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190F0-C7E1-9C8A-D038-C2546EC78587}"/>
              </a:ext>
            </a:extLst>
          </p:cNvPr>
          <p:cNvSpPr>
            <a:spLocks noGrp="1"/>
          </p:cNvSpPr>
          <p:nvPr>
            <p:ph type="title"/>
          </p:nvPr>
        </p:nvSpPr>
        <p:spPr>
          <a:xfrm>
            <a:off x="934209" y="137319"/>
            <a:ext cx="10323582" cy="1096962"/>
          </a:xfrm>
        </p:spPr>
        <p:txBody>
          <a:bodyPr>
            <a:normAutofit fontScale="90000"/>
          </a:bodyPr>
          <a:lstStyle/>
          <a:p>
            <a:pPr algn="ctr" rtl="0"/>
            <a:r>
              <a:rPr lang="en-GB" sz="4800" dirty="0">
                <a:latin typeface="+mn-lt"/>
              </a:rPr>
              <a:t>Un experimento de juego de bien público</a:t>
            </a:r>
          </a:p>
        </p:txBody>
      </p:sp>
      <p:sp>
        <p:nvSpPr>
          <p:cNvPr id="3" name="Content Placeholder 2">
            <a:extLst>
              <a:ext uri="{FF2B5EF4-FFF2-40B4-BE49-F238E27FC236}">
                <a16:creationId xmlns:a16="http://schemas.microsoft.com/office/drawing/2014/main" id="{DF50BD02-AF6A-9A9B-39BB-A1DF5D3DF6B4}"/>
              </a:ext>
            </a:extLst>
          </p:cNvPr>
          <p:cNvSpPr>
            <a:spLocks noGrp="1"/>
          </p:cNvSpPr>
          <p:nvPr>
            <p:ph idx="1"/>
          </p:nvPr>
        </p:nvSpPr>
        <p:spPr/>
        <p:txBody>
          <a:bodyPr>
            <a:normAutofit fontScale="92500" lnSpcReduction="20000"/>
          </a:bodyPr>
          <a:lstStyle/>
          <a:p>
            <a:pPr algn="just" rtl="0">
              <a:lnSpc>
                <a:spcPct val="110000"/>
              </a:lnSpc>
            </a:pPr>
            <a:r>
              <a:rPr lang="es-PA" sz="2400" b="0" i="0" u="none" strike="noStrike" dirty="0">
                <a:solidFill>
                  <a:srgbClr val="000000"/>
                </a:solidFill>
                <a:effectLst/>
              </a:rPr>
              <a:t>En ciudades de todo el mundo se llevó a cabo un experimento que imita los costos y beneficios de la contribución a un bien público.</a:t>
            </a:r>
          </a:p>
          <a:p>
            <a:pPr algn="just" rtl="0">
              <a:lnSpc>
                <a:spcPct val="110000"/>
              </a:lnSpc>
            </a:pPr>
            <a:r>
              <a:rPr lang="es-PA" sz="2400" b="0" i="0" u="none" strike="noStrike" dirty="0">
                <a:solidFill>
                  <a:srgbClr val="000000"/>
                </a:solidFill>
                <a:effectLst/>
              </a:rPr>
              <a:t>En este experimento, los participantes juegan 10 rondas de un juego de bien público, como el juego de aportes a </a:t>
            </a:r>
            <a:r>
              <a:rPr lang="es-PA" sz="2400" dirty="0">
                <a:solidFill>
                  <a:srgbClr val="000000"/>
                </a:solidFill>
              </a:rPr>
              <a:t>s</a:t>
            </a:r>
            <a:r>
              <a:rPr lang="es-PA" sz="2400" b="0" i="0" u="none" strike="noStrike" dirty="0">
                <a:solidFill>
                  <a:srgbClr val="000000"/>
                </a:solidFill>
                <a:effectLst/>
              </a:rPr>
              <a:t>istema de riego en el que participan Kim y los demás agricultores.</a:t>
            </a:r>
          </a:p>
          <a:p>
            <a:pPr algn="just" rtl="0">
              <a:lnSpc>
                <a:spcPct val="110000"/>
              </a:lnSpc>
            </a:pPr>
            <a:r>
              <a:rPr lang="es-PA" sz="2400" b="0" i="0" u="none" strike="noStrike" dirty="0">
                <a:solidFill>
                  <a:srgbClr val="000000"/>
                </a:solidFill>
                <a:effectLst/>
              </a:rPr>
              <a:t>Se los clasifica aleatoriamente en pequeños grupos, normalmente de cuatro personas, que no se conocen entre sí.</a:t>
            </a:r>
          </a:p>
          <a:p>
            <a:pPr algn="just" rtl="0">
              <a:lnSpc>
                <a:spcPct val="110000"/>
              </a:lnSpc>
            </a:pPr>
            <a:r>
              <a:rPr lang="es-PA" sz="2400" b="0" i="0" u="none" strike="noStrike" dirty="0">
                <a:solidFill>
                  <a:srgbClr val="000000"/>
                </a:solidFill>
                <a:effectLst/>
              </a:rPr>
              <a:t>En cada ronda, cada participante recibe 20 dólares. Se les pide que decidan qué contribución aportarán de sus 20 dólares a un fondo común de dinero.</a:t>
            </a:r>
          </a:p>
          <a:p>
            <a:pPr algn="just" rtl="0">
              <a:lnSpc>
                <a:spcPct val="110000"/>
              </a:lnSpc>
            </a:pPr>
            <a:r>
              <a:rPr lang="es-PA" sz="2400" b="0" i="0" u="none" strike="noStrike" dirty="0">
                <a:solidFill>
                  <a:srgbClr val="000000"/>
                </a:solidFill>
                <a:effectLst/>
              </a:rPr>
              <a:t>El fondo común es un bien público: por cada dólar aportado, cada persona del grupo recibe 0,40 dólares, incluido el contribuyente.</a:t>
            </a:r>
            <a:endParaRPr lang="es-PA" sz="4400" dirty="0"/>
          </a:p>
        </p:txBody>
      </p:sp>
      <p:sp>
        <p:nvSpPr>
          <p:cNvPr id="4" name="Marcador de número de diapositiva 3">
            <a:extLst>
              <a:ext uri="{FF2B5EF4-FFF2-40B4-BE49-F238E27FC236}">
                <a16:creationId xmlns:a16="http://schemas.microsoft.com/office/drawing/2014/main" id="{829A44CA-3CB5-C997-C4E6-379118436837}"/>
              </a:ext>
            </a:extLst>
          </p:cNvPr>
          <p:cNvSpPr>
            <a:spLocks noGrp="1"/>
          </p:cNvSpPr>
          <p:nvPr>
            <p:ph type="sldNum" sz="quarter" idx="12"/>
          </p:nvPr>
        </p:nvSpPr>
        <p:spPr/>
        <p:txBody>
          <a:bodyPr/>
          <a:lstStyle/>
          <a:p>
            <a:pPr rtl="0"/>
            <a:fld id="{0FF54DE5-C571-48E8-A5BC-B369434E2F44}" type="slidenum">
              <a:rPr lang="es-ES" noProof="0" smtClean="0"/>
              <a:t>27</a:t>
            </a:fld>
            <a:endParaRPr lang="es-ES" noProof="0" dirty="0"/>
          </a:p>
        </p:txBody>
      </p:sp>
    </p:spTree>
    <p:extLst>
      <p:ext uri="{BB962C8B-B14F-4D97-AF65-F5344CB8AC3E}">
        <p14:creationId xmlns:p14="http://schemas.microsoft.com/office/powerpoint/2010/main" val="388547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190F0-C7E1-9C8A-D038-C2546EC78587}"/>
              </a:ext>
            </a:extLst>
          </p:cNvPr>
          <p:cNvSpPr>
            <a:spLocks noGrp="1"/>
          </p:cNvSpPr>
          <p:nvPr>
            <p:ph type="title"/>
          </p:nvPr>
        </p:nvSpPr>
        <p:spPr>
          <a:xfrm>
            <a:off x="961159" y="0"/>
            <a:ext cx="10269682" cy="1096962"/>
          </a:xfrm>
        </p:spPr>
        <p:txBody>
          <a:bodyPr>
            <a:normAutofit fontScale="90000"/>
          </a:bodyPr>
          <a:lstStyle/>
          <a:p>
            <a:pPr algn="ctr" rtl="0"/>
            <a:r>
              <a:rPr lang="en-GB" sz="4800" dirty="0">
                <a:latin typeface="+mn-lt"/>
              </a:rPr>
              <a:t>Un experimento de juego de bien público</a:t>
            </a:r>
          </a:p>
        </p:txBody>
      </p:sp>
      <p:pic>
        <p:nvPicPr>
          <p:cNvPr id="4" name="Picture 3" descr="A graph of different colored lines  Description automatically generated">
            <a:extLst>
              <a:ext uri="{FF2B5EF4-FFF2-40B4-BE49-F238E27FC236}">
                <a16:creationId xmlns:a16="http://schemas.microsoft.com/office/drawing/2014/main" id="{B8FE7084-07FA-D10F-5515-BE9C70E31F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1468" y="1373350"/>
            <a:ext cx="9749064" cy="5119525"/>
          </a:xfrm>
          <a:prstGeom prst="rect">
            <a:avLst/>
          </a:prstGeom>
        </p:spPr>
      </p:pic>
      <p:sp>
        <p:nvSpPr>
          <p:cNvPr id="3" name="Marcador de número de diapositiva 2">
            <a:extLst>
              <a:ext uri="{FF2B5EF4-FFF2-40B4-BE49-F238E27FC236}">
                <a16:creationId xmlns:a16="http://schemas.microsoft.com/office/drawing/2014/main" id="{BF54F10F-6A63-FF1E-FFF3-41BC65EBC1EE}"/>
              </a:ext>
            </a:extLst>
          </p:cNvPr>
          <p:cNvSpPr>
            <a:spLocks noGrp="1"/>
          </p:cNvSpPr>
          <p:nvPr>
            <p:ph type="sldNum" sz="quarter" idx="12"/>
          </p:nvPr>
        </p:nvSpPr>
        <p:spPr/>
        <p:txBody>
          <a:bodyPr/>
          <a:lstStyle/>
          <a:p>
            <a:pPr rtl="0"/>
            <a:fld id="{0FF54DE5-C571-48E8-A5BC-B369434E2F44}" type="slidenum">
              <a:rPr lang="es-ES" noProof="0" smtClean="0"/>
              <a:t>28</a:t>
            </a:fld>
            <a:endParaRPr lang="es-ES" noProof="0" dirty="0"/>
          </a:p>
        </p:txBody>
      </p:sp>
    </p:spTree>
    <p:extLst>
      <p:ext uri="{BB962C8B-B14F-4D97-AF65-F5344CB8AC3E}">
        <p14:creationId xmlns:p14="http://schemas.microsoft.com/office/powerpoint/2010/main" val="3968780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190F0-C7E1-9C8A-D038-C2546EC78587}"/>
              </a:ext>
            </a:extLst>
          </p:cNvPr>
          <p:cNvSpPr>
            <a:spLocks noGrp="1"/>
          </p:cNvSpPr>
          <p:nvPr>
            <p:ph type="title"/>
          </p:nvPr>
        </p:nvSpPr>
        <p:spPr>
          <a:xfrm>
            <a:off x="997527" y="63137"/>
            <a:ext cx="10280073" cy="1096962"/>
          </a:xfrm>
        </p:spPr>
        <p:txBody>
          <a:bodyPr>
            <a:normAutofit fontScale="90000"/>
          </a:bodyPr>
          <a:lstStyle/>
          <a:p>
            <a:pPr algn="ctr" rtl="0"/>
            <a:r>
              <a:rPr lang="es-PA" sz="4800" dirty="0">
                <a:latin typeface="+mn-lt"/>
              </a:rPr>
              <a:t>Un experimento de juego de bien público</a:t>
            </a:r>
          </a:p>
        </p:txBody>
      </p:sp>
      <p:sp>
        <p:nvSpPr>
          <p:cNvPr id="3" name="Content Placeholder 2">
            <a:extLst>
              <a:ext uri="{FF2B5EF4-FFF2-40B4-BE49-F238E27FC236}">
                <a16:creationId xmlns:a16="http://schemas.microsoft.com/office/drawing/2014/main" id="{DF50BD02-AF6A-9A9B-39BB-A1DF5D3DF6B4}"/>
              </a:ext>
            </a:extLst>
          </p:cNvPr>
          <p:cNvSpPr>
            <a:spLocks noGrp="1"/>
          </p:cNvSpPr>
          <p:nvPr>
            <p:ph idx="1"/>
          </p:nvPr>
        </p:nvSpPr>
        <p:spPr/>
        <p:txBody>
          <a:bodyPr>
            <a:normAutofit fontScale="92500" lnSpcReduction="10000"/>
          </a:bodyPr>
          <a:lstStyle/>
          <a:p>
            <a:pPr algn="just" rtl="0"/>
            <a:r>
              <a:rPr lang="es-PA" sz="2400" dirty="0">
                <a:solidFill>
                  <a:srgbClr val="000000"/>
                </a:solidFill>
              </a:rPr>
              <a:t>N</a:t>
            </a:r>
            <a:r>
              <a:rPr lang="es-PA" sz="2400" b="1" i="0" u="none" strike="noStrike" dirty="0">
                <a:solidFill>
                  <a:srgbClr val="000000"/>
                </a:solidFill>
                <a:effectLst/>
              </a:rPr>
              <a:t>orma </a:t>
            </a:r>
            <a:r>
              <a:rPr lang="es-PA" sz="2400" i="0" u="none" strike="noStrike" dirty="0">
                <a:solidFill>
                  <a:srgbClr val="000000"/>
                </a:solidFill>
                <a:effectLst/>
              </a:rPr>
              <a:t>social: Es</a:t>
            </a:r>
            <a:r>
              <a:rPr lang="es-PA" sz="2400" b="0" i="0" u="none" strike="noStrike" dirty="0">
                <a:solidFill>
                  <a:srgbClr val="000000"/>
                </a:solidFill>
                <a:effectLst/>
              </a:rPr>
              <a:t> un entendimiento compartido entre la mayoría de los miembros de una comunidad sobre cómo las personas deben comportarse entre sí en circunstancias particulares.</a:t>
            </a:r>
          </a:p>
          <a:p>
            <a:pPr algn="just" rtl="0"/>
            <a:r>
              <a:rPr lang="es-PA" sz="2400" b="0" i="0" u="none" strike="noStrike" dirty="0">
                <a:solidFill>
                  <a:srgbClr val="000000"/>
                </a:solidFill>
                <a:effectLst/>
              </a:rPr>
              <a:t>En las situaciones modeladas por los juegos de bien público, muchas personas se sienten felices de contribuir cuando observan que otros contribuyen. Esto sugiere que están influenciados por normas sociales: por ejemplo, que las personas deben contribuir por el bien del grupo o que los resultados deben ser justos.</a:t>
            </a:r>
            <a:endParaRPr lang="es-PA" sz="2400" dirty="0">
              <a:solidFill>
                <a:srgbClr val="000000"/>
              </a:solidFill>
            </a:endParaRPr>
          </a:p>
          <a:p>
            <a:pPr algn="just" rtl="0"/>
            <a:r>
              <a:rPr lang="es-PA" sz="2400" b="0" i="0" u="none" strike="noStrike" dirty="0">
                <a:solidFill>
                  <a:srgbClr val="000000"/>
                </a:solidFill>
                <a:effectLst/>
              </a:rPr>
              <a:t>La razón más convincente para la caída de las contribuciones en rondas posteriores del experimento es que los jugadores cuyas contribuciones inicialmente fueron altas se sintieron decepcionados porque otros no siguieron una norma social de </a:t>
            </a:r>
            <a:r>
              <a:rPr lang="es-PA" sz="2400" b="1" i="0" u="none" strike="noStrike" dirty="0">
                <a:solidFill>
                  <a:srgbClr val="000000"/>
                </a:solidFill>
                <a:effectLst/>
              </a:rPr>
              <a:t>reciprocidad </a:t>
            </a:r>
            <a:r>
              <a:rPr lang="es-PA" sz="2400" b="0" i="0" u="none" strike="noStrike" dirty="0">
                <a:solidFill>
                  <a:srgbClr val="000000"/>
                </a:solidFill>
                <a:effectLst/>
              </a:rPr>
              <a:t>a cambio, aumentan sus contribuciones. Los jugadores decepcionados respondieron –según la misma norma– reduciendo sus propias contribuciones.</a:t>
            </a:r>
            <a:endParaRPr lang="es-PA" sz="6000" dirty="0"/>
          </a:p>
        </p:txBody>
      </p:sp>
      <p:sp>
        <p:nvSpPr>
          <p:cNvPr id="4" name="Marcador de número de diapositiva 3">
            <a:extLst>
              <a:ext uri="{FF2B5EF4-FFF2-40B4-BE49-F238E27FC236}">
                <a16:creationId xmlns:a16="http://schemas.microsoft.com/office/drawing/2014/main" id="{9B8297DD-A4EE-7946-B55D-761B1FF474A5}"/>
              </a:ext>
            </a:extLst>
          </p:cNvPr>
          <p:cNvSpPr>
            <a:spLocks noGrp="1"/>
          </p:cNvSpPr>
          <p:nvPr>
            <p:ph type="sldNum" sz="quarter" idx="12"/>
          </p:nvPr>
        </p:nvSpPr>
        <p:spPr/>
        <p:txBody>
          <a:bodyPr/>
          <a:lstStyle/>
          <a:p>
            <a:pPr rtl="0"/>
            <a:fld id="{0FF54DE5-C571-48E8-A5BC-B369434E2F44}" type="slidenum">
              <a:rPr lang="es-ES" noProof="0" smtClean="0"/>
              <a:t>29</a:t>
            </a:fld>
            <a:endParaRPr lang="es-ES" noProof="0" dirty="0"/>
          </a:p>
        </p:txBody>
      </p:sp>
    </p:spTree>
    <p:extLst>
      <p:ext uri="{BB962C8B-B14F-4D97-AF65-F5344CB8AC3E}">
        <p14:creationId xmlns:p14="http://schemas.microsoft.com/office/powerpoint/2010/main" val="2433708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950252"/>
            <a:ext cx="10515600" cy="957495"/>
          </a:xfrm>
        </p:spPr>
        <p:txBody>
          <a:bodyPr/>
          <a:lstStyle/>
          <a:p>
            <a:pPr algn="ctr" rtl="0"/>
            <a:r>
              <a:rPr lang="en-GB" dirty="0">
                <a:latin typeface="+mn-lt"/>
              </a:rPr>
              <a:t>Toma de decisiones</a:t>
            </a:r>
          </a:p>
        </p:txBody>
      </p:sp>
      <p:sp>
        <p:nvSpPr>
          <p:cNvPr id="2" name="Marcador de número de diapositiva 1">
            <a:extLst>
              <a:ext uri="{FF2B5EF4-FFF2-40B4-BE49-F238E27FC236}">
                <a16:creationId xmlns:a16="http://schemas.microsoft.com/office/drawing/2014/main" id="{9F4B1FCA-DA8F-A557-A213-4268E7E85CE9}"/>
              </a:ext>
            </a:extLst>
          </p:cNvPr>
          <p:cNvSpPr>
            <a:spLocks noGrp="1"/>
          </p:cNvSpPr>
          <p:nvPr>
            <p:ph type="sldNum" sz="quarter" idx="12"/>
          </p:nvPr>
        </p:nvSpPr>
        <p:spPr/>
        <p:txBody>
          <a:bodyPr/>
          <a:lstStyle/>
          <a:p>
            <a:pPr rtl="0"/>
            <a:fld id="{0FF54DE5-C571-48E8-A5BC-B369434E2F44}" type="slidenum">
              <a:rPr lang="es-ES" noProof="0" smtClean="0"/>
              <a:t>3</a:t>
            </a:fld>
            <a:endParaRPr lang="es-ES" noProof="0" dirty="0"/>
          </a:p>
        </p:txBody>
      </p:sp>
    </p:spTree>
    <p:extLst>
      <p:ext uri="{BB962C8B-B14F-4D97-AF65-F5344CB8AC3E}">
        <p14:creationId xmlns:p14="http://schemas.microsoft.com/office/powerpoint/2010/main" val="2932537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190F0-C7E1-9C8A-D038-C2546EC78587}"/>
              </a:ext>
            </a:extLst>
          </p:cNvPr>
          <p:cNvSpPr>
            <a:spLocks noGrp="1"/>
          </p:cNvSpPr>
          <p:nvPr>
            <p:ph type="title"/>
          </p:nvPr>
        </p:nvSpPr>
        <p:spPr>
          <a:xfrm>
            <a:off x="997527" y="63137"/>
            <a:ext cx="10266218" cy="1096962"/>
          </a:xfrm>
        </p:spPr>
        <p:txBody>
          <a:bodyPr>
            <a:normAutofit fontScale="90000"/>
          </a:bodyPr>
          <a:lstStyle/>
          <a:p>
            <a:pPr algn="ctr" rtl="0"/>
            <a:r>
              <a:rPr lang="es-PA" sz="4800" dirty="0">
                <a:latin typeface="+mn-lt"/>
              </a:rPr>
              <a:t>Un experimento de juego de bien público</a:t>
            </a:r>
          </a:p>
        </p:txBody>
      </p:sp>
      <p:sp>
        <p:nvSpPr>
          <p:cNvPr id="3" name="TextBox 2">
            <a:extLst>
              <a:ext uri="{FF2B5EF4-FFF2-40B4-BE49-F238E27FC236}">
                <a16:creationId xmlns:a16="http://schemas.microsoft.com/office/drawing/2014/main" id="{0250AD8B-EE78-431D-660E-A179A7815043}"/>
              </a:ext>
            </a:extLst>
          </p:cNvPr>
          <p:cNvSpPr txBox="1"/>
          <p:nvPr/>
        </p:nvSpPr>
        <p:spPr>
          <a:xfrm>
            <a:off x="244049" y="1943914"/>
            <a:ext cx="5088038" cy="4154984"/>
          </a:xfrm>
          <a:prstGeom prst="rect">
            <a:avLst/>
          </a:prstGeom>
          <a:noFill/>
        </p:spPr>
        <p:txBody>
          <a:bodyPr wrap="square" rtlCol="0">
            <a:spAutoFit/>
          </a:bodyPr>
          <a:lstStyle/>
          <a:p>
            <a:pPr algn="l" rtl="0"/>
            <a:r>
              <a:rPr lang="es-PA" sz="2200" b="0" i="0" u="none" strike="noStrike" dirty="0">
                <a:solidFill>
                  <a:srgbClr val="000000"/>
                </a:solidFill>
                <a:effectLst/>
              </a:rPr>
              <a:t>Para probar qué pasaría si los jugadores pudieran castigarse entre sí directamente, los experimentadores introdujeron una opción de castigo. Después de observar las contribuciones de su grupo, los jugadores individuales podrían castigar a otros jugadores haciéndoles pagar una multa de 3 dólares. El castigador permaneció en el anonimato pero tuvo que pagar 1 dólar por jugador castigado.</a:t>
            </a:r>
            <a:endParaRPr lang="es-PA" sz="2200" dirty="0"/>
          </a:p>
        </p:txBody>
      </p:sp>
      <p:pic>
        <p:nvPicPr>
          <p:cNvPr id="5" name="Picture 4" descr="A graph of different colored lines  Description automatically generated">
            <a:extLst>
              <a:ext uri="{FF2B5EF4-FFF2-40B4-BE49-F238E27FC236}">
                <a16:creationId xmlns:a16="http://schemas.microsoft.com/office/drawing/2014/main" id="{9AE0547D-4586-5894-0FB4-6947913AFD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2087" y="1943914"/>
            <a:ext cx="6810925" cy="4041249"/>
          </a:xfrm>
          <a:prstGeom prst="rect">
            <a:avLst/>
          </a:prstGeom>
        </p:spPr>
      </p:pic>
      <p:sp>
        <p:nvSpPr>
          <p:cNvPr id="4" name="Marcador de número de diapositiva 3">
            <a:extLst>
              <a:ext uri="{FF2B5EF4-FFF2-40B4-BE49-F238E27FC236}">
                <a16:creationId xmlns:a16="http://schemas.microsoft.com/office/drawing/2014/main" id="{1ADBF582-082F-8F7F-8C60-903B3B680F0C}"/>
              </a:ext>
            </a:extLst>
          </p:cNvPr>
          <p:cNvSpPr>
            <a:spLocks noGrp="1"/>
          </p:cNvSpPr>
          <p:nvPr>
            <p:ph type="sldNum" sz="quarter" idx="12"/>
          </p:nvPr>
        </p:nvSpPr>
        <p:spPr/>
        <p:txBody>
          <a:bodyPr/>
          <a:lstStyle/>
          <a:p>
            <a:pPr rtl="0"/>
            <a:fld id="{0FF54DE5-C571-48E8-A5BC-B369434E2F44}" type="slidenum">
              <a:rPr lang="es-ES" noProof="0" smtClean="0"/>
              <a:t>30</a:t>
            </a:fld>
            <a:endParaRPr lang="es-ES" noProof="0" dirty="0"/>
          </a:p>
        </p:txBody>
      </p:sp>
    </p:spTree>
    <p:extLst>
      <p:ext uri="{BB962C8B-B14F-4D97-AF65-F5344CB8AC3E}">
        <p14:creationId xmlns:p14="http://schemas.microsoft.com/office/powerpoint/2010/main" val="265434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2277456" y="2945716"/>
            <a:ext cx="7637087" cy="1746913"/>
          </a:xfrm>
        </p:spPr>
        <p:txBody>
          <a:bodyPr>
            <a:noAutofit/>
          </a:bodyPr>
          <a:lstStyle/>
          <a:p>
            <a:pPr algn="ctr" rtl="0"/>
            <a:r>
              <a:rPr lang="es-PA" dirty="0">
                <a:latin typeface="+mn-lt"/>
              </a:rPr>
              <a:t>Juegos secuenciales y juegos de coordinación</a:t>
            </a:r>
          </a:p>
        </p:txBody>
      </p:sp>
      <p:sp>
        <p:nvSpPr>
          <p:cNvPr id="2" name="Marcador de número de diapositiva 1">
            <a:extLst>
              <a:ext uri="{FF2B5EF4-FFF2-40B4-BE49-F238E27FC236}">
                <a16:creationId xmlns:a16="http://schemas.microsoft.com/office/drawing/2014/main" id="{B80FC038-67A3-1D50-25D5-E50806579081}"/>
              </a:ext>
            </a:extLst>
          </p:cNvPr>
          <p:cNvSpPr>
            <a:spLocks noGrp="1"/>
          </p:cNvSpPr>
          <p:nvPr>
            <p:ph type="sldNum" sz="quarter" idx="12"/>
          </p:nvPr>
        </p:nvSpPr>
        <p:spPr/>
        <p:txBody>
          <a:bodyPr/>
          <a:lstStyle/>
          <a:p>
            <a:pPr rtl="0"/>
            <a:fld id="{0FF54DE5-C571-48E8-A5BC-B369434E2F44}" type="slidenum">
              <a:rPr lang="es-ES" noProof="0" smtClean="0"/>
              <a:t>31</a:t>
            </a:fld>
            <a:endParaRPr lang="es-ES" noProof="0" dirty="0"/>
          </a:p>
        </p:txBody>
      </p:sp>
    </p:spTree>
    <p:extLst>
      <p:ext uri="{BB962C8B-B14F-4D97-AF65-F5344CB8AC3E}">
        <p14:creationId xmlns:p14="http://schemas.microsoft.com/office/powerpoint/2010/main" val="373311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6DCE0-F59F-1A5A-2C7C-F75883F417F9}"/>
              </a:ext>
            </a:extLst>
          </p:cNvPr>
          <p:cNvSpPr>
            <a:spLocks noGrp="1"/>
          </p:cNvSpPr>
          <p:nvPr>
            <p:ph type="title"/>
          </p:nvPr>
        </p:nvSpPr>
        <p:spPr/>
        <p:txBody>
          <a:bodyPr>
            <a:normAutofit/>
          </a:bodyPr>
          <a:lstStyle/>
          <a:p>
            <a:pPr algn="ctr" rtl="0"/>
            <a:r>
              <a:rPr lang="es-PA" sz="4800" dirty="0">
                <a:latin typeface="+mn-lt"/>
              </a:rPr>
              <a:t>El juego del ultimátum</a:t>
            </a:r>
          </a:p>
        </p:txBody>
      </p:sp>
      <p:sp>
        <p:nvSpPr>
          <p:cNvPr id="3" name="Content Placeholder 2">
            <a:extLst>
              <a:ext uri="{FF2B5EF4-FFF2-40B4-BE49-F238E27FC236}">
                <a16:creationId xmlns:a16="http://schemas.microsoft.com/office/drawing/2014/main" id="{587E19FD-C958-009C-6C2E-9647946B4A48}"/>
              </a:ext>
            </a:extLst>
          </p:cNvPr>
          <p:cNvSpPr>
            <a:spLocks noGrp="1"/>
          </p:cNvSpPr>
          <p:nvPr>
            <p:ph idx="1"/>
          </p:nvPr>
        </p:nvSpPr>
        <p:spPr/>
        <p:txBody>
          <a:bodyPr>
            <a:normAutofit lnSpcReduction="10000"/>
          </a:bodyPr>
          <a:lstStyle/>
          <a:p>
            <a:pPr algn="just" rtl="0" fontAlgn="base">
              <a:lnSpc>
                <a:spcPct val="100000"/>
              </a:lnSpc>
              <a:spcBef>
                <a:spcPts val="0"/>
              </a:spcBef>
              <a:spcAft>
                <a:spcPts val="0"/>
              </a:spcAft>
              <a:buFont typeface="Arial" panose="020B0604020202020204" pitchFamily="34" charset="0"/>
              <a:buChar char="•"/>
            </a:pPr>
            <a:r>
              <a:rPr lang="es-PA" sz="3200" b="0" i="0" u="none" strike="noStrike" dirty="0">
                <a:solidFill>
                  <a:srgbClr val="000000"/>
                </a:solidFill>
                <a:effectLst/>
              </a:rPr>
              <a:t>El Proponente recibe provisionalmente $100.</a:t>
            </a:r>
          </a:p>
          <a:p>
            <a:pPr algn="just" rtl="0" fontAlgn="base">
              <a:lnSpc>
                <a:spcPct val="100000"/>
              </a:lnSpc>
              <a:spcBef>
                <a:spcPts val="0"/>
              </a:spcBef>
              <a:spcAft>
                <a:spcPts val="0"/>
              </a:spcAft>
              <a:buFont typeface="Arial" panose="020B0604020202020204" pitchFamily="34" charset="0"/>
              <a:buChar char="•"/>
            </a:pPr>
            <a:r>
              <a:rPr lang="es-PA" sz="3200" b="0" i="0" u="none" strike="noStrike" dirty="0">
                <a:solidFill>
                  <a:srgbClr val="000000"/>
                </a:solidFill>
                <a:effectLst/>
              </a:rPr>
              <a:t>El Proponente decide cuánto dinero, </a:t>
            </a:r>
            <a:r>
              <a:rPr lang="es-PA" sz="3200" b="1" i="1" u="none" strike="noStrike" dirty="0">
                <a:solidFill>
                  <a:srgbClr val="000000"/>
                </a:solidFill>
                <a:effectLst/>
              </a:rPr>
              <a:t>y</a:t>
            </a:r>
            <a:r>
              <a:rPr lang="es-PA" sz="3200" b="0" i="0" u="none" strike="noStrike" dirty="0">
                <a:solidFill>
                  <a:srgbClr val="000000"/>
                </a:solidFill>
                <a:effectLst/>
              </a:rPr>
              <a:t>, para ofrecer al Respondedor; </a:t>
            </a:r>
            <a:r>
              <a:rPr lang="es-PA" sz="3200" b="1" i="1" u="none" strike="noStrike" dirty="0">
                <a:solidFill>
                  <a:srgbClr val="000000"/>
                </a:solidFill>
                <a:effectLst/>
              </a:rPr>
              <a:t>y</a:t>
            </a:r>
            <a:r>
              <a:rPr lang="es-PA" sz="3200" b="0" i="1" u="none" strike="noStrike" dirty="0">
                <a:solidFill>
                  <a:srgbClr val="000000"/>
                </a:solidFill>
                <a:effectLst/>
              </a:rPr>
              <a:t> </a:t>
            </a:r>
            <a:r>
              <a:rPr lang="es-PA" sz="3200" b="0" i="0" u="none" strike="noStrike" dirty="0">
                <a:solidFill>
                  <a:srgbClr val="000000"/>
                </a:solidFill>
                <a:effectLst/>
              </a:rPr>
              <a:t>puede ser cualquier valor entre 0 y $100.</a:t>
            </a:r>
          </a:p>
          <a:p>
            <a:pPr algn="just" rtl="0" fontAlgn="base">
              <a:lnSpc>
                <a:spcPct val="100000"/>
              </a:lnSpc>
              <a:spcBef>
                <a:spcPts val="0"/>
              </a:spcBef>
              <a:spcAft>
                <a:spcPts val="0"/>
              </a:spcAft>
              <a:buFont typeface="Arial" panose="020B0604020202020204" pitchFamily="34" charset="0"/>
              <a:buChar char="•"/>
            </a:pPr>
            <a:r>
              <a:rPr lang="es-PA" sz="3200" b="0" i="0" u="none" strike="noStrike" dirty="0">
                <a:solidFill>
                  <a:srgbClr val="000000"/>
                </a:solidFill>
                <a:effectLst/>
              </a:rPr>
              <a:t>El Respondedor puede aceptar o rechazar la oferta.</a:t>
            </a:r>
          </a:p>
          <a:p>
            <a:pPr algn="just" rtl="0" fontAlgn="base">
              <a:lnSpc>
                <a:spcPct val="100000"/>
              </a:lnSpc>
              <a:spcBef>
                <a:spcPts val="0"/>
              </a:spcBef>
              <a:spcAft>
                <a:spcPts val="1000"/>
              </a:spcAft>
              <a:buFont typeface="Arial" panose="020B0604020202020204" pitchFamily="34" charset="0"/>
              <a:buChar char="•"/>
            </a:pPr>
            <a:r>
              <a:rPr lang="es-PA" sz="3200" b="0" i="0" u="none" strike="noStrike" dirty="0">
                <a:solidFill>
                  <a:srgbClr val="000000"/>
                </a:solidFill>
                <a:effectLst/>
              </a:rPr>
              <a:t>Si se rechaza la oferta, ambos jugadores no recibirán nada.</a:t>
            </a:r>
          </a:p>
          <a:p>
            <a:pPr algn="just" rtl="0" fontAlgn="base">
              <a:lnSpc>
                <a:spcPct val="100000"/>
              </a:lnSpc>
              <a:spcBef>
                <a:spcPts val="0"/>
              </a:spcBef>
              <a:spcAft>
                <a:spcPts val="1000"/>
              </a:spcAft>
              <a:buFont typeface="Arial" panose="020B0604020202020204" pitchFamily="34" charset="0"/>
              <a:buChar char="•"/>
            </a:pPr>
            <a:r>
              <a:rPr lang="es-PA" sz="3200" b="0" i="0" u="none" strike="noStrike" dirty="0">
                <a:solidFill>
                  <a:srgbClr val="000000"/>
                </a:solidFill>
                <a:effectLst/>
              </a:rPr>
              <a:t>De lo contrario, el Respondedor recibe </a:t>
            </a:r>
            <a:r>
              <a:rPr lang="es-PA" sz="3200" b="0" i="1" u="none" strike="noStrike" dirty="0">
                <a:solidFill>
                  <a:srgbClr val="000000"/>
                </a:solidFill>
                <a:effectLst/>
              </a:rPr>
              <a:t>y </a:t>
            </a:r>
            <a:r>
              <a:rPr lang="es-PA" sz="3200" b="0" u="none" strike="noStrike" dirty="0">
                <a:solidFill>
                  <a:srgbClr val="000000"/>
                </a:solidFill>
                <a:effectLst/>
              </a:rPr>
              <a:t>mientras que</a:t>
            </a:r>
            <a:r>
              <a:rPr lang="es-PA" sz="3200" b="0" i="0" u="none" strike="noStrike" dirty="0">
                <a:solidFill>
                  <a:srgbClr val="000000"/>
                </a:solidFill>
                <a:effectLst/>
              </a:rPr>
              <a:t> el proponente obtiene 100 -</a:t>
            </a:r>
            <a:r>
              <a:rPr lang="es-PA" sz="3200" b="0" i="1" u="none" strike="noStrike" dirty="0">
                <a:solidFill>
                  <a:srgbClr val="000000"/>
                </a:solidFill>
                <a:effectLst/>
              </a:rPr>
              <a:t>y</a:t>
            </a:r>
            <a:r>
              <a:rPr lang="es-PA" sz="3200" b="0" i="0" u="none" strike="noStrike" dirty="0">
                <a:solidFill>
                  <a:srgbClr val="000000"/>
                </a:solidFill>
                <a:effectLst/>
              </a:rPr>
              <a:t>.</a:t>
            </a:r>
            <a:endParaRPr lang="es-PA" sz="4400" dirty="0"/>
          </a:p>
        </p:txBody>
      </p:sp>
      <p:sp>
        <p:nvSpPr>
          <p:cNvPr id="4" name="Marcador de número de diapositiva 3">
            <a:extLst>
              <a:ext uri="{FF2B5EF4-FFF2-40B4-BE49-F238E27FC236}">
                <a16:creationId xmlns:a16="http://schemas.microsoft.com/office/drawing/2014/main" id="{26B2022D-A877-44F7-E741-1D6AC76FE99A}"/>
              </a:ext>
            </a:extLst>
          </p:cNvPr>
          <p:cNvSpPr>
            <a:spLocks noGrp="1"/>
          </p:cNvSpPr>
          <p:nvPr>
            <p:ph type="sldNum" sz="quarter" idx="12"/>
          </p:nvPr>
        </p:nvSpPr>
        <p:spPr/>
        <p:txBody>
          <a:bodyPr/>
          <a:lstStyle/>
          <a:p>
            <a:pPr rtl="0"/>
            <a:fld id="{0FF54DE5-C571-48E8-A5BC-B369434E2F44}" type="slidenum">
              <a:rPr lang="es-ES" noProof="0" smtClean="0"/>
              <a:t>32</a:t>
            </a:fld>
            <a:endParaRPr lang="es-ES" noProof="0" dirty="0"/>
          </a:p>
        </p:txBody>
      </p:sp>
    </p:spTree>
    <p:extLst>
      <p:ext uri="{BB962C8B-B14F-4D97-AF65-F5344CB8AC3E}">
        <p14:creationId xmlns:p14="http://schemas.microsoft.com/office/powerpoint/2010/main" val="3777854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6DCE0-F59F-1A5A-2C7C-F75883F417F9}"/>
              </a:ext>
            </a:extLst>
          </p:cNvPr>
          <p:cNvSpPr>
            <a:spLocks noGrp="1"/>
          </p:cNvSpPr>
          <p:nvPr>
            <p:ph type="title"/>
          </p:nvPr>
        </p:nvSpPr>
        <p:spPr/>
        <p:txBody>
          <a:bodyPr>
            <a:normAutofit/>
          </a:bodyPr>
          <a:lstStyle/>
          <a:p>
            <a:pPr algn="ctr" rtl="0"/>
            <a:r>
              <a:rPr lang="en-GB" sz="4800" dirty="0">
                <a:latin typeface="+mn-lt"/>
              </a:rPr>
              <a:t>El juego del ultimátum</a:t>
            </a:r>
          </a:p>
        </p:txBody>
      </p:sp>
      <p:cxnSp>
        <p:nvCxnSpPr>
          <p:cNvPr id="3" name="Straight Connector 81">
            <a:extLst>
              <a:ext uri="{FF2B5EF4-FFF2-40B4-BE49-F238E27FC236}">
                <a16:creationId xmlns:a16="http://schemas.microsoft.com/office/drawing/2014/main" id="{B49EF7A5-9F68-5843-3FE2-337ED4D49D4E}"/>
              </a:ext>
            </a:extLst>
          </p:cNvPr>
          <p:cNvCxnSpPr/>
          <p:nvPr/>
        </p:nvCxnSpPr>
        <p:spPr>
          <a:xfrm flipH="1">
            <a:off x="4331352" y="2370544"/>
            <a:ext cx="1728648" cy="144000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Oval 94">
            <a:extLst>
              <a:ext uri="{FF2B5EF4-FFF2-40B4-BE49-F238E27FC236}">
                <a16:creationId xmlns:a16="http://schemas.microsoft.com/office/drawing/2014/main" id="{61F69DA9-AF44-CD28-39F1-00E9D142852A}"/>
              </a:ext>
            </a:extLst>
          </p:cNvPr>
          <p:cNvSpPr/>
          <p:nvPr/>
        </p:nvSpPr>
        <p:spPr>
          <a:xfrm>
            <a:off x="4277352" y="3793206"/>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1900" dirty="0">
              <a:latin typeface="Source Sans Pro" panose="020B0503030403020204" pitchFamily="34" charset="0"/>
              <a:ea typeface="Source Sans Pro" panose="020B0503030403020204" pitchFamily="34" charset="0"/>
            </a:endParaRPr>
          </a:p>
        </p:txBody>
      </p:sp>
      <p:sp>
        <p:nvSpPr>
          <p:cNvPr id="5" name="Oval 95">
            <a:extLst>
              <a:ext uri="{FF2B5EF4-FFF2-40B4-BE49-F238E27FC236}">
                <a16:creationId xmlns:a16="http://schemas.microsoft.com/office/drawing/2014/main" id="{60AEE14C-350B-A81B-7C9B-360088424C07}"/>
              </a:ext>
            </a:extLst>
          </p:cNvPr>
          <p:cNvSpPr/>
          <p:nvPr/>
        </p:nvSpPr>
        <p:spPr>
          <a:xfrm>
            <a:off x="6024000" y="2326537"/>
            <a:ext cx="72000" cy="720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1900" dirty="0">
              <a:solidFill>
                <a:schemeClr val="bg1"/>
              </a:solidFill>
              <a:latin typeface="Source Sans Pro" panose="020B0503030403020204" pitchFamily="34" charset="0"/>
              <a:ea typeface="Source Sans Pro" panose="020B0503030403020204" pitchFamily="34" charset="0"/>
            </a:endParaRPr>
          </a:p>
        </p:txBody>
      </p:sp>
      <p:cxnSp>
        <p:nvCxnSpPr>
          <p:cNvPr id="6" name="Straight Connector 96">
            <a:extLst>
              <a:ext uri="{FF2B5EF4-FFF2-40B4-BE49-F238E27FC236}">
                <a16:creationId xmlns:a16="http://schemas.microsoft.com/office/drawing/2014/main" id="{7CE1207A-5E8F-062E-E679-1378877386A4}"/>
              </a:ext>
            </a:extLst>
          </p:cNvPr>
          <p:cNvCxnSpPr/>
          <p:nvPr/>
        </p:nvCxnSpPr>
        <p:spPr>
          <a:xfrm>
            <a:off x="6096000" y="2398537"/>
            <a:ext cx="1728000" cy="144000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Oval 97">
            <a:extLst>
              <a:ext uri="{FF2B5EF4-FFF2-40B4-BE49-F238E27FC236}">
                <a16:creationId xmlns:a16="http://schemas.microsoft.com/office/drawing/2014/main" id="{A511F280-F78B-1A04-CFAD-3B6029C37BC9}"/>
              </a:ext>
            </a:extLst>
          </p:cNvPr>
          <p:cNvSpPr/>
          <p:nvPr/>
        </p:nvSpPr>
        <p:spPr>
          <a:xfrm>
            <a:off x="7770662" y="3810544"/>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1900" dirty="0">
              <a:latin typeface="Source Sans Pro" panose="020B0503030403020204" pitchFamily="34" charset="0"/>
              <a:ea typeface="Source Sans Pro" panose="020B0503030403020204" pitchFamily="34" charset="0"/>
            </a:endParaRPr>
          </a:p>
        </p:txBody>
      </p:sp>
      <p:cxnSp>
        <p:nvCxnSpPr>
          <p:cNvPr id="8" name="Straight Connector 98">
            <a:extLst>
              <a:ext uri="{FF2B5EF4-FFF2-40B4-BE49-F238E27FC236}">
                <a16:creationId xmlns:a16="http://schemas.microsoft.com/office/drawing/2014/main" id="{3DA32CD7-8BEE-530C-97B5-09BA92FB88ED}"/>
              </a:ext>
            </a:extLst>
          </p:cNvPr>
          <p:cNvCxnSpPr/>
          <p:nvPr/>
        </p:nvCxnSpPr>
        <p:spPr>
          <a:xfrm flipH="1">
            <a:off x="3432150" y="3829206"/>
            <a:ext cx="881203" cy="1149838"/>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99">
            <a:extLst>
              <a:ext uri="{FF2B5EF4-FFF2-40B4-BE49-F238E27FC236}">
                <a16:creationId xmlns:a16="http://schemas.microsoft.com/office/drawing/2014/main" id="{857A97AA-7C75-8C63-A459-600755F00CC8}"/>
              </a:ext>
            </a:extLst>
          </p:cNvPr>
          <p:cNvCxnSpPr/>
          <p:nvPr/>
        </p:nvCxnSpPr>
        <p:spPr>
          <a:xfrm flipH="1">
            <a:off x="6889460" y="3846544"/>
            <a:ext cx="881203" cy="1149838"/>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100">
            <a:extLst>
              <a:ext uri="{FF2B5EF4-FFF2-40B4-BE49-F238E27FC236}">
                <a16:creationId xmlns:a16="http://schemas.microsoft.com/office/drawing/2014/main" id="{DC683FE2-9C96-F09F-8C2B-ECADCF7048BF}"/>
              </a:ext>
            </a:extLst>
          </p:cNvPr>
          <p:cNvCxnSpPr/>
          <p:nvPr/>
        </p:nvCxnSpPr>
        <p:spPr>
          <a:xfrm>
            <a:off x="4304676" y="3833222"/>
            <a:ext cx="882000" cy="114840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1">
            <a:extLst>
              <a:ext uri="{FF2B5EF4-FFF2-40B4-BE49-F238E27FC236}">
                <a16:creationId xmlns:a16="http://schemas.microsoft.com/office/drawing/2014/main" id="{B8CD14FD-CA85-DB52-1D6D-EF07FED5EA0F}"/>
              </a:ext>
            </a:extLst>
          </p:cNvPr>
          <p:cNvCxnSpPr/>
          <p:nvPr/>
        </p:nvCxnSpPr>
        <p:spPr>
          <a:xfrm>
            <a:off x="7788526" y="3826908"/>
            <a:ext cx="882000" cy="114840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Box 102">
            <a:extLst>
              <a:ext uri="{FF2B5EF4-FFF2-40B4-BE49-F238E27FC236}">
                <a16:creationId xmlns:a16="http://schemas.microsoft.com/office/drawing/2014/main" id="{EB3F9FB5-030D-2FE1-F022-96BF456FD5C7}"/>
              </a:ext>
            </a:extLst>
          </p:cNvPr>
          <p:cNvSpPr txBox="1"/>
          <p:nvPr/>
        </p:nvSpPr>
        <p:spPr>
          <a:xfrm>
            <a:off x="2939325" y="5015044"/>
            <a:ext cx="1060737" cy="384721"/>
          </a:xfrm>
          <a:prstGeom prst="rect">
            <a:avLst/>
          </a:prstGeom>
          <a:noFill/>
        </p:spPr>
        <p:txBody>
          <a:bodyPr wrap="square" rtlCol="0">
            <a:spAutoFit/>
          </a:bodyPr>
          <a:lstStyle/>
          <a:p>
            <a:pPr algn="l" rtl="0"/>
            <a:r>
              <a:rPr lang="en-US" sz="1900" dirty="0">
                <a:latin typeface="Source Sans Pro" panose="020B0503030403020204" pitchFamily="34" charset="0"/>
                <a:ea typeface="Source Sans Pro" panose="020B0503030403020204" pitchFamily="34" charset="0"/>
                <a:cs typeface="Times"/>
              </a:rPr>
              <a:t>(50,50)</a:t>
            </a:r>
          </a:p>
        </p:txBody>
      </p:sp>
      <p:sp>
        <p:nvSpPr>
          <p:cNvPr id="13" name="TextBox 103">
            <a:extLst>
              <a:ext uri="{FF2B5EF4-FFF2-40B4-BE49-F238E27FC236}">
                <a16:creationId xmlns:a16="http://schemas.microsoft.com/office/drawing/2014/main" id="{C38F4719-6CD7-ADE0-4B00-BB974215241A}"/>
              </a:ext>
            </a:extLst>
          </p:cNvPr>
          <p:cNvSpPr txBox="1"/>
          <p:nvPr/>
        </p:nvSpPr>
        <p:spPr>
          <a:xfrm>
            <a:off x="4891062" y="5014394"/>
            <a:ext cx="864324" cy="384721"/>
          </a:xfrm>
          <a:prstGeom prst="rect">
            <a:avLst/>
          </a:prstGeom>
          <a:noFill/>
        </p:spPr>
        <p:txBody>
          <a:bodyPr wrap="square" rtlCol="0">
            <a:spAutoFit/>
          </a:bodyPr>
          <a:lstStyle/>
          <a:p>
            <a:pPr algn="l" rtl="0"/>
            <a:r>
              <a:rPr lang="en-US" sz="1900" dirty="0">
                <a:latin typeface="Source Sans Pro" panose="020B0503030403020204" pitchFamily="34" charset="0"/>
                <a:ea typeface="Source Sans Pro" panose="020B0503030403020204" pitchFamily="34" charset="0"/>
                <a:cs typeface="Times"/>
              </a:rPr>
              <a:t>(0,0)</a:t>
            </a:r>
          </a:p>
        </p:txBody>
      </p:sp>
      <p:sp>
        <p:nvSpPr>
          <p:cNvPr id="14" name="TextBox 104">
            <a:extLst>
              <a:ext uri="{FF2B5EF4-FFF2-40B4-BE49-F238E27FC236}">
                <a16:creationId xmlns:a16="http://schemas.microsoft.com/office/drawing/2014/main" id="{7686543E-4113-0C64-EE42-164B60D22910}"/>
              </a:ext>
            </a:extLst>
          </p:cNvPr>
          <p:cNvSpPr txBox="1"/>
          <p:nvPr/>
        </p:nvSpPr>
        <p:spPr>
          <a:xfrm>
            <a:off x="6364615" y="5015377"/>
            <a:ext cx="1092803" cy="384721"/>
          </a:xfrm>
          <a:prstGeom prst="rect">
            <a:avLst/>
          </a:prstGeom>
          <a:noFill/>
        </p:spPr>
        <p:txBody>
          <a:bodyPr wrap="square" rtlCol="0">
            <a:spAutoFit/>
          </a:bodyPr>
          <a:lstStyle/>
          <a:p>
            <a:pPr algn="l" rtl="0"/>
            <a:r>
              <a:rPr lang="en-US" sz="1900" dirty="0">
                <a:latin typeface="Source Sans Pro" panose="020B0503030403020204" pitchFamily="34" charset="0"/>
                <a:ea typeface="Source Sans Pro" panose="020B0503030403020204" pitchFamily="34" charset="0"/>
                <a:cs typeface="Times"/>
              </a:rPr>
              <a:t>(80,20)</a:t>
            </a:r>
          </a:p>
        </p:txBody>
      </p:sp>
      <p:sp>
        <p:nvSpPr>
          <p:cNvPr id="15" name="TextBox 105">
            <a:extLst>
              <a:ext uri="{FF2B5EF4-FFF2-40B4-BE49-F238E27FC236}">
                <a16:creationId xmlns:a16="http://schemas.microsoft.com/office/drawing/2014/main" id="{F3C9476A-5863-46DA-7143-50AC0E8E3D7E}"/>
              </a:ext>
            </a:extLst>
          </p:cNvPr>
          <p:cNvSpPr txBox="1"/>
          <p:nvPr/>
        </p:nvSpPr>
        <p:spPr>
          <a:xfrm>
            <a:off x="8394514" y="5014394"/>
            <a:ext cx="807876" cy="384721"/>
          </a:xfrm>
          <a:prstGeom prst="rect">
            <a:avLst/>
          </a:prstGeom>
          <a:noFill/>
        </p:spPr>
        <p:txBody>
          <a:bodyPr wrap="square" rtlCol="0">
            <a:spAutoFit/>
          </a:bodyPr>
          <a:lstStyle/>
          <a:p>
            <a:pPr algn="l" rtl="0"/>
            <a:r>
              <a:rPr lang="en-US" sz="1900" dirty="0">
                <a:latin typeface="Source Sans Pro" panose="020B0503030403020204" pitchFamily="34" charset="0"/>
                <a:ea typeface="Source Sans Pro" panose="020B0503030403020204" pitchFamily="34" charset="0"/>
                <a:cs typeface="Times"/>
              </a:rPr>
              <a:t>(0,0)</a:t>
            </a:r>
          </a:p>
        </p:txBody>
      </p:sp>
      <p:sp>
        <p:nvSpPr>
          <p:cNvPr id="16" name="TextBox 106">
            <a:extLst>
              <a:ext uri="{FF2B5EF4-FFF2-40B4-BE49-F238E27FC236}">
                <a16:creationId xmlns:a16="http://schemas.microsoft.com/office/drawing/2014/main" id="{06049090-6C4C-DFC5-F33B-AB1877442C8C}"/>
              </a:ext>
            </a:extLst>
          </p:cNvPr>
          <p:cNvSpPr txBox="1"/>
          <p:nvPr/>
        </p:nvSpPr>
        <p:spPr>
          <a:xfrm>
            <a:off x="2939325" y="3593151"/>
            <a:ext cx="1481755" cy="307777"/>
          </a:xfrm>
          <a:prstGeom prst="rect">
            <a:avLst/>
          </a:prstGeom>
          <a:noFill/>
        </p:spPr>
        <p:txBody>
          <a:bodyPr wrap="square" rtlCol="0">
            <a:spAutoFit/>
          </a:bodyPr>
          <a:lstStyle/>
          <a:p>
            <a:pPr algn="ctr" rtl="0"/>
            <a:r>
              <a:rPr lang="en-US" sz="1400" i="1" dirty="0">
                <a:latin typeface="Source Sans Pro" panose="020B0503030403020204" pitchFamily="34" charset="0"/>
                <a:ea typeface="Source Sans Pro" panose="020B0503030403020204" pitchFamily="34" charset="0"/>
                <a:cs typeface="Times"/>
              </a:rPr>
              <a:t>Respondedor</a:t>
            </a:r>
          </a:p>
        </p:txBody>
      </p:sp>
      <p:sp>
        <p:nvSpPr>
          <p:cNvPr id="17" name="TextBox 107">
            <a:extLst>
              <a:ext uri="{FF2B5EF4-FFF2-40B4-BE49-F238E27FC236}">
                <a16:creationId xmlns:a16="http://schemas.microsoft.com/office/drawing/2014/main" id="{599FFF14-01CC-3BF7-DE85-0CE05BF468B6}"/>
              </a:ext>
            </a:extLst>
          </p:cNvPr>
          <p:cNvSpPr txBox="1"/>
          <p:nvPr/>
        </p:nvSpPr>
        <p:spPr>
          <a:xfrm>
            <a:off x="7842662" y="3610489"/>
            <a:ext cx="1385747" cy="307777"/>
          </a:xfrm>
          <a:prstGeom prst="rect">
            <a:avLst/>
          </a:prstGeom>
          <a:noFill/>
        </p:spPr>
        <p:txBody>
          <a:bodyPr wrap="square" rtlCol="0">
            <a:spAutoFit/>
          </a:bodyPr>
          <a:lstStyle/>
          <a:p>
            <a:pPr algn="ctr" rtl="0"/>
            <a:r>
              <a:rPr lang="en-US" sz="1400" i="1" dirty="0">
                <a:latin typeface="Source Sans Pro" panose="020B0503030403020204" pitchFamily="34" charset="0"/>
                <a:ea typeface="Source Sans Pro" panose="020B0503030403020204" pitchFamily="34" charset="0"/>
                <a:cs typeface="Times"/>
              </a:rPr>
              <a:t>Respondedor</a:t>
            </a:r>
          </a:p>
        </p:txBody>
      </p:sp>
      <p:sp>
        <p:nvSpPr>
          <p:cNvPr id="18" name="TextBox 108">
            <a:extLst>
              <a:ext uri="{FF2B5EF4-FFF2-40B4-BE49-F238E27FC236}">
                <a16:creationId xmlns:a16="http://schemas.microsoft.com/office/drawing/2014/main" id="{A8F0E353-3D38-C129-3812-AFACDF4331DF}"/>
              </a:ext>
            </a:extLst>
          </p:cNvPr>
          <p:cNvSpPr txBox="1"/>
          <p:nvPr/>
        </p:nvSpPr>
        <p:spPr>
          <a:xfrm>
            <a:off x="5225928" y="1962427"/>
            <a:ext cx="1764000" cy="384721"/>
          </a:xfrm>
          <a:prstGeom prst="rect">
            <a:avLst/>
          </a:prstGeom>
          <a:noFill/>
        </p:spPr>
        <p:txBody>
          <a:bodyPr wrap="square" rtlCol="0">
            <a:spAutoFit/>
          </a:bodyPr>
          <a:lstStyle/>
          <a:p>
            <a:pPr algn="ctr" rtl="0"/>
            <a:r>
              <a:rPr lang="en-US" sz="1900" i="1" dirty="0">
                <a:latin typeface="Source Sans Pro" panose="020B0503030403020204" pitchFamily="34" charset="0"/>
                <a:ea typeface="Source Sans Pro" panose="020B0503030403020204" pitchFamily="34" charset="0"/>
                <a:cs typeface="Times"/>
              </a:rPr>
              <a:t>Proponente</a:t>
            </a:r>
          </a:p>
        </p:txBody>
      </p:sp>
      <p:sp>
        <p:nvSpPr>
          <p:cNvPr id="19" name="TextBox 109">
            <a:extLst>
              <a:ext uri="{FF2B5EF4-FFF2-40B4-BE49-F238E27FC236}">
                <a16:creationId xmlns:a16="http://schemas.microsoft.com/office/drawing/2014/main" id="{E74F8B44-F069-753A-0A69-EC38481C3561}"/>
              </a:ext>
            </a:extLst>
          </p:cNvPr>
          <p:cNvSpPr txBox="1"/>
          <p:nvPr/>
        </p:nvSpPr>
        <p:spPr>
          <a:xfrm>
            <a:off x="3432151" y="2751990"/>
            <a:ext cx="1888665" cy="384721"/>
          </a:xfrm>
          <a:prstGeom prst="rect">
            <a:avLst/>
          </a:prstGeom>
          <a:noFill/>
        </p:spPr>
        <p:txBody>
          <a:bodyPr wrap="square" rtlCol="0">
            <a:spAutoFit/>
          </a:bodyPr>
          <a:lstStyle/>
          <a:p>
            <a:pPr algn="ctr" rtl="0"/>
            <a:r>
              <a:rPr lang="en-US" sz="1900" dirty="0">
                <a:latin typeface="Source Sans Pro" panose="020B0503030403020204" pitchFamily="34" charset="0"/>
                <a:ea typeface="Source Sans Pro" panose="020B0503030403020204" pitchFamily="34" charset="0"/>
                <a:cs typeface="Times"/>
              </a:rPr>
              <a:t>Oferta (50,50)</a:t>
            </a:r>
          </a:p>
        </p:txBody>
      </p:sp>
      <p:sp>
        <p:nvSpPr>
          <p:cNvPr id="20" name="TextBox 110">
            <a:extLst>
              <a:ext uri="{FF2B5EF4-FFF2-40B4-BE49-F238E27FC236}">
                <a16:creationId xmlns:a16="http://schemas.microsoft.com/office/drawing/2014/main" id="{19BB97CE-FB04-15D6-E604-AE996BB43BFF}"/>
              </a:ext>
            </a:extLst>
          </p:cNvPr>
          <p:cNvSpPr txBox="1"/>
          <p:nvPr/>
        </p:nvSpPr>
        <p:spPr>
          <a:xfrm>
            <a:off x="6852854" y="2751990"/>
            <a:ext cx="1541659" cy="384721"/>
          </a:xfrm>
          <a:prstGeom prst="rect">
            <a:avLst/>
          </a:prstGeom>
          <a:noFill/>
        </p:spPr>
        <p:txBody>
          <a:bodyPr wrap="square" rtlCol="0">
            <a:spAutoFit/>
          </a:bodyPr>
          <a:lstStyle/>
          <a:p>
            <a:pPr algn="ctr" rtl="0"/>
            <a:r>
              <a:rPr lang="en-US" sz="1900" dirty="0">
                <a:latin typeface="Source Sans Pro" panose="020B0503030403020204" pitchFamily="34" charset="0"/>
                <a:ea typeface="Source Sans Pro" panose="020B0503030403020204" pitchFamily="34" charset="0"/>
                <a:cs typeface="Times"/>
              </a:rPr>
              <a:t>Oferta (80,20)</a:t>
            </a:r>
          </a:p>
        </p:txBody>
      </p:sp>
      <p:sp>
        <p:nvSpPr>
          <p:cNvPr id="21" name="TextBox 111">
            <a:extLst>
              <a:ext uri="{FF2B5EF4-FFF2-40B4-BE49-F238E27FC236}">
                <a16:creationId xmlns:a16="http://schemas.microsoft.com/office/drawing/2014/main" id="{11339934-0B94-0EA1-9B49-9E24644D9176}"/>
              </a:ext>
            </a:extLst>
          </p:cNvPr>
          <p:cNvSpPr txBox="1"/>
          <p:nvPr/>
        </p:nvSpPr>
        <p:spPr>
          <a:xfrm>
            <a:off x="2939326" y="4231831"/>
            <a:ext cx="901127" cy="307777"/>
          </a:xfrm>
          <a:prstGeom prst="rect">
            <a:avLst/>
          </a:prstGeom>
          <a:noFill/>
        </p:spPr>
        <p:txBody>
          <a:bodyPr wrap="square" rtlCol="0">
            <a:spAutoFit/>
          </a:bodyPr>
          <a:lstStyle/>
          <a:p>
            <a:pPr algn="ctr" rtl="0"/>
            <a:r>
              <a:rPr lang="en-US" sz="1400" dirty="0">
                <a:latin typeface="Source Sans Pro" panose="020B0503030403020204" pitchFamily="34" charset="0"/>
                <a:ea typeface="Source Sans Pro" panose="020B0503030403020204" pitchFamily="34" charset="0"/>
                <a:cs typeface="Times"/>
              </a:rPr>
              <a:t>Aceptar</a:t>
            </a:r>
          </a:p>
        </p:txBody>
      </p:sp>
      <p:sp>
        <p:nvSpPr>
          <p:cNvPr id="22" name="TextBox 112">
            <a:extLst>
              <a:ext uri="{FF2B5EF4-FFF2-40B4-BE49-F238E27FC236}">
                <a16:creationId xmlns:a16="http://schemas.microsoft.com/office/drawing/2014/main" id="{CD446D9B-9B3D-4900-4848-1E5B30EDBEC1}"/>
              </a:ext>
            </a:extLst>
          </p:cNvPr>
          <p:cNvSpPr txBox="1"/>
          <p:nvPr/>
        </p:nvSpPr>
        <p:spPr>
          <a:xfrm>
            <a:off x="4827635" y="4231831"/>
            <a:ext cx="927751" cy="307777"/>
          </a:xfrm>
          <a:prstGeom prst="rect">
            <a:avLst/>
          </a:prstGeom>
          <a:noFill/>
        </p:spPr>
        <p:txBody>
          <a:bodyPr wrap="square" rtlCol="0">
            <a:spAutoFit/>
          </a:bodyPr>
          <a:lstStyle/>
          <a:p>
            <a:pPr algn="ctr" rtl="0"/>
            <a:r>
              <a:rPr lang="en-US" sz="1400" dirty="0">
                <a:latin typeface="Source Sans Pro" panose="020B0503030403020204" pitchFamily="34" charset="0"/>
                <a:ea typeface="Source Sans Pro" panose="020B0503030403020204" pitchFamily="34" charset="0"/>
                <a:cs typeface="Times"/>
              </a:rPr>
              <a:t>Rechazar</a:t>
            </a:r>
          </a:p>
        </p:txBody>
      </p:sp>
      <p:sp>
        <p:nvSpPr>
          <p:cNvPr id="23" name="TextBox 113">
            <a:extLst>
              <a:ext uri="{FF2B5EF4-FFF2-40B4-BE49-F238E27FC236}">
                <a16:creationId xmlns:a16="http://schemas.microsoft.com/office/drawing/2014/main" id="{71950B03-814D-A33E-CA1C-B29B1702E761}"/>
              </a:ext>
            </a:extLst>
          </p:cNvPr>
          <p:cNvSpPr txBox="1"/>
          <p:nvPr/>
        </p:nvSpPr>
        <p:spPr>
          <a:xfrm>
            <a:off x="6364615" y="4201053"/>
            <a:ext cx="901127" cy="307777"/>
          </a:xfrm>
          <a:prstGeom prst="rect">
            <a:avLst/>
          </a:prstGeom>
          <a:noFill/>
        </p:spPr>
        <p:txBody>
          <a:bodyPr wrap="square" rtlCol="0">
            <a:spAutoFit/>
          </a:bodyPr>
          <a:lstStyle/>
          <a:p>
            <a:pPr algn="ctr" rtl="0"/>
            <a:r>
              <a:rPr lang="en-US" sz="1400" dirty="0">
                <a:latin typeface="Source Sans Pro" panose="020B0503030403020204" pitchFamily="34" charset="0"/>
                <a:ea typeface="Source Sans Pro" panose="020B0503030403020204" pitchFamily="34" charset="0"/>
                <a:cs typeface="Times"/>
              </a:rPr>
              <a:t>Aceptar</a:t>
            </a:r>
          </a:p>
        </p:txBody>
      </p:sp>
      <p:sp>
        <p:nvSpPr>
          <p:cNvPr id="24" name="TextBox 114">
            <a:extLst>
              <a:ext uri="{FF2B5EF4-FFF2-40B4-BE49-F238E27FC236}">
                <a16:creationId xmlns:a16="http://schemas.microsoft.com/office/drawing/2014/main" id="{A6037BE7-FA8C-DFEF-3306-50DA6B805BBE}"/>
              </a:ext>
            </a:extLst>
          </p:cNvPr>
          <p:cNvSpPr txBox="1"/>
          <p:nvPr/>
        </p:nvSpPr>
        <p:spPr>
          <a:xfrm>
            <a:off x="8394514" y="4231831"/>
            <a:ext cx="1021236" cy="307777"/>
          </a:xfrm>
          <a:prstGeom prst="rect">
            <a:avLst/>
          </a:prstGeom>
          <a:noFill/>
        </p:spPr>
        <p:txBody>
          <a:bodyPr wrap="square" rtlCol="0">
            <a:spAutoFit/>
          </a:bodyPr>
          <a:lstStyle/>
          <a:p>
            <a:pPr algn="ctr" rtl="0"/>
            <a:r>
              <a:rPr lang="en-US" sz="1400" dirty="0">
                <a:latin typeface="Source Sans Pro" panose="020B0503030403020204" pitchFamily="34" charset="0"/>
                <a:ea typeface="Source Sans Pro" panose="020B0503030403020204" pitchFamily="34" charset="0"/>
                <a:cs typeface="Times"/>
              </a:rPr>
              <a:t>Rechazar</a:t>
            </a:r>
          </a:p>
        </p:txBody>
      </p:sp>
      <p:sp>
        <p:nvSpPr>
          <p:cNvPr id="25" name="Marcador de número de diapositiva 24">
            <a:extLst>
              <a:ext uri="{FF2B5EF4-FFF2-40B4-BE49-F238E27FC236}">
                <a16:creationId xmlns:a16="http://schemas.microsoft.com/office/drawing/2014/main" id="{A9222049-9946-8424-B1A3-193A53E82A57}"/>
              </a:ext>
            </a:extLst>
          </p:cNvPr>
          <p:cNvSpPr>
            <a:spLocks noGrp="1"/>
          </p:cNvSpPr>
          <p:nvPr>
            <p:ph type="sldNum" sz="quarter" idx="12"/>
          </p:nvPr>
        </p:nvSpPr>
        <p:spPr/>
        <p:txBody>
          <a:bodyPr/>
          <a:lstStyle/>
          <a:p>
            <a:pPr rtl="0"/>
            <a:fld id="{0FF54DE5-C571-48E8-A5BC-B369434E2F44}" type="slidenum">
              <a:rPr lang="es-ES" noProof="0" smtClean="0"/>
              <a:t>33</a:t>
            </a:fld>
            <a:endParaRPr lang="es-ES" noProof="0" dirty="0"/>
          </a:p>
        </p:txBody>
      </p:sp>
    </p:spTree>
    <p:extLst>
      <p:ext uri="{BB962C8B-B14F-4D97-AF65-F5344CB8AC3E}">
        <p14:creationId xmlns:p14="http://schemas.microsoft.com/office/powerpoint/2010/main" val="3143110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6DCE0-F59F-1A5A-2C7C-F75883F417F9}"/>
              </a:ext>
            </a:extLst>
          </p:cNvPr>
          <p:cNvSpPr>
            <a:spLocks noGrp="1"/>
          </p:cNvSpPr>
          <p:nvPr>
            <p:ph type="title"/>
          </p:nvPr>
        </p:nvSpPr>
        <p:spPr/>
        <p:txBody>
          <a:bodyPr>
            <a:normAutofit/>
          </a:bodyPr>
          <a:lstStyle/>
          <a:p>
            <a:pPr algn="ctr" rtl="0"/>
            <a:r>
              <a:rPr lang="es-PA" sz="4800" dirty="0">
                <a:latin typeface="+mn-lt"/>
              </a:rPr>
              <a:t>El juego del ultimátum</a:t>
            </a:r>
          </a:p>
        </p:txBody>
      </p:sp>
      <p:sp>
        <p:nvSpPr>
          <p:cNvPr id="4" name="TextBox 3">
            <a:extLst>
              <a:ext uri="{FF2B5EF4-FFF2-40B4-BE49-F238E27FC236}">
                <a16:creationId xmlns:a16="http://schemas.microsoft.com/office/drawing/2014/main" id="{4120D472-F6E5-BCC2-C0FA-66CBA05CC883}"/>
              </a:ext>
            </a:extLst>
          </p:cNvPr>
          <p:cNvSpPr txBox="1"/>
          <p:nvPr/>
        </p:nvSpPr>
        <p:spPr>
          <a:xfrm>
            <a:off x="1140107" y="1332164"/>
            <a:ext cx="10213693" cy="1015663"/>
          </a:xfrm>
          <a:prstGeom prst="rect">
            <a:avLst/>
          </a:prstGeom>
          <a:noFill/>
        </p:spPr>
        <p:txBody>
          <a:bodyPr wrap="square">
            <a:spAutoFit/>
          </a:bodyPr>
          <a:lstStyle/>
          <a:p>
            <a:pPr algn="just" rtl="0"/>
            <a:r>
              <a:rPr lang="es-PA" sz="2000" b="0" i="0" u="none" strike="noStrike" dirty="0">
                <a:solidFill>
                  <a:srgbClr val="000000"/>
                </a:solidFill>
                <a:effectLst/>
              </a:rPr>
              <a:t>Se llevó a cabo un experimento utilizando el juego del ultimátum con un grupo de agricultores en Kenia y un grupo de estudiantes en los Estados Unidos. Los proponentes podrían ofrecer 0, 10, 20, 30, 40 o 50% del pastel a los Respondedores.</a:t>
            </a:r>
            <a:endParaRPr lang="es-PA" sz="2000" dirty="0"/>
          </a:p>
        </p:txBody>
      </p:sp>
      <p:pic>
        <p:nvPicPr>
          <p:cNvPr id="5" name="Picture 4" descr="A graph of a pie chart  Description automatically generated with medium confidence">
            <a:extLst>
              <a:ext uri="{FF2B5EF4-FFF2-40B4-BE49-F238E27FC236}">
                <a16:creationId xmlns:a16="http://schemas.microsoft.com/office/drawing/2014/main" id="{B3420850-21CC-1260-3736-BD379B7CD3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6650" y="2657475"/>
            <a:ext cx="7378700" cy="3835400"/>
          </a:xfrm>
          <a:prstGeom prst="rect">
            <a:avLst/>
          </a:prstGeom>
        </p:spPr>
      </p:pic>
      <p:sp>
        <p:nvSpPr>
          <p:cNvPr id="3" name="Marcador de número de diapositiva 2">
            <a:extLst>
              <a:ext uri="{FF2B5EF4-FFF2-40B4-BE49-F238E27FC236}">
                <a16:creationId xmlns:a16="http://schemas.microsoft.com/office/drawing/2014/main" id="{AD260858-5BC8-514F-A0BA-978DD509E680}"/>
              </a:ext>
            </a:extLst>
          </p:cNvPr>
          <p:cNvSpPr>
            <a:spLocks noGrp="1"/>
          </p:cNvSpPr>
          <p:nvPr>
            <p:ph type="sldNum" sz="quarter" idx="12"/>
          </p:nvPr>
        </p:nvSpPr>
        <p:spPr/>
        <p:txBody>
          <a:bodyPr/>
          <a:lstStyle/>
          <a:p>
            <a:pPr rtl="0"/>
            <a:fld id="{0FF54DE5-C571-48E8-A5BC-B369434E2F44}" type="slidenum">
              <a:rPr lang="es-ES" noProof="0" smtClean="0"/>
              <a:t>34</a:t>
            </a:fld>
            <a:endParaRPr lang="es-ES" noProof="0" dirty="0"/>
          </a:p>
        </p:txBody>
      </p:sp>
    </p:spTree>
    <p:extLst>
      <p:ext uri="{BB962C8B-B14F-4D97-AF65-F5344CB8AC3E}">
        <p14:creationId xmlns:p14="http://schemas.microsoft.com/office/powerpoint/2010/main" val="105553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108200"/>
            <a:ext cx="10515600" cy="1765299"/>
          </a:xfrm>
        </p:spPr>
        <p:txBody>
          <a:bodyPr>
            <a:normAutofit/>
          </a:bodyPr>
          <a:lstStyle/>
          <a:p>
            <a:pPr algn="ctr" rtl="0"/>
            <a:r>
              <a:rPr lang="es-PA" dirty="0">
                <a:latin typeface="+mn-lt"/>
              </a:rPr>
              <a:t>Instituciones y poder</a:t>
            </a:r>
          </a:p>
        </p:txBody>
      </p:sp>
      <p:sp>
        <p:nvSpPr>
          <p:cNvPr id="2" name="Marcador de número de diapositiva 1">
            <a:extLst>
              <a:ext uri="{FF2B5EF4-FFF2-40B4-BE49-F238E27FC236}">
                <a16:creationId xmlns:a16="http://schemas.microsoft.com/office/drawing/2014/main" id="{E5C2E3E1-BCA6-215B-BF58-1A2F231D4DAD}"/>
              </a:ext>
            </a:extLst>
          </p:cNvPr>
          <p:cNvSpPr>
            <a:spLocks noGrp="1"/>
          </p:cNvSpPr>
          <p:nvPr>
            <p:ph type="sldNum" sz="quarter" idx="12"/>
          </p:nvPr>
        </p:nvSpPr>
        <p:spPr/>
        <p:txBody>
          <a:bodyPr/>
          <a:lstStyle/>
          <a:p>
            <a:pPr rtl="0"/>
            <a:fld id="{0FF54DE5-C571-48E8-A5BC-B369434E2F44}" type="slidenum">
              <a:rPr lang="es-ES" noProof="0" smtClean="0"/>
              <a:t>35</a:t>
            </a:fld>
            <a:endParaRPr lang="es-ES" noProof="0" dirty="0"/>
          </a:p>
        </p:txBody>
      </p:sp>
    </p:spTree>
    <p:extLst>
      <p:ext uri="{BB962C8B-B14F-4D97-AF65-F5344CB8AC3E}">
        <p14:creationId xmlns:p14="http://schemas.microsoft.com/office/powerpoint/2010/main" val="3024951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68B97-32DA-F040-CD10-EE459104D815}"/>
              </a:ext>
            </a:extLst>
          </p:cNvPr>
          <p:cNvSpPr>
            <a:spLocks noGrp="1"/>
          </p:cNvSpPr>
          <p:nvPr>
            <p:ph type="title"/>
          </p:nvPr>
        </p:nvSpPr>
        <p:spPr/>
        <p:txBody>
          <a:bodyPr>
            <a:normAutofit/>
          </a:bodyPr>
          <a:lstStyle/>
          <a:p>
            <a:pPr algn="ctr" rtl="0"/>
            <a:r>
              <a:rPr lang="en-GB" sz="4800" dirty="0">
                <a:latin typeface="+mn-lt"/>
              </a:rPr>
              <a:t>Instituciones</a:t>
            </a:r>
          </a:p>
        </p:txBody>
      </p:sp>
      <p:sp>
        <p:nvSpPr>
          <p:cNvPr id="3" name="Content Placeholder 2">
            <a:extLst>
              <a:ext uri="{FF2B5EF4-FFF2-40B4-BE49-F238E27FC236}">
                <a16:creationId xmlns:a16="http://schemas.microsoft.com/office/drawing/2014/main" id="{7A8856F0-08AE-E93C-F57B-1AECF3AD0554}"/>
              </a:ext>
            </a:extLst>
          </p:cNvPr>
          <p:cNvSpPr>
            <a:spLocks noGrp="1"/>
          </p:cNvSpPr>
          <p:nvPr>
            <p:ph idx="1"/>
          </p:nvPr>
        </p:nvSpPr>
        <p:spPr/>
        <p:txBody>
          <a:bodyPr/>
          <a:lstStyle/>
          <a:p>
            <a:pPr algn="just" rtl="0"/>
            <a:r>
              <a:rPr lang="es-PA" sz="3200" b="1" dirty="0"/>
              <a:t>Las instituciones </a:t>
            </a:r>
            <a:r>
              <a:rPr lang="es-PA" sz="3200" dirty="0"/>
              <a:t>son las “reglas del juego”.</a:t>
            </a:r>
          </a:p>
          <a:p>
            <a:pPr algn="just" rtl="0"/>
            <a:r>
              <a:rPr lang="es-PA" sz="3200" b="0" i="0" u="none" strike="noStrike" dirty="0">
                <a:solidFill>
                  <a:srgbClr val="000000"/>
                </a:solidFill>
                <a:effectLst/>
              </a:rPr>
              <a:t>Gobiernan las interacciones entre individuos.</a:t>
            </a:r>
          </a:p>
          <a:p>
            <a:pPr algn="just" rtl="0"/>
            <a:r>
              <a:rPr lang="es-PA" sz="3200" dirty="0">
                <a:solidFill>
                  <a:srgbClr val="000000"/>
                </a:solidFill>
              </a:rPr>
              <a:t>Proporcionan las restricciones y los </a:t>
            </a:r>
            <a:r>
              <a:rPr lang="es-PA" sz="3200" b="1" dirty="0">
                <a:solidFill>
                  <a:srgbClr val="000000"/>
                </a:solidFill>
              </a:rPr>
              <a:t>incentivos</a:t>
            </a:r>
            <a:r>
              <a:rPr lang="es-PA" sz="3200" dirty="0">
                <a:solidFill>
                  <a:srgbClr val="000000"/>
                </a:solidFill>
              </a:rPr>
              <a:t>.</a:t>
            </a:r>
          </a:p>
          <a:p>
            <a:pPr algn="just" rtl="0"/>
            <a:r>
              <a:rPr lang="es-PA" sz="3200" dirty="0">
                <a:solidFill>
                  <a:srgbClr val="000000"/>
                </a:solidFill>
              </a:rPr>
              <a:t>Especifican quién puede hacer qué, cuándo pueden hacerlo y cómo las acciones de los jugadores (en la terminología de la teoría de juegos) afectan sus ganancias.</a:t>
            </a:r>
            <a:endParaRPr lang="es-PA" sz="3200" dirty="0"/>
          </a:p>
          <a:p>
            <a:pPr algn="just" rtl="0"/>
            <a:endParaRPr lang="es-PA" dirty="0"/>
          </a:p>
        </p:txBody>
      </p:sp>
      <p:sp>
        <p:nvSpPr>
          <p:cNvPr id="4" name="Marcador de número de diapositiva 3">
            <a:extLst>
              <a:ext uri="{FF2B5EF4-FFF2-40B4-BE49-F238E27FC236}">
                <a16:creationId xmlns:a16="http://schemas.microsoft.com/office/drawing/2014/main" id="{DC3E6326-192F-1438-CDB9-155990289D52}"/>
              </a:ext>
            </a:extLst>
          </p:cNvPr>
          <p:cNvSpPr>
            <a:spLocks noGrp="1"/>
          </p:cNvSpPr>
          <p:nvPr>
            <p:ph type="sldNum" sz="quarter" idx="12"/>
          </p:nvPr>
        </p:nvSpPr>
        <p:spPr/>
        <p:txBody>
          <a:bodyPr/>
          <a:lstStyle/>
          <a:p>
            <a:pPr rtl="0"/>
            <a:fld id="{0FF54DE5-C571-48E8-A5BC-B369434E2F44}" type="slidenum">
              <a:rPr lang="es-ES" noProof="0" smtClean="0"/>
              <a:t>36</a:t>
            </a:fld>
            <a:endParaRPr lang="es-ES" noProof="0" dirty="0"/>
          </a:p>
        </p:txBody>
      </p:sp>
    </p:spTree>
    <p:extLst>
      <p:ext uri="{BB962C8B-B14F-4D97-AF65-F5344CB8AC3E}">
        <p14:creationId xmlns:p14="http://schemas.microsoft.com/office/powerpoint/2010/main" val="181380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68B97-32DA-F040-CD10-EE459104D815}"/>
              </a:ext>
            </a:extLst>
          </p:cNvPr>
          <p:cNvSpPr>
            <a:spLocks noGrp="1"/>
          </p:cNvSpPr>
          <p:nvPr>
            <p:ph type="title"/>
          </p:nvPr>
        </p:nvSpPr>
        <p:spPr>
          <a:xfrm>
            <a:off x="1104900" y="63137"/>
            <a:ext cx="10061864" cy="1096962"/>
          </a:xfrm>
        </p:spPr>
        <p:txBody>
          <a:bodyPr>
            <a:normAutofit fontScale="90000"/>
          </a:bodyPr>
          <a:lstStyle/>
          <a:p>
            <a:pPr algn="ctr" rtl="0"/>
            <a:r>
              <a:rPr lang="es-PA" sz="4800" dirty="0">
                <a:latin typeface="+mn-lt"/>
              </a:rPr>
              <a:t>Evaluación de instituciones y resultados</a:t>
            </a:r>
          </a:p>
        </p:txBody>
      </p:sp>
      <p:sp>
        <p:nvSpPr>
          <p:cNvPr id="3" name="Content Placeholder 2">
            <a:extLst>
              <a:ext uri="{FF2B5EF4-FFF2-40B4-BE49-F238E27FC236}">
                <a16:creationId xmlns:a16="http://schemas.microsoft.com/office/drawing/2014/main" id="{7A8856F0-08AE-E93C-F57B-1AECF3AD0554}"/>
              </a:ext>
            </a:extLst>
          </p:cNvPr>
          <p:cNvSpPr>
            <a:spLocks noGrp="1"/>
          </p:cNvSpPr>
          <p:nvPr>
            <p:ph idx="1"/>
          </p:nvPr>
        </p:nvSpPr>
        <p:spPr>
          <a:xfrm>
            <a:off x="838200" y="1825625"/>
            <a:ext cx="10515600" cy="4667250"/>
          </a:xfrm>
        </p:spPr>
        <p:txBody>
          <a:bodyPr>
            <a:noAutofit/>
          </a:bodyPr>
          <a:lstStyle/>
          <a:p>
            <a:pPr algn="just" rtl="0"/>
            <a:r>
              <a:rPr lang="es-PA" sz="2400" b="0" i="0" u="none" strike="noStrike" dirty="0">
                <a:solidFill>
                  <a:srgbClr val="000000"/>
                </a:solidFill>
                <a:effectLst/>
              </a:rPr>
              <a:t>Una manera de evaluar el resultado de una interacción económica es evaluar la asignación de acuerdo con el </a:t>
            </a:r>
            <a:r>
              <a:rPr lang="es-PA" sz="2400" b="1" i="0" u="none" strike="noStrike" dirty="0">
                <a:solidFill>
                  <a:srgbClr val="000000"/>
                </a:solidFill>
                <a:effectLst/>
              </a:rPr>
              <a:t>Criterio de Pareto </a:t>
            </a:r>
            <a:r>
              <a:rPr lang="es-PA" sz="2400" b="0" i="0" u="none" strike="noStrike" dirty="0">
                <a:solidFill>
                  <a:srgbClr val="000000"/>
                </a:solidFill>
                <a:effectLst/>
              </a:rPr>
              <a:t>y la </a:t>
            </a:r>
            <a:r>
              <a:rPr lang="es-PA" sz="2400" b="1" i="0" u="none" strike="noStrike" dirty="0">
                <a:solidFill>
                  <a:srgbClr val="000000"/>
                </a:solidFill>
                <a:effectLst/>
              </a:rPr>
              <a:t>eficiencia de Pareto</a:t>
            </a:r>
            <a:r>
              <a:rPr lang="es-PA" sz="2400" i="0" u="none" strike="noStrike" dirty="0">
                <a:solidFill>
                  <a:srgbClr val="000000"/>
                </a:solidFill>
              </a:rPr>
              <a:t>.</a:t>
            </a:r>
          </a:p>
          <a:p>
            <a:pPr algn="just" rtl="0"/>
            <a:r>
              <a:rPr lang="es-PA" sz="2400" b="0" i="0" u="none" strike="noStrike" dirty="0">
                <a:solidFill>
                  <a:srgbClr val="000000"/>
                </a:solidFill>
                <a:effectLst/>
              </a:rPr>
              <a:t>El segundo criterio importante es la </a:t>
            </a:r>
            <a:r>
              <a:rPr lang="es-PA" sz="2400" b="1" i="0" u="none" strike="noStrike" dirty="0">
                <a:solidFill>
                  <a:srgbClr val="000000"/>
                </a:solidFill>
                <a:effectLst/>
              </a:rPr>
              <a:t>equidad</a:t>
            </a:r>
            <a:r>
              <a:rPr lang="es-PA" sz="2400" b="0" i="0" u="none" strike="noStrike" dirty="0">
                <a:solidFill>
                  <a:srgbClr val="000000"/>
                </a:solidFill>
                <a:effectLst/>
              </a:rPr>
              <a:t>.</a:t>
            </a:r>
          </a:p>
          <a:p>
            <a:pPr algn="just" rtl="0"/>
            <a:r>
              <a:rPr lang="es-PA" sz="2400" b="0" i="0" u="none" strike="noStrike" dirty="0">
                <a:solidFill>
                  <a:srgbClr val="000000"/>
                </a:solidFill>
                <a:effectLst/>
              </a:rPr>
              <a:t>También podríamos aplicar un estándar de equidad a las </a:t>
            </a:r>
            <a:r>
              <a:rPr lang="es-PA" sz="2400" b="0" i="1" u="none" strike="noStrike" dirty="0">
                <a:solidFill>
                  <a:srgbClr val="000000"/>
                </a:solidFill>
                <a:effectLst/>
              </a:rPr>
              <a:t>reglas del juego.</a:t>
            </a:r>
          </a:p>
          <a:p>
            <a:pPr algn="just" rtl="0">
              <a:spcBef>
                <a:spcPts val="900"/>
              </a:spcBef>
              <a:spcAft>
                <a:spcPts val="900"/>
              </a:spcAft>
            </a:pPr>
            <a:r>
              <a:rPr lang="es-PA" sz="2400" b="0" i="0" u="none" strike="noStrike" dirty="0">
                <a:solidFill>
                  <a:srgbClr val="000000"/>
                </a:solidFill>
                <a:effectLst/>
              </a:rPr>
              <a:t>Las dotaciones iniciales pueden considerarse injustas por:</a:t>
            </a:r>
            <a:endParaRPr lang="es-PA" sz="2400" b="0" dirty="0">
              <a:effectLst/>
            </a:endParaRPr>
          </a:p>
          <a:p>
            <a:pPr lvl="1" algn="just" rtl="0" fontAlgn="base">
              <a:spcBef>
                <a:spcPts val="180"/>
              </a:spcBef>
              <a:spcAft>
                <a:spcPts val="180"/>
              </a:spcAft>
            </a:pPr>
            <a:r>
              <a:rPr lang="es-PA" sz="1800" b="0" i="1" u="none" strike="noStrike" dirty="0">
                <a:solidFill>
                  <a:srgbClr val="000000"/>
                </a:solidFill>
                <a:effectLst/>
              </a:rPr>
              <a:t>¿Qué desiguales son</a:t>
            </a:r>
            <a:r>
              <a:rPr lang="es-PA" sz="1800" i="1" dirty="0">
                <a:solidFill>
                  <a:srgbClr val="000000"/>
                </a:solidFill>
              </a:rPr>
              <a:t>?</a:t>
            </a:r>
            <a:r>
              <a:rPr lang="es-PA" sz="1800" b="0" i="0" u="none" strike="noStrike" dirty="0">
                <a:solidFill>
                  <a:srgbClr val="000000"/>
                </a:solidFill>
                <a:effectLst/>
              </a:rPr>
              <a:t>: En términos de ingresos, por ejemplo, o de bienestar subjetivo. Estos se llaman </a:t>
            </a:r>
            <a:r>
              <a:rPr lang="es-PA" sz="1800" b="1" i="0" u="none" strike="noStrike" dirty="0">
                <a:solidFill>
                  <a:srgbClr val="000000"/>
                </a:solidFill>
                <a:effectLst/>
              </a:rPr>
              <a:t>juicios sustantivos de equidad</a:t>
            </a:r>
            <a:r>
              <a:rPr lang="es-PA" sz="1800" b="0" i="0" u="none" strike="noStrike" dirty="0">
                <a:solidFill>
                  <a:srgbClr val="000000"/>
                </a:solidFill>
                <a:effectLst/>
              </a:rPr>
              <a:t>.</a:t>
            </a:r>
          </a:p>
          <a:p>
            <a:pPr lvl="1" algn="just" rtl="0"/>
            <a:r>
              <a:rPr lang="es-PA" sz="1800" b="0" i="1" u="none" strike="noStrike" dirty="0">
                <a:solidFill>
                  <a:srgbClr val="000000"/>
                </a:solidFill>
                <a:effectLst/>
              </a:rPr>
              <a:t>¿Cómo surgieron?</a:t>
            </a:r>
            <a:r>
              <a:rPr lang="es-PA" sz="1800" b="0" i="0" u="none" strike="noStrike" dirty="0">
                <a:solidFill>
                  <a:srgbClr val="000000"/>
                </a:solidFill>
                <a:effectLst/>
              </a:rPr>
              <a:t>: Por ejemplo, por la fuerza o por competencia en igualdad de condiciones. Estos se llaman </a:t>
            </a:r>
            <a:r>
              <a:rPr lang="es-PA" sz="1800" b="1" i="0" u="none" strike="noStrike" dirty="0">
                <a:solidFill>
                  <a:srgbClr val="000000"/>
                </a:solidFill>
                <a:effectLst/>
              </a:rPr>
              <a:t>juicios procesales de equidad</a:t>
            </a:r>
            <a:r>
              <a:rPr lang="es-PA" sz="1800" b="0" i="0" u="none" strike="noStrike" dirty="0">
                <a:solidFill>
                  <a:srgbClr val="000000"/>
                </a:solidFill>
                <a:effectLst/>
              </a:rPr>
              <a:t>.</a:t>
            </a:r>
            <a:endParaRPr lang="es-PA" sz="1800" b="1" i="0" u="none" strike="noStrike" dirty="0">
              <a:solidFill>
                <a:srgbClr val="000000"/>
              </a:solidFill>
              <a:effectLst/>
            </a:endParaRPr>
          </a:p>
        </p:txBody>
      </p:sp>
      <p:sp>
        <p:nvSpPr>
          <p:cNvPr id="4" name="Marcador de número de diapositiva 3">
            <a:extLst>
              <a:ext uri="{FF2B5EF4-FFF2-40B4-BE49-F238E27FC236}">
                <a16:creationId xmlns:a16="http://schemas.microsoft.com/office/drawing/2014/main" id="{23640E45-811A-3956-9940-73AE390E5902}"/>
              </a:ext>
            </a:extLst>
          </p:cNvPr>
          <p:cNvSpPr>
            <a:spLocks noGrp="1"/>
          </p:cNvSpPr>
          <p:nvPr>
            <p:ph type="sldNum" sz="quarter" idx="12"/>
          </p:nvPr>
        </p:nvSpPr>
        <p:spPr/>
        <p:txBody>
          <a:bodyPr/>
          <a:lstStyle/>
          <a:p>
            <a:pPr rtl="0"/>
            <a:fld id="{0FF54DE5-C571-48E8-A5BC-B369434E2F44}" type="slidenum">
              <a:rPr lang="es-ES" noProof="0" smtClean="0"/>
              <a:t>37</a:t>
            </a:fld>
            <a:endParaRPr lang="es-ES" noProof="0" dirty="0"/>
          </a:p>
        </p:txBody>
      </p:sp>
    </p:spTree>
    <p:extLst>
      <p:ext uri="{BB962C8B-B14F-4D97-AF65-F5344CB8AC3E}">
        <p14:creationId xmlns:p14="http://schemas.microsoft.com/office/powerpoint/2010/main" val="258219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68B97-32DA-F040-CD10-EE459104D815}"/>
              </a:ext>
            </a:extLst>
          </p:cNvPr>
          <p:cNvSpPr>
            <a:spLocks noGrp="1"/>
          </p:cNvSpPr>
          <p:nvPr>
            <p:ph type="title"/>
          </p:nvPr>
        </p:nvSpPr>
        <p:spPr/>
        <p:txBody>
          <a:bodyPr>
            <a:normAutofit/>
          </a:bodyPr>
          <a:lstStyle/>
          <a:p>
            <a:pPr algn="ctr" rtl="0"/>
            <a:r>
              <a:rPr lang="es-PA" sz="4800" dirty="0">
                <a:latin typeface="+mn-lt"/>
              </a:rPr>
              <a:t>Instituciones evaluadoras</a:t>
            </a:r>
          </a:p>
        </p:txBody>
      </p:sp>
      <p:sp>
        <p:nvSpPr>
          <p:cNvPr id="3" name="Content Placeholder 2">
            <a:extLst>
              <a:ext uri="{FF2B5EF4-FFF2-40B4-BE49-F238E27FC236}">
                <a16:creationId xmlns:a16="http://schemas.microsoft.com/office/drawing/2014/main" id="{7A8856F0-08AE-E93C-F57B-1AECF3AD0554}"/>
              </a:ext>
            </a:extLst>
          </p:cNvPr>
          <p:cNvSpPr>
            <a:spLocks noGrp="1"/>
          </p:cNvSpPr>
          <p:nvPr>
            <p:ph idx="1"/>
          </p:nvPr>
        </p:nvSpPr>
        <p:spPr>
          <a:xfrm>
            <a:off x="838200" y="1620982"/>
            <a:ext cx="10515600" cy="4871893"/>
          </a:xfrm>
        </p:spPr>
        <p:txBody>
          <a:bodyPr>
            <a:noAutofit/>
          </a:bodyPr>
          <a:lstStyle/>
          <a:p>
            <a:pPr marL="0" indent="0" algn="just" rtl="0">
              <a:lnSpc>
                <a:spcPct val="100000"/>
              </a:lnSpc>
              <a:spcBef>
                <a:spcPts val="900"/>
              </a:spcBef>
              <a:spcAft>
                <a:spcPts val="900"/>
              </a:spcAft>
              <a:buNone/>
            </a:pPr>
            <a:r>
              <a:rPr lang="es-PA" sz="2400" b="0" i="0" u="none" strike="noStrike" dirty="0">
                <a:solidFill>
                  <a:srgbClr val="000000"/>
                </a:solidFill>
                <a:effectLst/>
              </a:rPr>
              <a:t>Las reglas del juego que provocaron la asignación (juicio procesal) podrán ser evaluadas según aspectos tales como:</a:t>
            </a:r>
            <a:endParaRPr lang="es-PA" sz="2400" b="0" dirty="0">
              <a:effectLst/>
            </a:endParaRPr>
          </a:p>
          <a:p>
            <a:pPr algn="just" rtl="0" fontAlgn="base">
              <a:lnSpc>
                <a:spcPct val="100000"/>
              </a:lnSpc>
              <a:spcBef>
                <a:spcPts val="180"/>
              </a:spcBef>
              <a:spcAft>
                <a:spcPts val="180"/>
              </a:spcAft>
              <a:buFont typeface="Arial" panose="020B0604020202020204" pitchFamily="34" charset="0"/>
              <a:buChar char="•"/>
            </a:pPr>
            <a:r>
              <a:rPr lang="es-PA" sz="2400" b="1" u="none" strike="noStrike" dirty="0">
                <a:solidFill>
                  <a:srgbClr val="000000"/>
                </a:solidFill>
                <a:effectLst/>
              </a:rPr>
              <a:t>Legitimación del intercambio voluntario:</a:t>
            </a:r>
            <a:r>
              <a:rPr lang="es-PA" sz="2400" b="0" i="0" u="none" strike="noStrike" dirty="0">
                <a:solidFill>
                  <a:srgbClr val="000000"/>
                </a:solidFill>
                <a:effectLst/>
              </a:rPr>
              <a:t> ¿Las acciones que dieron lugar a la asignación fueron el resultado de acciones libremente elegidas por los individuos involucrados? ¿O hubo fraude o fuerza involucrada?</a:t>
            </a:r>
          </a:p>
          <a:p>
            <a:pPr algn="just" rtl="0" fontAlgn="base">
              <a:lnSpc>
                <a:spcPct val="100000"/>
              </a:lnSpc>
              <a:spcBef>
                <a:spcPts val="180"/>
              </a:spcBef>
              <a:spcAft>
                <a:spcPts val="180"/>
              </a:spcAft>
              <a:buFont typeface="Arial" panose="020B0604020202020204" pitchFamily="34" charset="0"/>
              <a:buChar char="•"/>
            </a:pPr>
            <a:r>
              <a:rPr lang="es-PA" sz="2400" b="1" u="none" strike="noStrike" dirty="0">
                <a:solidFill>
                  <a:srgbClr val="000000"/>
                </a:solidFill>
                <a:effectLst/>
              </a:rPr>
              <a:t>Igualdad de oportunidades</a:t>
            </a:r>
            <a:r>
              <a:rPr lang="es-PA" sz="2400" b="0" i="0" u="none" strike="noStrike" dirty="0">
                <a:solidFill>
                  <a:srgbClr val="000000"/>
                </a:solidFill>
                <a:effectLst/>
              </a:rPr>
              <a:t>: ¿Tuvieron las personas igualdad de oportunidades para adquirir una gran parte del total que se iba a dividir? ¿O fueron sometidos a algún tipo de discriminación u otra desventaja por su raza, orientación sexual, género o quiénes eran sus padres?</a:t>
            </a:r>
          </a:p>
          <a:p>
            <a:pPr algn="just" rtl="0" fontAlgn="base">
              <a:lnSpc>
                <a:spcPct val="100000"/>
              </a:lnSpc>
              <a:spcBef>
                <a:spcPts val="180"/>
              </a:spcBef>
              <a:spcAft>
                <a:spcPts val="180"/>
              </a:spcAft>
              <a:buFont typeface="Arial" panose="020B0604020202020204" pitchFamily="34" charset="0"/>
              <a:buChar char="•"/>
            </a:pPr>
            <a:r>
              <a:rPr lang="es-PA" sz="2400" b="1" u="none" strike="noStrike" dirty="0">
                <a:solidFill>
                  <a:srgbClr val="000000"/>
                </a:solidFill>
                <a:effectLst/>
              </a:rPr>
              <a:t>Mérito</a:t>
            </a:r>
            <a:r>
              <a:rPr lang="es-PA" sz="2400" b="0" i="0" u="none" strike="noStrike" dirty="0">
                <a:solidFill>
                  <a:srgbClr val="000000"/>
                </a:solidFill>
                <a:effectLst/>
              </a:rPr>
              <a:t>: ¿Las reglas del juego que determinaron la asignación tuvieron en cuenta el grado en que un individuo trabajó duro o mantuvo las normas sociales?</a:t>
            </a:r>
            <a:endParaRPr lang="es-PA" sz="2400" b="1" i="0" u="none" strike="noStrike" dirty="0">
              <a:solidFill>
                <a:srgbClr val="000000"/>
              </a:solidFill>
              <a:effectLst/>
            </a:endParaRPr>
          </a:p>
        </p:txBody>
      </p:sp>
      <p:sp>
        <p:nvSpPr>
          <p:cNvPr id="4" name="Marcador de número de diapositiva 3">
            <a:extLst>
              <a:ext uri="{FF2B5EF4-FFF2-40B4-BE49-F238E27FC236}">
                <a16:creationId xmlns:a16="http://schemas.microsoft.com/office/drawing/2014/main" id="{66A6335D-C604-090A-2B43-16C57077E43A}"/>
              </a:ext>
            </a:extLst>
          </p:cNvPr>
          <p:cNvSpPr>
            <a:spLocks noGrp="1"/>
          </p:cNvSpPr>
          <p:nvPr>
            <p:ph type="sldNum" sz="quarter" idx="12"/>
          </p:nvPr>
        </p:nvSpPr>
        <p:spPr/>
        <p:txBody>
          <a:bodyPr/>
          <a:lstStyle/>
          <a:p>
            <a:pPr rtl="0"/>
            <a:fld id="{0FF54DE5-C571-48E8-A5BC-B369434E2F44}" type="slidenum">
              <a:rPr lang="es-ES" noProof="0" smtClean="0"/>
              <a:t>38</a:t>
            </a:fld>
            <a:endParaRPr lang="es-ES" noProof="0" dirty="0"/>
          </a:p>
        </p:txBody>
      </p:sp>
    </p:spTree>
    <p:extLst>
      <p:ext uri="{BB962C8B-B14F-4D97-AF65-F5344CB8AC3E}">
        <p14:creationId xmlns:p14="http://schemas.microsoft.com/office/powerpoint/2010/main" val="84461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68B97-32DA-F040-CD10-EE459104D815}"/>
              </a:ext>
            </a:extLst>
          </p:cNvPr>
          <p:cNvSpPr>
            <a:spLocks noGrp="1"/>
          </p:cNvSpPr>
          <p:nvPr>
            <p:ph type="title"/>
          </p:nvPr>
        </p:nvSpPr>
        <p:spPr/>
        <p:txBody>
          <a:bodyPr>
            <a:noAutofit/>
          </a:bodyPr>
          <a:lstStyle/>
          <a:p>
            <a:pPr algn="ctr" rtl="0"/>
            <a:r>
              <a:rPr lang="es-PA" sz="4000" dirty="0">
                <a:latin typeface="+mn-lt"/>
              </a:rPr>
              <a:t>Evaluación de instituciones: el enfoque rawlsiano</a:t>
            </a:r>
          </a:p>
        </p:txBody>
      </p:sp>
      <p:sp>
        <p:nvSpPr>
          <p:cNvPr id="3" name="Content Placeholder 2">
            <a:extLst>
              <a:ext uri="{FF2B5EF4-FFF2-40B4-BE49-F238E27FC236}">
                <a16:creationId xmlns:a16="http://schemas.microsoft.com/office/drawing/2014/main" id="{7A8856F0-08AE-E93C-F57B-1AECF3AD0554}"/>
              </a:ext>
            </a:extLst>
          </p:cNvPr>
          <p:cNvSpPr>
            <a:spLocks noGrp="1"/>
          </p:cNvSpPr>
          <p:nvPr>
            <p:ph idx="1"/>
          </p:nvPr>
        </p:nvSpPr>
        <p:spPr>
          <a:xfrm>
            <a:off x="838200" y="1690688"/>
            <a:ext cx="10515600" cy="4667250"/>
          </a:xfrm>
        </p:spPr>
        <p:txBody>
          <a:bodyPr>
            <a:noAutofit/>
          </a:bodyPr>
          <a:lstStyle/>
          <a:p>
            <a:pPr marL="0" indent="0" algn="just" rtl="0" fontAlgn="base">
              <a:spcBef>
                <a:spcPts val="180"/>
              </a:spcBef>
              <a:spcAft>
                <a:spcPts val="180"/>
              </a:spcAft>
              <a:buNone/>
            </a:pPr>
            <a:r>
              <a:rPr lang="es-PA" sz="2400" b="0" u="none" strike="noStrike" dirty="0">
                <a:solidFill>
                  <a:srgbClr val="000000"/>
                </a:solidFill>
                <a:effectLst/>
              </a:rPr>
              <a:t>Los tres pasos de John Rawls para decidir si una asignación es justa:</a:t>
            </a:r>
          </a:p>
          <a:p>
            <a:pPr marL="457200" indent="-457200" algn="just" rtl="0" fontAlgn="base">
              <a:spcBef>
                <a:spcPts val="180"/>
              </a:spcBef>
              <a:spcAft>
                <a:spcPts val="180"/>
              </a:spcAft>
              <a:buFont typeface="+mj-lt"/>
              <a:buAutoNum type="arabicPeriod"/>
            </a:pPr>
            <a:r>
              <a:rPr lang="es-PA" sz="2400" b="1" u="none" strike="noStrike" dirty="0">
                <a:solidFill>
                  <a:srgbClr val="000000"/>
                </a:solidFill>
                <a:effectLst/>
              </a:rPr>
              <a:t>La justicia es imparcial:</a:t>
            </a:r>
            <a:r>
              <a:rPr lang="es-PA" sz="2400" b="0" i="1" u="none" strike="noStrike" dirty="0">
                <a:solidFill>
                  <a:srgbClr val="000000"/>
                </a:solidFill>
                <a:effectLst/>
              </a:rPr>
              <a:t> </a:t>
            </a:r>
            <a:r>
              <a:rPr lang="es-PA" sz="2400" b="0" u="none" strike="noStrike" dirty="0">
                <a:solidFill>
                  <a:srgbClr val="000000"/>
                </a:solidFill>
                <a:effectLst/>
              </a:rPr>
              <a:t>la equidad se aplica a todas las personas.</a:t>
            </a:r>
          </a:p>
          <a:p>
            <a:pPr marL="457200" indent="-457200" algn="just" fontAlgn="base">
              <a:spcBef>
                <a:spcPts val="180"/>
              </a:spcBef>
              <a:spcAft>
                <a:spcPts val="180"/>
              </a:spcAft>
              <a:buFont typeface="+mj-lt"/>
              <a:buAutoNum type="arabicPeriod"/>
            </a:pPr>
            <a:r>
              <a:rPr lang="es-PA" sz="2400" b="1" dirty="0">
                <a:solidFill>
                  <a:srgbClr val="000000"/>
                </a:solidFill>
              </a:rPr>
              <a:t>Imagina un velo de ignorancia:</a:t>
            </a:r>
            <a:r>
              <a:rPr lang="es-PA" sz="2400" dirty="0">
                <a:solidFill>
                  <a:srgbClr val="000000"/>
                </a:solidFill>
              </a:rPr>
              <a:t> Dado que la justicia se aplica a todos, incluidos nosotros mismos, Rawls nos pide que nos imaginemos detrás de lo que llamó un velo de ignorancia, sin saber la posición que ocuparíamos en la sociedad que estamos considerando.</a:t>
            </a:r>
          </a:p>
          <a:p>
            <a:pPr marL="457200" indent="-457200" algn="just" fontAlgn="base">
              <a:spcBef>
                <a:spcPts val="180"/>
              </a:spcBef>
              <a:spcAft>
                <a:spcPts val="180"/>
              </a:spcAft>
              <a:buFont typeface="+mj-lt"/>
              <a:buAutoNum type="arabicPeriod"/>
            </a:pPr>
            <a:r>
              <a:rPr lang="es-PA" sz="2400" b="1" dirty="0">
                <a:solidFill>
                  <a:srgbClr val="000000"/>
                </a:solidFill>
              </a:rPr>
              <a:t>Desde detrás del velo de la ignorancia, podemos emitir un juicio: </a:t>
            </a:r>
            <a:r>
              <a:rPr lang="es-PA" sz="2400" dirty="0">
                <a:solidFill>
                  <a:srgbClr val="000000"/>
                </a:solidFill>
              </a:rPr>
              <a:t>Por ejemplo, evaluar la elección de un conjunto de instituciones, imaginando al hacerlo que luego pasaremos a formar parte de la sociedad que hemos respaldado, con las mismas posibilidades de tener cualquiera de las posiciones ocupadas por los individuos en esa sociedad.</a:t>
            </a:r>
          </a:p>
        </p:txBody>
      </p:sp>
      <p:sp>
        <p:nvSpPr>
          <p:cNvPr id="4" name="Marcador de número de diapositiva 3">
            <a:extLst>
              <a:ext uri="{FF2B5EF4-FFF2-40B4-BE49-F238E27FC236}">
                <a16:creationId xmlns:a16="http://schemas.microsoft.com/office/drawing/2014/main" id="{73ECEB24-CB93-90F9-FE95-9CBDA85D0EDD}"/>
              </a:ext>
            </a:extLst>
          </p:cNvPr>
          <p:cNvSpPr>
            <a:spLocks noGrp="1"/>
          </p:cNvSpPr>
          <p:nvPr>
            <p:ph type="sldNum" sz="quarter" idx="12"/>
          </p:nvPr>
        </p:nvSpPr>
        <p:spPr/>
        <p:txBody>
          <a:bodyPr/>
          <a:lstStyle/>
          <a:p>
            <a:pPr rtl="0"/>
            <a:fld id="{0FF54DE5-C571-48E8-A5BC-B369434E2F44}" type="slidenum">
              <a:rPr lang="es-ES" noProof="0" smtClean="0"/>
              <a:t>39</a:t>
            </a:fld>
            <a:endParaRPr lang="es-ES" noProof="0" dirty="0"/>
          </a:p>
        </p:txBody>
      </p:sp>
    </p:spTree>
    <p:extLst>
      <p:ext uri="{BB962C8B-B14F-4D97-AF65-F5344CB8AC3E}">
        <p14:creationId xmlns:p14="http://schemas.microsoft.com/office/powerpoint/2010/main" val="138827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0"/>
            <a:r>
              <a:rPr lang="es-PA" sz="4800" dirty="0">
                <a:latin typeface="+mn-lt"/>
              </a:rPr>
              <a:t>Un modelo de toma de decisiones</a:t>
            </a:r>
          </a:p>
        </p:txBody>
      </p:sp>
      <p:sp>
        <p:nvSpPr>
          <p:cNvPr id="3" name="Content Placeholder 2">
            <a:extLst>
              <a:ext uri="{FF2B5EF4-FFF2-40B4-BE49-F238E27FC236}">
                <a16:creationId xmlns:a16="http://schemas.microsoft.com/office/drawing/2014/main" id="{04DAE70A-611F-23E3-5E0D-D1108CB4A3B8}"/>
              </a:ext>
            </a:extLst>
          </p:cNvPr>
          <p:cNvSpPr>
            <a:spLocks noGrp="1"/>
          </p:cNvSpPr>
          <p:nvPr>
            <p:ph idx="1"/>
          </p:nvPr>
        </p:nvSpPr>
        <p:spPr/>
        <p:txBody>
          <a:bodyPr/>
          <a:lstStyle/>
          <a:p>
            <a:pPr algn="just" rtl="0"/>
            <a:r>
              <a:rPr lang="es-PA" sz="3200" b="1" dirty="0"/>
              <a:t>Costo de oportunidad:</a:t>
            </a:r>
            <a:r>
              <a:rPr lang="es-PA" sz="3200" dirty="0"/>
              <a:t> el valor de la siguiente mejor acción no realizada.</a:t>
            </a:r>
          </a:p>
          <a:p>
            <a:pPr algn="just" rtl="0"/>
            <a:r>
              <a:rPr lang="es-PA" sz="3200" b="1" dirty="0"/>
              <a:t>Opción de reserva:</a:t>
            </a:r>
            <a:r>
              <a:rPr lang="es-PA" sz="3200" dirty="0"/>
              <a:t> la siguiente mejor alternativa.</a:t>
            </a:r>
          </a:p>
          <a:p>
            <a:pPr algn="just" rtl="0"/>
            <a:r>
              <a:rPr lang="es-PA" sz="3200" b="1" dirty="0"/>
              <a:t>Costo económico </a:t>
            </a:r>
            <a:r>
              <a:rPr lang="es-PA" sz="3200" dirty="0"/>
              <a:t>= costos directos incurridos al realizar una acción + costo de oportunidad.</a:t>
            </a:r>
          </a:p>
          <a:p>
            <a:pPr algn="just" rtl="0"/>
            <a:r>
              <a:rPr lang="es-PA" sz="3200" b="1" dirty="0"/>
              <a:t>Renta económica </a:t>
            </a:r>
            <a:r>
              <a:rPr lang="es-PA" sz="3200" dirty="0"/>
              <a:t>= beneficio neto de la opción tomada – costo de oportunidad.</a:t>
            </a:r>
          </a:p>
          <a:p>
            <a:pPr algn="just" rtl="0"/>
            <a:endParaRPr lang="es-PA" dirty="0"/>
          </a:p>
        </p:txBody>
      </p:sp>
      <p:sp>
        <p:nvSpPr>
          <p:cNvPr id="4" name="Marcador de número de diapositiva 3">
            <a:extLst>
              <a:ext uri="{FF2B5EF4-FFF2-40B4-BE49-F238E27FC236}">
                <a16:creationId xmlns:a16="http://schemas.microsoft.com/office/drawing/2014/main" id="{A25681F4-6173-C750-1385-9C431F8163EE}"/>
              </a:ext>
            </a:extLst>
          </p:cNvPr>
          <p:cNvSpPr>
            <a:spLocks noGrp="1"/>
          </p:cNvSpPr>
          <p:nvPr>
            <p:ph type="sldNum" sz="quarter" idx="12"/>
          </p:nvPr>
        </p:nvSpPr>
        <p:spPr/>
        <p:txBody>
          <a:bodyPr/>
          <a:lstStyle/>
          <a:p>
            <a:pPr rtl="0"/>
            <a:fld id="{0FF54DE5-C571-48E8-A5BC-B369434E2F44}" type="slidenum">
              <a:rPr lang="es-ES" noProof="0" smtClean="0"/>
              <a:t>4</a:t>
            </a:fld>
            <a:endParaRPr lang="es-ES" noProof="0" dirty="0"/>
          </a:p>
        </p:txBody>
      </p:sp>
    </p:spTree>
    <p:extLst>
      <p:ext uri="{BB962C8B-B14F-4D97-AF65-F5344CB8AC3E}">
        <p14:creationId xmlns:p14="http://schemas.microsoft.com/office/powerpoint/2010/main" val="1373399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68B97-32DA-F040-CD10-EE459104D815}"/>
              </a:ext>
            </a:extLst>
          </p:cNvPr>
          <p:cNvSpPr>
            <a:spLocks noGrp="1"/>
          </p:cNvSpPr>
          <p:nvPr>
            <p:ph type="title"/>
          </p:nvPr>
        </p:nvSpPr>
        <p:spPr/>
        <p:txBody>
          <a:bodyPr>
            <a:noAutofit/>
          </a:bodyPr>
          <a:lstStyle/>
          <a:p>
            <a:pPr algn="ctr" rtl="0"/>
            <a:r>
              <a:rPr lang="es-PA" sz="3600" dirty="0">
                <a:latin typeface="+mn-lt"/>
              </a:rPr>
              <a:t>Juzgar el impacto de una política económica</a:t>
            </a:r>
          </a:p>
        </p:txBody>
      </p:sp>
      <p:pic>
        <p:nvPicPr>
          <p:cNvPr id="4" name="Picture 3" descr="A diagram of an all orange diamond  Description automatically generated with medium confidence">
            <a:extLst>
              <a:ext uri="{FF2B5EF4-FFF2-40B4-BE49-F238E27FC236}">
                <a16:creationId xmlns:a16="http://schemas.microsoft.com/office/drawing/2014/main" id="{43FE5300-B3D6-ED6D-1217-BD706EEBE6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2876" y="1633485"/>
            <a:ext cx="9096467" cy="4451145"/>
          </a:xfrm>
          <a:prstGeom prst="rect">
            <a:avLst/>
          </a:prstGeom>
        </p:spPr>
      </p:pic>
      <p:sp>
        <p:nvSpPr>
          <p:cNvPr id="3" name="Marcador de número de diapositiva 2">
            <a:extLst>
              <a:ext uri="{FF2B5EF4-FFF2-40B4-BE49-F238E27FC236}">
                <a16:creationId xmlns:a16="http://schemas.microsoft.com/office/drawing/2014/main" id="{C9253D8F-0683-0966-2349-57161326958E}"/>
              </a:ext>
            </a:extLst>
          </p:cNvPr>
          <p:cNvSpPr>
            <a:spLocks noGrp="1"/>
          </p:cNvSpPr>
          <p:nvPr>
            <p:ph type="sldNum" sz="quarter" idx="12"/>
          </p:nvPr>
        </p:nvSpPr>
        <p:spPr/>
        <p:txBody>
          <a:bodyPr/>
          <a:lstStyle/>
          <a:p>
            <a:pPr rtl="0"/>
            <a:fld id="{0FF54DE5-C571-48E8-A5BC-B369434E2F44}" type="slidenum">
              <a:rPr lang="es-ES" noProof="0" smtClean="0"/>
              <a:t>40</a:t>
            </a:fld>
            <a:endParaRPr lang="es-ES" noProof="0" dirty="0"/>
          </a:p>
        </p:txBody>
      </p:sp>
      <p:sp>
        <p:nvSpPr>
          <p:cNvPr id="5" name="CuadroTexto 4">
            <a:extLst>
              <a:ext uri="{FF2B5EF4-FFF2-40B4-BE49-F238E27FC236}">
                <a16:creationId xmlns:a16="http://schemas.microsoft.com/office/drawing/2014/main" id="{03A55DC8-27F1-80BD-37E7-28D2B410699C}"/>
              </a:ext>
            </a:extLst>
          </p:cNvPr>
          <p:cNvSpPr txBox="1"/>
          <p:nvPr/>
        </p:nvSpPr>
        <p:spPr>
          <a:xfrm>
            <a:off x="5167532" y="2008595"/>
            <a:ext cx="4707988" cy="353943"/>
          </a:xfrm>
          <a:prstGeom prst="rect">
            <a:avLst/>
          </a:prstGeom>
          <a:solidFill>
            <a:schemeClr val="bg1"/>
          </a:solidFill>
        </p:spPr>
        <p:txBody>
          <a:bodyPr wrap="square" rtlCol="0">
            <a:spAutoFit/>
          </a:bodyPr>
          <a:lstStyle/>
          <a:p>
            <a:r>
              <a:rPr lang="es-PA" sz="1700" b="1" dirty="0"/>
              <a:t>Asignación: quién hace qué; quién recibe qué</a:t>
            </a:r>
          </a:p>
        </p:txBody>
      </p:sp>
      <p:sp>
        <p:nvSpPr>
          <p:cNvPr id="6" name="CuadroTexto 5">
            <a:extLst>
              <a:ext uri="{FF2B5EF4-FFF2-40B4-BE49-F238E27FC236}">
                <a16:creationId xmlns:a16="http://schemas.microsoft.com/office/drawing/2014/main" id="{54B7C66A-7DFD-3C34-7F5D-4097803125A8}"/>
              </a:ext>
            </a:extLst>
          </p:cNvPr>
          <p:cNvSpPr txBox="1"/>
          <p:nvPr/>
        </p:nvSpPr>
        <p:spPr>
          <a:xfrm>
            <a:off x="4876800" y="3990109"/>
            <a:ext cx="2147455" cy="1569660"/>
          </a:xfrm>
          <a:prstGeom prst="rect">
            <a:avLst/>
          </a:prstGeom>
          <a:solidFill>
            <a:schemeClr val="bg1"/>
          </a:solidFill>
        </p:spPr>
        <p:txBody>
          <a:bodyPr wrap="square" rtlCol="0">
            <a:spAutoFit/>
          </a:bodyPr>
          <a:lstStyle/>
          <a:p>
            <a:pPr algn="ctr"/>
            <a:r>
              <a:rPr lang="es-PA" sz="1600" b="1" dirty="0">
                <a:solidFill>
                  <a:srgbClr val="FFC000"/>
                </a:solidFill>
              </a:rPr>
              <a:t>¿Es la asignación eficiente?</a:t>
            </a:r>
          </a:p>
          <a:p>
            <a:pPr algn="ctr"/>
            <a:endParaRPr lang="es-PA" sz="1600" dirty="0"/>
          </a:p>
          <a:p>
            <a:pPr algn="ctr"/>
            <a:r>
              <a:rPr lang="es-PA" sz="1600" b="1" dirty="0"/>
              <a:t>¿Existen ganancias mutuas al moverse a otra asignación?</a:t>
            </a:r>
          </a:p>
        </p:txBody>
      </p:sp>
      <p:sp>
        <p:nvSpPr>
          <p:cNvPr id="7" name="CuadroTexto 6">
            <a:extLst>
              <a:ext uri="{FF2B5EF4-FFF2-40B4-BE49-F238E27FC236}">
                <a16:creationId xmlns:a16="http://schemas.microsoft.com/office/drawing/2014/main" id="{E791E682-66E7-1E24-A166-4A71F5F73E59}"/>
              </a:ext>
            </a:extLst>
          </p:cNvPr>
          <p:cNvSpPr txBox="1"/>
          <p:nvPr/>
        </p:nvSpPr>
        <p:spPr>
          <a:xfrm>
            <a:off x="7661565" y="3948544"/>
            <a:ext cx="2213956" cy="1938992"/>
          </a:xfrm>
          <a:prstGeom prst="rect">
            <a:avLst/>
          </a:prstGeom>
          <a:solidFill>
            <a:schemeClr val="bg1"/>
          </a:solidFill>
        </p:spPr>
        <p:txBody>
          <a:bodyPr wrap="square" rtlCol="0">
            <a:spAutoFit/>
          </a:bodyPr>
          <a:lstStyle/>
          <a:p>
            <a:pPr algn="ctr"/>
            <a:r>
              <a:rPr lang="es-PA" sz="1500" b="1" dirty="0">
                <a:solidFill>
                  <a:srgbClr val="FFC000"/>
                </a:solidFill>
              </a:rPr>
              <a:t>¿Es la asignación justa?</a:t>
            </a:r>
          </a:p>
          <a:p>
            <a:pPr algn="ctr"/>
            <a:endParaRPr lang="es-PA" sz="1500" dirty="0"/>
          </a:p>
          <a:p>
            <a:pPr algn="ctr"/>
            <a:r>
              <a:rPr lang="es-PA" sz="1500" b="1" dirty="0"/>
              <a:t>¿Existe otra asignación más justa? ¿Son justas las reglas de juego que produjeron la asignación justa?</a:t>
            </a:r>
          </a:p>
        </p:txBody>
      </p:sp>
      <p:sp>
        <p:nvSpPr>
          <p:cNvPr id="8" name="CuadroTexto 7">
            <a:extLst>
              <a:ext uri="{FF2B5EF4-FFF2-40B4-BE49-F238E27FC236}">
                <a16:creationId xmlns:a16="http://schemas.microsoft.com/office/drawing/2014/main" id="{B7045398-BF96-AAD4-686C-35CECEBC2F72}"/>
              </a:ext>
            </a:extLst>
          </p:cNvPr>
          <p:cNvSpPr txBox="1"/>
          <p:nvPr/>
        </p:nvSpPr>
        <p:spPr>
          <a:xfrm>
            <a:off x="1854588" y="2306266"/>
            <a:ext cx="1606062" cy="646331"/>
          </a:xfrm>
          <a:prstGeom prst="rect">
            <a:avLst/>
          </a:prstGeom>
          <a:solidFill>
            <a:srgbClr val="F5A10B"/>
          </a:solidFill>
        </p:spPr>
        <p:txBody>
          <a:bodyPr wrap="square" rtlCol="0">
            <a:spAutoFit/>
          </a:bodyPr>
          <a:lstStyle/>
          <a:p>
            <a:pPr algn="ctr"/>
            <a:r>
              <a:rPr lang="es-PA" b="1" dirty="0">
                <a:solidFill>
                  <a:schemeClr val="bg1"/>
                </a:solidFill>
              </a:rPr>
              <a:t>Descripción</a:t>
            </a:r>
          </a:p>
          <a:p>
            <a:pPr algn="ctr"/>
            <a:r>
              <a:rPr lang="es-PA" b="1" dirty="0">
                <a:solidFill>
                  <a:schemeClr val="bg1"/>
                </a:solidFill>
              </a:rPr>
              <a:t>(hechos)</a:t>
            </a:r>
          </a:p>
        </p:txBody>
      </p:sp>
      <p:sp>
        <p:nvSpPr>
          <p:cNvPr id="9" name="CuadroTexto 8">
            <a:extLst>
              <a:ext uri="{FF2B5EF4-FFF2-40B4-BE49-F238E27FC236}">
                <a16:creationId xmlns:a16="http://schemas.microsoft.com/office/drawing/2014/main" id="{EF6F2C1F-85BD-DBB9-3523-A306B645484E}"/>
              </a:ext>
            </a:extLst>
          </p:cNvPr>
          <p:cNvSpPr txBox="1"/>
          <p:nvPr/>
        </p:nvSpPr>
        <p:spPr>
          <a:xfrm>
            <a:off x="1854588" y="4267746"/>
            <a:ext cx="1606062" cy="646331"/>
          </a:xfrm>
          <a:prstGeom prst="rect">
            <a:avLst/>
          </a:prstGeom>
          <a:solidFill>
            <a:srgbClr val="F5A10B"/>
          </a:solidFill>
        </p:spPr>
        <p:txBody>
          <a:bodyPr wrap="square" rtlCol="0">
            <a:spAutoFit/>
          </a:bodyPr>
          <a:lstStyle/>
          <a:p>
            <a:pPr algn="ctr"/>
            <a:r>
              <a:rPr lang="es-PA" b="1" dirty="0">
                <a:solidFill>
                  <a:schemeClr val="bg1"/>
                </a:solidFill>
              </a:rPr>
              <a:t>Evaluación</a:t>
            </a:r>
          </a:p>
          <a:p>
            <a:pPr algn="ctr"/>
            <a:r>
              <a:rPr lang="es-PA" b="1" dirty="0">
                <a:solidFill>
                  <a:schemeClr val="bg1"/>
                </a:solidFill>
              </a:rPr>
              <a:t>(valores)</a:t>
            </a:r>
          </a:p>
        </p:txBody>
      </p:sp>
    </p:spTree>
    <p:extLst>
      <p:ext uri="{BB962C8B-B14F-4D97-AF65-F5344CB8AC3E}">
        <p14:creationId xmlns:p14="http://schemas.microsoft.com/office/powerpoint/2010/main" val="741439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8681" y="3012657"/>
            <a:ext cx="10874637" cy="832686"/>
          </a:xfrm>
        </p:spPr>
        <p:txBody>
          <a:bodyPr>
            <a:noAutofit/>
          </a:bodyPr>
          <a:lstStyle/>
          <a:p>
            <a:pPr algn="ctr" rtl="0"/>
            <a:r>
              <a:rPr lang="es-PA" dirty="0">
                <a:latin typeface="+mn-lt"/>
              </a:rPr>
              <a:t>La distribución del ingreso</a:t>
            </a:r>
          </a:p>
        </p:txBody>
      </p:sp>
      <p:sp>
        <p:nvSpPr>
          <p:cNvPr id="2" name="Marcador de número de diapositiva 1">
            <a:extLst>
              <a:ext uri="{FF2B5EF4-FFF2-40B4-BE49-F238E27FC236}">
                <a16:creationId xmlns:a16="http://schemas.microsoft.com/office/drawing/2014/main" id="{3FD7D977-5EF5-6FA9-C2D8-A45552409055}"/>
              </a:ext>
            </a:extLst>
          </p:cNvPr>
          <p:cNvSpPr>
            <a:spLocks noGrp="1"/>
          </p:cNvSpPr>
          <p:nvPr>
            <p:ph type="sldNum" sz="quarter" idx="12"/>
          </p:nvPr>
        </p:nvSpPr>
        <p:spPr/>
        <p:txBody>
          <a:bodyPr/>
          <a:lstStyle/>
          <a:p>
            <a:pPr rtl="0"/>
            <a:fld id="{0FF54DE5-C571-48E8-A5BC-B369434E2F44}" type="slidenum">
              <a:rPr lang="es-ES" noProof="0" smtClean="0"/>
              <a:t>41</a:t>
            </a:fld>
            <a:endParaRPr lang="es-ES" noProof="0" dirty="0"/>
          </a:p>
        </p:txBody>
      </p:sp>
    </p:spTree>
    <p:extLst>
      <p:ext uri="{BB962C8B-B14F-4D97-AF65-F5344CB8AC3E}">
        <p14:creationId xmlns:p14="http://schemas.microsoft.com/office/powerpoint/2010/main" val="1049167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190F0-C7E1-9C8A-D038-C2546EC78587}"/>
              </a:ext>
            </a:extLst>
          </p:cNvPr>
          <p:cNvSpPr>
            <a:spLocks noGrp="1"/>
          </p:cNvSpPr>
          <p:nvPr>
            <p:ph type="title"/>
          </p:nvPr>
        </p:nvSpPr>
        <p:spPr/>
        <p:txBody>
          <a:bodyPr>
            <a:normAutofit/>
          </a:bodyPr>
          <a:lstStyle/>
          <a:p>
            <a:pPr algn="ctr" rtl="0"/>
            <a:r>
              <a:rPr lang="en-GB" sz="4800" dirty="0">
                <a:latin typeface="+mn-lt"/>
              </a:rPr>
              <a:t>Dotaciones</a:t>
            </a:r>
          </a:p>
        </p:txBody>
      </p:sp>
      <p:sp>
        <p:nvSpPr>
          <p:cNvPr id="3" name="Content Placeholder 2">
            <a:extLst>
              <a:ext uri="{FF2B5EF4-FFF2-40B4-BE49-F238E27FC236}">
                <a16:creationId xmlns:a16="http://schemas.microsoft.com/office/drawing/2014/main" id="{200F27D0-A357-4348-E7FB-99FDB0B8A702}"/>
              </a:ext>
            </a:extLst>
          </p:cNvPr>
          <p:cNvSpPr>
            <a:spLocks noGrp="1"/>
          </p:cNvSpPr>
          <p:nvPr>
            <p:ph idx="1"/>
          </p:nvPr>
        </p:nvSpPr>
        <p:spPr>
          <a:xfrm>
            <a:off x="838200" y="1690688"/>
            <a:ext cx="10515600" cy="4351338"/>
          </a:xfrm>
        </p:spPr>
        <p:txBody>
          <a:bodyPr>
            <a:noAutofit/>
          </a:bodyPr>
          <a:lstStyle/>
          <a:p>
            <a:pPr marL="0" indent="0" algn="just" rtl="0">
              <a:lnSpc>
                <a:spcPct val="100000"/>
              </a:lnSpc>
              <a:spcBef>
                <a:spcPts val="900"/>
              </a:spcBef>
              <a:spcAft>
                <a:spcPts val="900"/>
              </a:spcAft>
              <a:buNone/>
            </a:pPr>
            <a:r>
              <a:rPr lang="es-PA" sz="2400" b="0" i="0" u="none" strike="noStrike" dirty="0">
                <a:solidFill>
                  <a:srgbClr val="000000"/>
                </a:solidFill>
                <a:effectLst/>
              </a:rPr>
              <a:t>Los ingresos de un individuo dependen de cosas que le permiten recibir ingresos. Estas </a:t>
            </a:r>
            <a:r>
              <a:rPr lang="es-PA" sz="2400" b="1" i="0" u="none" strike="noStrike" dirty="0">
                <a:solidFill>
                  <a:srgbClr val="000000"/>
                </a:solidFill>
                <a:effectLst/>
              </a:rPr>
              <a:t>dotaciones </a:t>
            </a:r>
            <a:r>
              <a:rPr lang="es-PA" sz="2400" b="0" i="0" u="none" strike="noStrike" dirty="0">
                <a:solidFill>
                  <a:srgbClr val="000000"/>
                </a:solidFill>
                <a:effectLst/>
              </a:rPr>
              <a:t>pueden ser cosas que poseen, tienen o son. Incluyen:</a:t>
            </a:r>
            <a:endParaRPr lang="es-PA" sz="2400" b="0" dirty="0">
              <a:effectLst/>
            </a:endParaRPr>
          </a:p>
          <a:p>
            <a:pPr algn="just" rtl="0" fontAlgn="base">
              <a:lnSpc>
                <a:spcPct val="100000"/>
              </a:lnSpc>
              <a:spcBef>
                <a:spcPts val="180"/>
              </a:spcBef>
              <a:spcAft>
                <a:spcPts val="180"/>
              </a:spcAft>
              <a:buFont typeface="Arial" panose="020B0604020202020204" pitchFamily="34" charset="0"/>
              <a:buChar char="•"/>
            </a:pPr>
            <a:r>
              <a:rPr lang="es-PA" sz="2400" b="0" u="none" strike="noStrike" dirty="0">
                <a:solidFill>
                  <a:srgbClr val="000000"/>
                </a:solidFill>
                <a:effectLst/>
              </a:rPr>
              <a:t>Riqueza financiera</a:t>
            </a:r>
          </a:p>
          <a:p>
            <a:pPr algn="just" rtl="0" fontAlgn="base">
              <a:lnSpc>
                <a:spcPct val="100000"/>
              </a:lnSpc>
              <a:spcBef>
                <a:spcPts val="180"/>
              </a:spcBef>
              <a:spcAft>
                <a:spcPts val="180"/>
              </a:spcAft>
              <a:buFont typeface="Arial" panose="020B0604020202020204" pitchFamily="34" charset="0"/>
              <a:buChar char="•"/>
            </a:pPr>
            <a:r>
              <a:rPr lang="es-PA" sz="2400" b="0" u="none" strike="noStrike" dirty="0">
                <a:solidFill>
                  <a:srgbClr val="000000"/>
                </a:solidFill>
                <a:effectLst/>
              </a:rPr>
              <a:t>Los activos físicos que poseen.</a:t>
            </a:r>
          </a:p>
          <a:p>
            <a:pPr algn="just" rtl="0" fontAlgn="base">
              <a:lnSpc>
                <a:spcPct val="100000"/>
              </a:lnSpc>
              <a:spcBef>
                <a:spcPts val="180"/>
              </a:spcBef>
              <a:spcAft>
                <a:spcPts val="180"/>
              </a:spcAft>
              <a:buFont typeface="Arial" panose="020B0604020202020204" pitchFamily="34" charset="0"/>
              <a:buChar char="•"/>
            </a:pPr>
            <a:r>
              <a:rPr lang="es-PA" sz="2400" b="0" u="none" strike="noStrike" dirty="0">
                <a:solidFill>
                  <a:srgbClr val="000000"/>
                </a:solidFill>
                <a:effectLst/>
              </a:rPr>
              <a:t>Propiedad intelectual como derechos de autor o patentes.</a:t>
            </a:r>
          </a:p>
          <a:p>
            <a:pPr algn="just" rtl="0" fontAlgn="base">
              <a:lnSpc>
                <a:spcPct val="100000"/>
              </a:lnSpc>
              <a:spcBef>
                <a:spcPts val="180"/>
              </a:spcBef>
              <a:spcAft>
                <a:spcPts val="180"/>
              </a:spcAft>
              <a:buFont typeface="Arial" panose="020B0604020202020204" pitchFamily="34" charset="0"/>
              <a:buChar char="•"/>
            </a:pPr>
            <a:r>
              <a:rPr lang="es-PA" sz="2400" b="0" u="none" strike="noStrike" dirty="0">
                <a:solidFill>
                  <a:srgbClr val="000000"/>
                </a:solidFill>
                <a:effectLst/>
              </a:rPr>
              <a:t>Conocimientos, habilidades y otros atributos personales.</a:t>
            </a:r>
          </a:p>
          <a:p>
            <a:pPr algn="just" rtl="0" fontAlgn="base">
              <a:lnSpc>
                <a:spcPct val="100000"/>
              </a:lnSpc>
              <a:spcBef>
                <a:spcPts val="180"/>
              </a:spcBef>
              <a:spcAft>
                <a:spcPts val="180"/>
              </a:spcAft>
              <a:buFont typeface="Arial" panose="020B0604020202020204" pitchFamily="34" charset="0"/>
              <a:buChar char="•"/>
            </a:pPr>
            <a:r>
              <a:rPr lang="es-PA" sz="2400" b="0" u="none" strike="noStrike" dirty="0">
                <a:solidFill>
                  <a:srgbClr val="000000"/>
                </a:solidFill>
                <a:effectLst/>
              </a:rPr>
              <a:t>Su raza, género, edad y otros aspectos.</a:t>
            </a:r>
            <a:endParaRPr lang="es-PA" sz="2400" dirty="0">
              <a:solidFill>
                <a:srgbClr val="000000"/>
              </a:solidFill>
            </a:endParaRPr>
          </a:p>
          <a:p>
            <a:pPr algn="just" rtl="0" fontAlgn="base">
              <a:lnSpc>
                <a:spcPct val="100000"/>
              </a:lnSpc>
              <a:spcBef>
                <a:spcPts val="180"/>
              </a:spcBef>
              <a:spcAft>
                <a:spcPts val="180"/>
              </a:spcAft>
              <a:buFont typeface="Arial" panose="020B0604020202020204" pitchFamily="34" charset="0"/>
              <a:buChar char="•"/>
            </a:pPr>
            <a:r>
              <a:rPr lang="es-PA" sz="2400" b="0" u="none" strike="noStrike" dirty="0">
                <a:solidFill>
                  <a:srgbClr val="000000"/>
                </a:solidFill>
                <a:effectLst/>
              </a:rPr>
              <a:t>Su ciudadanía y si tienen visa, </a:t>
            </a:r>
            <a:r>
              <a:rPr lang="es-PA" sz="2400" b="0" i="0" u="none" strike="noStrike" dirty="0">
                <a:solidFill>
                  <a:srgbClr val="000000"/>
                </a:solidFill>
                <a:effectLst/>
              </a:rPr>
              <a:t>que determinan si pueden trabajar legalmente en un país en particular.</a:t>
            </a:r>
            <a:endParaRPr lang="es-PA" sz="2400" dirty="0">
              <a:cs typeface="Calibri" panose="020F0502020204030204" pitchFamily="34" charset="0"/>
            </a:endParaRPr>
          </a:p>
        </p:txBody>
      </p:sp>
      <p:sp>
        <p:nvSpPr>
          <p:cNvPr id="4" name="Marcador de número de diapositiva 3">
            <a:extLst>
              <a:ext uri="{FF2B5EF4-FFF2-40B4-BE49-F238E27FC236}">
                <a16:creationId xmlns:a16="http://schemas.microsoft.com/office/drawing/2014/main" id="{5EFAFF14-AF52-AE42-CEEF-DB41FF1286CB}"/>
              </a:ext>
            </a:extLst>
          </p:cNvPr>
          <p:cNvSpPr>
            <a:spLocks noGrp="1"/>
          </p:cNvSpPr>
          <p:nvPr>
            <p:ph type="sldNum" sz="quarter" idx="12"/>
          </p:nvPr>
        </p:nvSpPr>
        <p:spPr/>
        <p:txBody>
          <a:bodyPr/>
          <a:lstStyle/>
          <a:p>
            <a:pPr rtl="0"/>
            <a:fld id="{0FF54DE5-C571-48E8-A5BC-B369434E2F44}" type="slidenum">
              <a:rPr lang="es-ES" noProof="0" smtClean="0"/>
              <a:t>42</a:t>
            </a:fld>
            <a:endParaRPr lang="es-ES" noProof="0" dirty="0"/>
          </a:p>
        </p:txBody>
      </p:sp>
    </p:spTree>
    <p:extLst>
      <p:ext uri="{BB962C8B-B14F-4D97-AF65-F5344CB8AC3E}">
        <p14:creationId xmlns:p14="http://schemas.microsoft.com/office/powerpoint/2010/main" val="1349613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190F0-C7E1-9C8A-D038-C2546EC78587}"/>
              </a:ext>
            </a:extLst>
          </p:cNvPr>
          <p:cNvSpPr>
            <a:spLocks noGrp="1"/>
          </p:cNvSpPr>
          <p:nvPr>
            <p:ph type="title"/>
          </p:nvPr>
        </p:nvSpPr>
        <p:spPr/>
        <p:txBody>
          <a:bodyPr>
            <a:normAutofit/>
          </a:bodyPr>
          <a:lstStyle/>
          <a:p>
            <a:pPr algn="ctr" rtl="0"/>
            <a:r>
              <a:rPr lang="en-GB" sz="4800" dirty="0">
                <a:latin typeface="+mn-lt"/>
              </a:rPr>
              <a:t>Desigualdad económica</a:t>
            </a:r>
          </a:p>
        </p:txBody>
      </p:sp>
      <p:pic>
        <p:nvPicPr>
          <p:cNvPr id="4" name="Picture 3" descr="A diagram of a diagram  Description automatically generated">
            <a:extLst>
              <a:ext uri="{FF2B5EF4-FFF2-40B4-BE49-F238E27FC236}">
                <a16:creationId xmlns:a16="http://schemas.microsoft.com/office/drawing/2014/main" id="{7F34E053-AE50-A76F-F922-6EF19A92A6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891" y="1966195"/>
            <a:ext cx="10570670" cy="3638193"/>
          </a:xfrm>
          <a:prstGeom prst="rect">
            <a:avLst/>
          </a:prstGeom>
        </p:spPr>
      </p:pic>
      <p:sp>
        <p:nvSpPr>
          <p:cNvPr id="3" name="Marcador de número de diapositiva 2">
            <a:extLst>
              <a:ext uri="{FF2B5EF4-FFF2-40B4-BE49-F238E27FC236}">
                <a16:creationId xmlns:a16="http://schemas.microsoft.com/office/drawing/2014/main" id="{A40BBDB6-0D4A-956B-1B90-0ED4C5DFCBA2}"/>
              </a:ext>
            </a:extLst>
          </p:cNvPr>
          <p:cNvSpPr>
            <a:spLocks noGrp="1"/>
          </p:cNvSpPr>
          <p:nvPr>
            <p:ph type="sldNum" sz="quarter" idx="12"/>
          </p:nvPr>
        </p:nvSpPr>
        <p:spPr/>
        <p:txBody>
          <a:bodyPr/>
          <a:lstStyle/>
          <a:p>
            <a:pPr rtl="0"/>
            <a:fld id="{0FF54DE5-C571-48E8-A5BC-B369434E2F44}" type="slidenum">
              <a:rPr lang="es-ES" noProof="0" smtClean="0"/>
              <a:t>43</a:t>
            </a:fld>
            <a:endParaRPr lang="es-ES" noProof="0" dirty="0"/>
          </a:p>
        </p:txBody>
      </p:sp>
      <p:sp>
        <p:nvSpPr>
          <p:cNvPr id="5" name="CuadroTexto 4">
            <a:extLst>
              <a:ext uri="{FF2B5EF4-FFF2-40B4-BE49-F238E27FC236}">
                <a16:creationId xmlns:a16="http://schemas.microsoft.com/office/drawing/2014/main" id="{89FC0DB2-7B2F-B27E-AD1F-2C519B5879DE}"/>
              </a:ext>
            </a:extLst>
          </p:cNvPr>
          <p:cNvSpPr txBox="1"/>
          <p:nvPr/>
        </p:nvSpPr>
        <p:spPr>
          <a:xfrm>
            <a:off x="1399309" y="2521343"/>
            <a:ext cx="1039091" cy="276999"/>
          </a:xfrm>
          <a:prstGeom prst="rect">
            <a:avLst/>
          </a:prstGeom>
          <a:solidFill>
            <a:schemeClr val="bg1"/>
          </a:solidFill>
        </p:spPr>
        <p:txBody>
          <a:bodyPr wrap="square" rtlCol="0">
            <a:spAutoFit/>
          </a:bodyPr>
          <a:lstStyle/>
          <a:p>
            <a:pPr algn="ctr"/>
            <a:r>
              <a:rPr lang="es-PA" sz="1200" b="1" dirty="0"/>
              <a:t>Tecnología</a:t>
            </a:r>
          </a:p>
        </p:txBody>
      </p:sp>
      <p:sp>
        <p:nvSpPr>
          <p:cNvPr id="6" name="CuadroTexto 5">
            <a:extLst>
              <a:ext uri="{FF2B5EF4-FFF2-40B4-BE49-F238E27FC236}">
                <a16:creationId xmlns:a16="http://schemas.microsoft.com/office/drawing/2014/main" id="{E0C49FB7-E45F-0059-0B22-D8EBCACD52C0}"/>
              </a:ext>
            </a:extLst>
          </p:cNvPr>
          <p:cNvSpPr txBox="1"/>
          <p:nvPr/>
        </p:nvSpPr>
        <p:spPr>
          <a:xfrm>
            <a:off x="1427018" y="4115079"/>
            <a:ext cx="1039091" cy="461665"/>
          </a:xfrm>
          <a:prstGeom prst="rect">
            <a:avLst/>
          </a:prstGeom>
          <a:solidFill>
            <a:schemeClr val="bg1"/>
          </a:solidFill>
        </p:spPr>
        <p:txBody>
          <a:bodyPr wrap="square" rtlCol="0">
            <a:spAutoFit/>
          </a:bodyPr>
          <a:lstStyle/>
          <a:p>
            <a:pPr algn="ctr"/>
            <a:r>
              <a:rPr lang="es-PA" sz="1200" b="1" dirty="0"/>
              <a:t>Instituciones y políticas</a:t>
            </a:r>
          </a:p>
        </p:txBody>
      </p:sp>
      <p:sp>
        <p:nvSpPr>
          <p:cNvPr id="7" name="CuadroTexto 6">
            <a:extLst>
              <a:ext uri="{FF2B5EF4-FFF2-40B4-BE49-F238E27FC236}">
                <a16:creationId xmlns:a16="http://schemas.microsoft.com/office/drawing/2014/main" id="{1CB82B21-4E42-6E61-578E-917588CEB7C8}"/>
              </a:ext>
            </a:extLst>
          </p:cNvPr>
          <p:cNvSpPr txBox="1"/>
          <p:nvPr/>
        </p:nvSpPr>
        <p:spPr>
          <a:xfrm>
            <a:off x="2951017" y="3267442"/>
            <a:ext cx="1136073" cy="430887"/>
          </a:xfrm>
          <a:prstGeom prst="rect">
            <a:avLst/>
          </a:prstGeom>
          <a:solidFill>
            <a:schemeClr val="bg1"/>
          </a:solidFill>
        </p:spPr>
        <p:txBody>
          <a:bodyPr wrap="square" rtlCol="0">
            <a:spAutoFit/>
          </a:bodyPr>
          <a:lstStyle/>
          <a:p>
            <a:pPr algn="ctr"/>
            <a:r>
              <a:rPr lang="es-PA" sz="1100" b="1" dirty="0"/>
              <a:t>Diferencias en dotaciones</a:t>
            </a:r>
          </a:p>
        </p:txBody>
      </p:sp>
      <p:sp>
        <p:nvSpPr>
          <p:cNvPr id="8" name="CuadroTexto 7">
            <a:extLst>
              <a:ext uri="{FF2B5EF4-FFF2-40B4-BE49-F238E27FC236}">
                <a16:creationId xmlns:a16="http://schemas.microsoft.com/office/drawing/2014/main" id="{DB462F35-901C-3433-CAC0-43B142EBBC9E}"/>
              </a:ext>
            </a:extLst>
          </p:cNvPr>
          <p:cNvSpPr txBox="1"/>
          <p:nvPr/>
        </p:nvSpPr>
        <p:spPr>
          <a:xfrm>
            <a:off x="4779820" y="3262983"/>
            <a:ext cx="1039091" cy="461665"/>
          </a:xfrm>
          <a:prstGeom prst="rect">
            <a:avLst/>
          </a:prstGeom>
          <a:solidFill>
            <a:schemeClr val="bg1"/>
          </a:solidFill>
        </p:spPr>
        <p:txBody>
          <a:bodyPr wrap="square" rtlCol="0">
            <a:spAutoFit/>
          </a:bodyPr>
          <a:lstStyle/>
          <a:p>
            <a:pPr algn="ctr"/>
            <a:r>
              <a:rPr lang="es-PA" sz="1200" b="1" dirty="0"/>
              <a:t>Desigualdad económica</a:t>
            </a:r>
          </a:p>
        </p:txBody>
      </p:sp>
      <p:sp>
        <p:nvSpPr>
          <p:cNvPr id="9" name="CuadroTexto 8">
            <a:extLst>
              <a:ext uri="{FF2B5EF4-FFF2-40B4-BE49-F238E27FC236}">
                <a16:creationId xmlns:a16="http://schemas.microsoft.com/office/drawing/2014/main" id="{269BBA01-1ED8-19BA-14D3-44171C66FD2A}"/>
              </a:ext>
            </a:extLst>
          </p:cNvPr>
          <p:cNvSpPr txBox="1"/>
          <p:nvPr/>
        </p:nvSpPr>
        <p:spPr>
          <a:xfrm>
            <a:off x="6402501" y="2521342"/>
            <a:ext cx="1039091" cy="276999"/>
          </a:xfrm>
          <a:prstGeom prst="rect">
            <a:avLst/>
          </a:prstGeom>
          <a:solidFill>
            <a:schemeClr val="bg1"/>
          </a:solidFill>
        </p:spPr>
        <p:txBody>
          <a:bodyPr wrap="square" rtlCol="0">
            <a:spAutoFit/>
          </a:bodyPr>
          <a:lstStyle/>
          <a:p>
            <a:pPr algn="ctr"/>
            <a:r>
              <a:rPr lang="es-PA" sz="1200" b="1" dirty="0"/>
              <a:t>Tecnología</a:t>
            </a:r>
          </a:p>
        </p:txBody>
      </p:sp>
      <p:sp>
        <p:nvSpPr>
          <p:cNvPr id="10" name="CuadroTexto 9">
            <a:extLst>
              <a:ext uri="{FF2B5EF4-FFF2-40B4-BE49-F238E27FC236}">
                <a16:creationId xmlns:a16="http://schemas.microsoft.com/office/drawing/2014/main" id="{7E3ED5C5-2B6C-9721-38B0-39D08C72B609}"/>
              </a:ext>
            </a:extLst>
          </p:cNvPr>
          <p:cNvSpPr txBox="1"/>
          <p:nvPr/>
        </p:nvSpPr>
        <p:spPr>
          <a:xfrm>
            <a:off x="6402500" y="4112571"/>
            <a:ext cx="1039091" cy="461665"/>
          </a:xfrm>
          <a:prstGeom prst="rect">
            <a:avLst/>
          </a:prstGeom>
          <a:solidFill>
            <a:schemeClr val="bg1"/>
          </a:solidFill>
        </p:spPr>
        <p:txBody>
          <a:bodyPr wrap="square" rtlCol="0">
            <a:spAutoFit/>
          </a:bodyPr>
          <a:lstStyle/>
          <a:p>
            <a:pPr algn="ctr"/>
            <a:r>
              <a:rPr lang="es-PA" sz="1200" b="1" dirty="0"/>
              <a:t>Instituciones y políticas</a:t>
            </a:r>
          </a:p>
        </p:txBody>
      </p:sp>
      <p:sp>
        <p:nvSpPr>
          <p:cNvPr id="11" name="CuadroTexto 10">
            <a:extLst>
              <a:ext uri="{FF2B5EF4-FFF2-40B4-BE49-F238E27FC236}">
                <a16:creationId xmlns:a16="http://schemas.microsoft.com/office/drawing/2014/main" id="{6C85F72A-B375-5A25-1407-6D2E657CF719}"/>
              </a:ext>
            </a:extLst>
          </p:cNvPr>
          <p:cNvSpPr txBox="1"/>
          <p:nvPr/>
        </p:nvSpPr>
        <p:spPr>
          <a:xfrm>
            <a:off x="7924799" y="3273354"/>
            <a:ext cx="1136073" cy="430887"/>
          </a:xfrm>
          <a:prstGeom prst="rect">
            <a:avLst/>
          </a:prstGeom>
          <a:solidFill>
            <a:schemeClr val="bg1"/>
          </a:solidFill>
        </p:spPr>
        <p:txBody>
          <a:bodyPr wrap="square" rtlCol="0">
            <a:spAutoFit/>
          </a:bodyPr>
          <a:lstStyle/>
          <a:p>
            <a:pPr algn="ctr"/>
            <a:r>
              <a:rPr lang="es-PA" sz="1100" b="1" dirty="0"/>
              <a:t>Diferencias en dotaciones</a:t>
            </a:r>
          </a:p>
        </p:txBody>
      </p:sp>
      <p:sp>
        <p:nvSpPr>
          <p:cNvPr id="12" name="CuadroTexto 11">
            <a:extLst>
              <a:ext uri="{FF2B5EF4-FFF2-40B4-BE49-F238E27FC236}">
                <a16:creationId xmlns:a16="http://schemas.microsoft.com/office/drawing/2014/main" id="{A73AEB00-4C8C-2983-1956-C64170796132}"/>
              </a:ext>
            </a:extLst>
          </p:cNvPr>
          <p:cNvSpPr txBox="1"/>
          <p:nvPr/>
        </p:nvSpPr>
        <p:spPr>
          <a:xfrm>
            <a:off x="9762476" y="3267361"/>
            <a:ext cx="1039091" cy="461665"/>
          </a:xfrm>
          <a:prstGeom prst="rect">
            <a:avLst/>
          </a:prstGeom>
          <a:solidFill>
            <a:schemeClr val="bg1"/>
          </a:solidFill>
        </p:spPr>
        <p:txBody>
          <a:bodyPr wrap="square" rtlCol="0">
            <a:spAutoFit/>
          </a:bodyPr>
          <a:lstStyle/>
          <a:p>
            <a:pPr algn="ctr"/>
            <a:r>
              <a:rPr lang="es-PA" sz="1200" b="1" dirty="0"/>
              <a:t>Igualdad económica</a:t>
            </a:r>
          </a:p>
        </p:txBody>
      </p:sp>
      <p:sp>
        <p:nvSpPr>
          <p:cNvPr id="13" name="CuadroTexto 12">
            <a:extLst>
              <a:ext uri="{FF2B5EF4-FFF2-40B4-BE49-F238E27FC236}">
                <a16:creationId xmlns:a16="http://schemas.microsoft.com/office/drawing/2014/main" id="{F7BD91DB-274D-C8F9-E812-B92207D9B553}"/>
              </a:ext>
            </a:extLst>
          </p:cNvPr>
          <p:cNvSpPr txBox="1"/>
          <p:nvPr/>
        </p:nvSpPr>
        <p:spPr>
          <a:xfrm>
            <a:off x="1911714" y="4958006"/>
            <a:ext cx="762000" cy="253916"/>
          </a:xfrm>
          <a:prstGeom prst="rect">
            <a:avLst/>
          </a:prstGeom>
          <a:solidFill>
            <a:schemeClr val="bg1"/>
          </a:solidFill>
        </p:spPr>
        <p:txBody>
          <a:bodyPr wrap="square" rtlCol="0">
            <a:spAutoFit/>
          </a:bodyPr>
          <a:lstStyle/>
          <a:p>
            <a:r>
              <a:rPr lang="es-PA" sz="1050" dirty="0"/>
              <a:t>Tiempo</a:t>
            </a:r>
          </a:p>
        </p:txBody>
      </p:sp>
    </p:spTree>
    <p:extLst>
      <p:ext uri="{BB962C8B-B14F-4D97-AF65-F5344CB8AC3E}">
        <p14:creationId xmlns:p14="http://schemas.microsoft.com/office/powerpoint/2010/main" val="40878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3D29F-5369-9908-980A-025F5F8871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198A0F-131A-E909-7C52-33BC95330DA3}"/>
              </a:ext>
            </a:extLst>
          </p:cNvPr>
          <p:cNvSpPr>
            <a:spLocks noGrp="1"/>
          </p:cNvSpPr>
          <p:nvPr>
            <p:ph type="title"/>
          </p:nvPr>
        </p:nvSpPr>
        <p:spPr/>
        <p:txBody>
          <a:bodyPr>
            <a:normAutofit fontScale="90000"/>
          </a:bodyPr>
          <a:lstStyle/>
          <a:p>
            <a:pPr algn="ctr" rtl="0"/>
            <a:r>
              <a:rPr lang="es-PA" sz="4800" dirty="0">
                <a:latin typeface="+mn-lt"/>
              </a:rPr>
              <a:t>Curva de Lorenz y Coeficiente de GINI</a:t>
            </a:r>
          </a:p>
        </p:txBody>
      </p:sp>
      <p:sp>
        <p:nvSpPr>
          <p:cNvPr id="3" name="Marcador de número de diapositiva 2">
            <a:extLst>
              <a:ext uri="{FF2B5EF4-FFF2-40B4-BE49-F238E27FC236}">
                <a16:creationId xmlns:a16="http://schemas.microsoft.com/office/drawing/2014/main" id="{1C1CFBEE-F6DF-F9D9-2F5E-F66D1F55B3F4}"/>
              </a:ext>
            </a:extLst>
          </p:cNvPr>
          <p:cNvSpPr>
            <a:spLocks noGrp="1"/>
          </p:cNvSpPr>
          <p:nvPr>
            <p:ph type="sldNum" sz="quarter" idx="12"/>
          </p:nvPr>
        </p:nvSpPr>
        <p:spPr/>
        <p:txBody>
          <a:bodyPr/>
          <a:lstStyle/>
          <a:p>
            <a:pPr rtl="0"/>
            <a:fld id="{0FF54DE5-C571-48E8-A5BC-B369434E2F44}" type="slidenum">
              <a:rPr lang="es-ES" noProof="0" smtClean="0"/>
              <a:t>44</a:t>
            </a:fld>
            <a:endParaRPr lang="es-ES" noProof="0" dirty="0"/>
          </a:p>
        </p:txBody>
      </p:sp>
      <p:sp>
        <p:nvSpPr>
          <p:cNvPr id="8" name="CuadroTexto 7">
            <a:extLst>
              <a:ext uri="{FF2B5EF4-FFF2-40B4-BE49-F238E27FC236}">
                <a16:creationId xmlns:a16="http://schemas.microsoft.com/office/drawing/2014/main" id="{E27792A2-830C-D145-AC1B-AACEFE0E92E4}"/>
              </a:ext>
            </a:extLst>
          </p:cNvPr>
          <p:cNvSpPr txBox="1"/>
          <p:nvPr/>
        </p:nvSpPr>
        <p:spPr>
          <a:xfrm>
            <a:off x="1104900" y="1769937"/>
            <a:ext cx="4060651" cy="4493538"/>
          </a:xfrm>
          <a:prstGeom prst="rect">
            <a:avLst/>
          </a:prstGeom>
          <a:noFill/>
        </p:spPr>
        <p:txBody>
          <a:bodyPr wrap="square">
            <a:spAutoFit/>
          </a:bodyPr>
          <a:lstStyle/>
          <a:p>
            <a:pPr algn="just"/>
            <a:r>
              <a:rPr lang="es-PA" sz="2200" b="0" i="0" dirty="0">
                <a:solidFill>
                  <a:srgbClr val="000000"/>
                </a:solidFill>
                <a:effectLst/>
                <a:latin typeface="Times New Roman" panose="02020603050405020304" pitchFamily="18" charset="0"/>
              </a:rPr>
              <a:t>El coeficiente de Gini se basa en la curva de Lorenz, que es una curva de frecuencia acumulada que compara la distribución empírica de una variable con la distribución uniforme (de igualdad). Esta distribución uniforme está representada por una línea diagonal. Cuanto mayor es la distancia, o más propiamente, el área comprendida entre la curva de Lorenz y esta diagonal, mayor es la desigualdad.</a:t>
            </a:r>
            <a:endParaRPr lang="es-PA" sz="2200" dirty="0"/>
          </a:p>
        </p:txBody>
      </p:sp>
      <p:pic>
        <p:nvPicPr>
          <p:cNvPr id="5" name="Imagen 4">
            <a:extLst>
              <a:ext uri="{FF2B5EF4-FFF2-40B4-BE49-F238E27FC236}">
                <a16:creationId xmlns:a16="http://schemas.microsoft.com/office/drawing/2014/main" id="{584CD66B-334D-ED0F-9E72-AE2FB457AE2C}"/>
              </a:ext>
            </a:extLst>
          </p:cNvPr>
          <p:cNvPicPr>
            <a:picLocks noChangeAspect="1"/>
          </p:cNvPicPr>
          <p:nvPr/>
        </p:nvPicPr>
        <p:blipFill>
          <a:blip r:embed="rId3"/>
          <a:stretch>
            <a:fillRect/>
          </a:stretch>
        </p:blipFill>
        <p:spPr>
          <a:xfrm>
            <a:off x="5419049" y="1874456"/>
            <a:ext cx="5666533" cy="4284499"/>
          </a:xfrm>
          <a:prstGeom prst="rect">
            <a:avLst/>
          </a:prstGeom>
        </p:spPr>
      </p:pic>
    </p:spTree>
    <p:extLst>
      <p:ext uri="{BB962C8B-B14F-4D97-AF65-F5344CB8AC3E}">
        <p14:creationId xmlns:p14="http://schemas.microsoft.com/office/powerpoint/2010/main" val="3574488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190F0-C7E1-9C8A-D038-C2546EC78587}"/>
              </a:ext>
            </a:extLst>
          </p:cNvPr>
          <p:cNvSpPr>
            <a:spLocks noGrp="1"/>
          </p:cNvSpPr>
          <p:nvPr>
            <p:ph type="title"/>
          </p:nvPr>
        </p:nvSpPr>
        <p:spPr/>
        <p:txBody>
          <a:bodyPr>
            <a:normAutofit/>
          </a:bodyPr>
          <a:lstStyle/>
          <a:p>
            <a:pPr algn="ctr" rtl="0"/>
            <a:r>
              <a:rPr lang="es-PA" sz="4800" dirty="0">
                <a:latin typeface="+mn-lt"/>
              </a:rPr>
              <a:t>Coeficiente de GINI</a:t>
            </a:r>
          </a:p>
        </p:txBody>
      </p:sp>
      <p:pic>
        <p:nvPicPr>
          <p:cNvPr id="1026" name="Picture 2">
            <a:extLst>
              <a:ext uri="{FF2B5EF4-FFF2-40B4-BE49-F238E27FC236}">
                <a16:creationId xmlns:a16="http://schemas.microsoft.com/office/drawing/2014/main" id="{2C96E072-5B55-31CB-7EB9-63D6612709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737" y="1916802"/>
            <a:ext cx="4089239" cy="37027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62F885F-EAA1-53B9-D5B5-65BDE085806F}"/>
              </a:ext>
            </a:extLst>
          </p:cNvPr>
          <p:cNvSpPr txBox="1"/>
          <p:nvPr/>
        </p:nvSpPr>
        <p:spPr>
          <a:xfrm>
            <a:off x="5073445" y="1833906"/>
            <a:ext cx="6821037" cy="4154984"/>
          </a:xfrm>
          <a:prstGeom prst="rect">
            <a:avLst/>
          </a:prstGeom>
          <a:noFill/>
        </p:spPr>
        <p:txBody>
          <a:bodyPr wrap="square" rtlCol="0">
            <a:spAutoFit/>
          </a:bodyPr>
          <a:lstStyle/>
          <a:p>
            <a:pPr algn="just" rtl="0"/>
            <a:r>
              <a:rPr lang="es-PA" sz="2400" dirty="0"/>
              <a:t>El coeficiente de Gini para el ingreso es </a:t>
            </a:r>
            <a:r>
              <a:rPr lang="es-PA" sz="2400" b="0" i="0" u="none" strike="noStrike" dirty="0">
                <a:solidFill>
                  <a:srgbClr val="000000"/>
                </a:solidFill>
                <a:effectLst/>
              </a:rPr>
              <a:t>igual a la mitad de la diferencia promedio de ingresos dividida por el ingreso promedio.</a:t>
            </a:r>
          </a:p>
          <a:p>
            <a:pPr algn="just" rtl="0"/>
            <a:endParaRPr lang="es-PA" sz="2400" dirty="0">
              <a:solidFill>
                <a:srgbClr val="000000"/>
              </a:solidFill>
            </a:endParaRPr>
          </a:p>
          <a:p>
            <a:pPr algn="just" rtl="0"/>
            <a:r>
              <a:rPr lang="es-PA" sz="2400" dirty="0">
                <a:solidFill>
                  <a:srgbClr val="000000"/>
                </a:solidFill>
              </a:rPr>
              <a:t>La diferencia promedio en el ingreso es </a:t>
            </a:r>
            <a:r>
              <a:rPr lang="es-PA" sz="2400" b="0" i="0" u="none" strike="noStrike" dirty="0">
                <a:solidFill>
                  <a:srgbClr val="000000"/>
                </a:solidFill>
                <a:effectLst/>
              </a:rPr>
              <a:t>(10 + 8 + 2)/3 = 20/3 = 6,67.</a:t>
            </a:r>
          </a:p>
          <a:p>
            <a:pPr algn="just" rtl="0"/>
            <a:endParaRPr lang="es-PA" sz="2400" dirty="0">
              <a:solidFill>
                <a:srgbClr val="000000"/>
              </a:solidFill>
            </a:endParaRPr>
          </a:p>
          <a:p>
            <a:pPr algn="just" rtl="0"/>
            <a:r>
              <a:rPr lang="es-PA" sz="2400" dirty="0">
                <a:solidFill>
                  <a:srgbClr val="000000"/>
                </a:solidFill>
              </a:rPr>
              <a:t>El ingreso promedio es </a:t>
            </a:r>
            <a:r>
              <a:rPr lang="es-PA" sz="2400" b="0" i="0" u="none" strike="noStrike" dirty="0">
                <a:solidFill>
                  <a:srgbClr val="000000"/>
                </a:solidFill>
                <a:effectLst/>
              </a:rPr>
              <a:t>(12 + 4 + 2)/3 = 6.</a:t>
            </a:r>
          </a:p>
          <a:p>
            <a:pPr algn="just" rtl="0"/>
            <a:endParaRPr lang="es-PA" sz="2400" dirty="0">
              <a:solidFill>
                <a:srgbClr val="000000"/>
              </a:solidFill>
            </a:endParaRPr>
          </a:p>
          <a:p>
            <a:pPr algn="just" rtl="0"/>
            <a:r>
              <a:rPr lang="es-PA" sz="2400" dirty="0">
                <a:solidFill>
                  <a:srgbClr val="000000"/>
                </a:solidFill>
              </a:rPr>
              <a:t>Por tanto, el coeficiente de Gini es (0,5 x 6,67)/6 = 0,56.</a:t>
            </a:r>
            <a:endParaRPr lang="es-PA" sz="2400" dirty="0"/>
          </a:p>
        </p:txBody>
      </p:sp>
      <p:sp>
        <p:nvSpPr>
          <p:cNvPr id="4" name="Marcador de número de diapositiva 3">
            <a:extLst>
              <a:ext uri="{FF2B5EF4-FFF2-40B4-BE49-F238E27FC236}">
                <a16:creationId xmlns:a16="http://schemas.microsoft.com/office/drawing/2014/main" id="{6F061BF5-3190-0DFE-C6FF-669FBCD996FF}"/>
              </a:ext>
            </a:extLst>
          </p:cNvPr>
          <p:cNvSpPr>
            <a:spLocks noGrp="1"/>
          </p:cNvSpPr>
          <p:nvPr>
            <p:ph type="sldNum" sz="quarter" idx="12"/>
          </p:nvPr>
        </p:nvSpPr>
        <p:spPr/>
        <p:txBody>
          <a:bodyPr/>
          <a:lstStyle/>
          <a:p>
            <a:pPr rtl="0"/>
            <a:fld id="{0FF54DE5-C571-48E8-A5BC-B369434E2F44}" type="slidenum">
              <a:rPr lang="es-ES" noProof="0" smtClean="0"/>
              <a:t>45</a:t>
            </a:fld>
            <a:endParaRPr lang="es-ES" noProof="0" dirty="0"/>
          </a:p>
        </p:txBody>
      </p:sp>
    </p:spTree>
    <p:extLst>
      <p:ext uri="{BB962C8B-B14F-4D97-AF65-F5344CB8AC3E}">
        <p14:creationId xmlns:p14="http://schemas.microsoft.com/office/powerpoint/2010/main" val="327617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190F0-C7E1-9C8A-D038-C2546EC78587}"/>
              </a:ext>
            </a:extLst>
          </p:cNvPr>
          <p:cNvSpPr>
            <a:spLocks noGrp="1"/>
          </p:cNvSpPr>
          <p:nvPr>
            <p:ph type="title"/>
          </p:nvPr>
        </p:nvSpPr>
        <p:spPr/>
        <p:txBody>
          <a:bodyPr>
            <a:noAutofit/>
          </a:bodyPr>
          <a:lstStyle/>
          <a:p>
            <a:pPr algn="ctr" rtl="0"/>
            <a:r>
              <a:rPr lang="es-PA" sz="4000" dirty="0">
                <a:latin typeface="+mn-lt"/>
              </a:rPr>
              <a:t>Ingreso de Mercado vs. ingreso disponible</a:t>
            </a:r>
          </a:p>
        </p:txBody>
      </p:sp>
      <p:sp>
        <p:nvSpPr>
          <p:cNvPr id="7" name="Rectangle 6">
            <a:extLst>
              <a:ext uri="{FF2B5EF4-FFF2-40B4-BE49-F238E27FC236}">
                <a16:creationId xmlns:a16="http://schemas.microsoft.com/office/drawing/2014/main" id="{0B647353-4992-205A-A114-9085D73A8A7E}"/>
              </a:ext>
            </a:extLst>
          </p:cNvPr>
          <p:cNvSpPr/>
          <p:nvPr/>
        </p:nvSpPr>
        <p:spPr>
          <a:xfrm>
            <a:off x="1496292" y="2913063"/>
            <a:ext cx="2978726" cy="1936028"/>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A" b="0" i="0" u="none" strike="noStrike" kern="0" cap="none" spc="0" normalizeH="0" baseline="0" dirty="0">
                <a:ln>
                  <a:noFill/>
                </a:ln>
                <a:solidFill>
                  <a:prstClr val="white"/>
                </a:solidFill>
                <a:effectLst/>
                <a:uLnTx/>
                <a:uFillTx/>
                <a:latin typeface="Source Sans Pro" panose="020B0503030403020204" pitchFamily="34" charset="0"/>
                <a:ea typeface="Source Sans Pro" panose="020B0503030403020204" pitchFamily="34" charset="0"/>
                <a:cs typeface="+mn-cs"/>
              </a:rPr>
              <a:t>Ingresos de mercado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A" b="0" i="0" u="none" strike="noStrike" kern="0" cap="none" spc="0" normalizeH="0" baseline="0" dirty="0">
                <a:ln>
                  <a:noFill/>
                </a:ln>
                <a:solidFill>
                  <a:prstClr val="white"/>
                </a:solidFill>
                <a:effectLst/>
                <a:uLnTx/>
                <a:uFillTx/>
                <a:latin typeface="Source Sans Pro" panose="020B0503030403020204" pitchFamily="34" charset="0"/>
                <a:ea typeface="Source Sans Pro" panose="020B0503030403020204" pitchFamily="34" charset="0"/>
                <a:cs typeface="+mn-cs"/>
              </a:rPr>
              <a:t>Ingresos por sueldos, salarios, trabajo por cuenta propia, negocios e inversiones</a:t>
            </a:r>
          </a:p>
        </p:txBody>
      </p:sp>
      <p:sp>
        <p:nvSpPr>
          <p:cNvPr id="8" name="Rectangle 7">
            <a:extLst>
              <a:ext uri="{FF2B5EF4-FFF2-40B4-BE49-F238E27FC236}">
                <a16:creationId xmlns:a16="http://schemas.microsoft.com/office/drawing/2014/main" id="{8AAE3AEC-1835-287F-BEC0-7BE9B3337F02}"/>
              </a:ext>
            </a:extLst>
          </p:cNvPr>
          <p:cNvSpPr/>
          <p:nvPr/>
        </p:nvSpPr>
        <p:spPr>
          <a:xfrm>
            <a:off x="7605664" y="2913061"/>
            <a:ext cx="2757536" cy="1936025"/>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A" sz="1800" b="0" i="0" u="none" strike="noStrike" kern="0" cap="none" spc="0" normalizeH="0" baseline="0" dirty="0">
                <a:ln>
                  <a:noFill/>
                </a:ln>
                <a:solidFill>
                  <a:prstClr val="white"/>
                </a:solidFill>
                <a:effectLst/>
                <a:uLnTx/>
                <a:uFillTx/>
                <a:latin typeface="Source Sans Pro" panose="020B0503030403020204" pitchFamily="34" charset="0"/>
                <a:ea typeface="Source Sans Pro" panose="020B0503030403020204" pitchFamily="34" charset="0"/>
                <a:cs typeface="+mn-cs"/>
              </a:rPr>
              <a:t>Ingreso disponible</a:t>
            </a:r>
            <a:endParaRPr kumimoji="0" lang="es-PA" sz="1600" b="0" i="0" u="none" strike="noStrike" kern="0" cap="none" spc="0" normalizeH="0" baseline="0" dirty="0">
              <a:ln>
                <a:noFill/>
              </a:ln>
              <a:solidFill>
                <a:prstClr val="white"/>
              </a:solidFill>
              <a:effectLst/>
              <a:uLnTx/>
              <a:uFillTx/>
              <a:latin typeface="Source Sans Pro" panose="020B0503030403020204" pitchFamily="34" charset="0"/>
              <a:ea typeface="Source Sans Pro" panose="020B0503030403020204" pitchFamily="34" charset="0"/>
              <a:cs typeface="+mn-cs"/>
            </a:endParaRPr>
          </a:p>
        </p:txBody>
      </p:sp>
      <p:sp>
        <p:nvSpPr>
          <p:cNvPr id="9" name="TextBox 8">
            <a:extLst>
              <a:ext uri="{FF2B5EF4-FFF2-40B4-BE49-F238E27FC236}">
                <a16:creationId xmlns:a16="http://schemas.microsoft.com/office/drawing/2014/main" id="{C546AA33-8BF7-298F-25B3-48EFE10F859C}"/>
              </a:ext>
            </a:extLst>
          </p:cNvPr>
          <p:cNvSpPr txBox="1"/>
          <p:nvPr/>
        </p:nvSpPr>
        <p:spPr>
          <a:xfrm>
            <a:off x="4586337" y="3373484"/>
            <a:ext cx="2472319" cy="923330"/>
          </a:xfrm>
          <a:prstGeom prst="rect">
            <a:avLst/>
          </a:prstGeom>
          <a:noFill/>
        </p:spPr>
        <p:txBody>
          <a:bodyPr wrap="square" rtlCol="0">
            <a:spAutoFit/>
          </a:bodyPr>
          <a:lstStyle/>
          <a:p>
            <a:pPr algn="l" rtl="0"/>
            <a:r>
              <a:rPr lang="es-PA" dirty="0">
                <a:solidFill>
                  <a:prstClr val="black"/>
                </a:solidFill>
                <a:latin typeface="Source Sans Pro" panose="020B0503030403020204" pitchFamily="34" charset="0"/>
                <a:ea typeface="Source Sans Pro" panose="020B0503030403020204" pitchFamily="34" charset="0"/>
              </a:rPr>
              <a:t>-  impuestos directos.</a:t>
            </a:r>
          </a:p>
          <a:p>
            <a:pPr algn="l" rtl="0"/>
            <a:endParaRPr lang="es-PA" dirty="0">
              <a:solidFill>
                <a:prstClr val="black"/>
              </a:solidFill>
              <a:latin typeface="Source Sans Pro" panose="020B0503030403020204" pitchFamily="34" charset="0"/>
              <a:ea typeface="Source Sans Pro" panose="020B0503030403020204" pitchFamily="34" charset="0"/>
            </a:endParaRPr>
          </a:p>
          <a:p>
            <a:pPr algn="l" rtl="0"/>
            <a:r>
              <a:rPr lang="es-PA" dirty="0">
                <a:solidFill>
                  <a:prstClr val="black"/>
                </a:solidFill>
                <a:latin typeface="Source Sans Pro" panose="020B0503030403020204" pitchFamily="34" charset="0"/>
                <a:ea typeface="Source Sans Pro" panose="020B0503030403020204" pitchFamily="34" charset="0"/>
              </a:rPr>
              <a:t>+ transferencias.</a:t>
            </a:r>
          </a:p>
        </p:txBody>
      </p:sp>
      <p:cxnSp>
        <p:nvCxnSpPr>
          <p:cNvPr id="10" name="Straight Arrow Connector 9">
            <a:extLst>
              <a:ext uri="{FF2B5EF4-FFF2-40B4-BE49-F238E27FC236}">
                <a16:creationId xmlns:a16="http://schemas.microsoft.com/office/drawing/2014/main" id="{D4726450-02F6-0F55-2735-C8DDAAAA26CF}"/>
              </a:ext>
            </a:extLst>
          </p:cNvPr>
          <p:cNvCxnSpPr>
            <a:cxnSpLocks/>
          </p:cNvCxnSpPr>
          <p:nvPr/>
        </p:nvCxnSpPr>
        <p:spPr>
          <a:xfrm>
            <a:off x="7058656" y="3835149"/>
            <a:ext cx="430142" cy="0"/>
          </a:xfrm>
          <a:prstGeom prst="straightConnector1">
            <a:avLst/>
          </a:prstGeom>
          <a:noFill/>
          <a:ln w="28575" cap="flat" cmpd="sng" algn="ctr">
            <a:solidFill>
              <a:srgbClr val="FF0000"/>
            </a:solidFill>
            <a:prstDash val="solid"/>
            <a:miter lim="800000"/>
            <a:tailEnd type="arrow"/>
          </a:ln>
          <a:effectLst/>
        </p:spPr>
      </p:cxnSp>
      <p:sp>
        <p:nvSpPr>
          <p:cNvPr id="3" name="Marcador de número de diapositiva 2">
            <a:extLst>
              <a:ext uri="{FF2B5EF4-FFF2-40B4-BE49-F238E27FC236}">
                <a16:creationId xmlns:a16="http://schemas.microsoft.com/office/drawing/2014/main" id="{9C38EA64-76D6-8304-4097-AF937ED0AD84}"/>
              </a:ext>
            </a:extLst>
          </p:cNvPr>
          <p:cNvSpPr>
            <a:spLocks noGrp="1"/>
          </p:cNvSpPr>
          <p:nvPr>
            <p:ph type="sldNum" sz="quarter" idx="12"/>
          </p:nvPr>
        </p:nvSpPr>
        <p:spPr/>
        <p:txBody>
          <a:bodyPr/>
          <a:lstStyle/>
          <a:p>
            <a:pPr rtl="0"/>
            <a:fld id="{0FF54DE5-C571-48E8-A5BC-B369434E2F44}" type="slidenum">
              <a:rPr lang="es-ES" noProof="0" smtClean="0"/>
              <a:t>46</a:t>
            </a:fld>
            <a:endParaRPr lang="es-ES" noProof="0" dirty="0"/>
          </a:p>
        </p:txBody>
      </p:sp>
    </p:spTree>
    <p:extLst>
      <p:ext uri="{BB962C8B-B14F-4D97-AF65-F5344CB8AC3E}">
        <p14:creationId xmlns:p14="http://schemas.microsoft.com/office/powerpoint/2010/main" val="392099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190F0-C7E1-9C8A-D038-C2546EC78587}"/>
              </a:ext>
            </a:extLst>
          </p:cNvPr>
          <p:cNvSpPr>
            <a:spLocks noGrp="1"/>
          </p:cNvSpPr>
          <p:nvPr>
            <p:ph type="title"/>
          </p:nvPr>
        </p:nvSpPr>
        <p:spPr/>
        <p:txBody>
          <a:bodyPr>
            <a:normAutofit/>
          </a:bodyPr>
          <a:lstStyle/>
          <a:p>
            <a:pPr algn="ctr" rtl="0"/>
            <a:r>
              <a:rPr lang="en-GB" sz="4800" dirty="0">
                <a:latin typeface="+mn-lt"/>
              </a:rPr>
              <a:t>GINI vs. ingreso disponible</a:t>
            </a:r>
          </a:p>
        </p:txBody>
      </p:sp>
      <p:pic>
        <p:nvPicPr>
          <p:cNvPr id="4" name="Picture 3" descr="A graph of income and income  Description automatically generated">
            <a:extLst>
              <a:ext uri="{FF2B5EF4-FFF2-40B4-BE49-F238E27FC236}">
                <a16:creationId xmlns:a16="http://schemas.microsoft.com/office/drawing/2014/main" id="{0EDD15E6-90C1-71A5-6E6D-3731EF7F0E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92" y="1551448"/>
            <a:ext cx="9847665" cy="4834603"/>
          </a:xfrm>
          <a:prstGeom prst="rect">
            <a:avLst/>
          </a:prstGeom>
        </p:spPr>
      </p:pic>
      <p:sp>
        <p:nvSpPr>
          <p:cNvPr id="3" name="Marcador de número de diapositiva 2">
            <a:extLst>
              <a:ext uri="{FF2B5EF4-FFF2-40B4-BE49-F238E27FC236}">
                <a16:creationId xmlns:a16="http://schemas.microsoft.com/office/drawing/2014/main" id="{ADC7641B-40EA-A6D3-AB47-6C82D1BC8D77}"/>
              </a:ext>
            </a:extLst>
          </p:cNvPr>
          <p:cNvSpPr>
            <a:spLocks noGrp="1"/>
          </p:cNvSpPr>
          <p:nvPr>
            <p:ph type="sldNum" sz="quarter" idx="12"/>
          </p:nvPr>
        </p:nvSpPr>
        <p:spPr/>
        <p:txBody>
          <a:bodyPr/>
          <a:lstStyle/>
          <a:p>
            <a:pPr rtl="0"/>
            <a:fld id="{0FF54DE5-C571-48E8-A5BC-B369434E2F44}" type="slidenum">
              <a:rPr lang="es-ES" noProof="0" smtClean="0"/>
              <a:t>47</a:t>
            </a:fld>
            <a:endParaRPr lang="es-ES" noProof="0" dirty="0"/>
          </a:p>
        </p:txBody>
      </p:sp>
    </p:spTree>
    <p:extLst>
      <p:ext uri="{BB962C8B-B14F-4D97-AF65-F5344CB8AC3E}">
        <p14:creationId xmlns:p14="http://schemas.microsoft.com/office/powerpoint/2010/main" val="91670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BD25A-96C2-964A-FB94-9891A7E4FE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0CD3A0-7D6C-CF34-7248-8A0C85C8F3A1}"/>
              </a:ext>
            </a:extLst>
          </p:cNvPr>
          <p:cNvSpPr>
            <a:spLocks noGrp="1"/>
          </p:cNvSpPr>
          <p:nvPr>
            <p:ph type="title"/>
          </p:nvPr>
        </p:nvSpPr>
        <p:spPr/>
        <p:txBody>
          <a:bodyPr>
            <a:normAutofit/>
          </a:bodyPr>
          <a:lstStyle/>
          <a:p>
            <a:pPr algn="ctr" rtl="0"/>
            <a:r>
              <a:rPr lang="es-PA" sz="4800" dirty="0">
                <a:latin typeface="+mn-lt"/>
              </a:rPr>
              <a:t>Coeficiente de GINI a nivel mundial</a:t>
            </a:r>
          </a:p>
        </p:txBody>
      </p:sp>
      <p:sp>
        <p:nvSpPr>
          <p:cNvPr id="3" name="Marcador de número de diapositiva 2">
            <a:extLst>
              <a:ext uri="{FF2B5EF4-FFF2-40B4-BE49-F238E27FC236}">
                <a16:creationId xmlns:a16="http://schemas.microsoft.com/office/drawing/2014/main" id="{FDCBB362-5F34-3A3E-12D2-36943AE84CD2}"/>
              </a:ext>
            </a:extLst>
          </p:cNvPr>
          <p:cNvSpPr>
            <a:spLocks noGrp="1"/>
          </p:cNvSpPr>
          <p:nvPr>
            <p:ph type="sldNum" sz="quarter" idx="12"/>
          </p:nvPr>
        </p:nvSpPr>
        <p:spPr/>
        <p:txBody>
          <a:bodyPr/>
          <a:lstStyle/>
          <a:p>
            <a:pPr rtl="0"/>
            <a:fld id="{0FF54DE5-C571-48E8-A5BC-B369434E2F44}" type="slidenum">
              <a:rPr lang="es-ES" noProof="0" smtClean="0"/>
              <a:t>48</a:t>
            </a:fld>
            <a:endParaRPr lang="es-ES" noProof="0" dirty="0"/>
          </a:p>
        </p:txBody>
      </p:sp>
      <p:pic>
        <p:nvPicPr>
          <p:cNvPr id="6" name="Imagen 5">
            <a:extLst>
              <a:ext uri="{FF2B5EF4-FFF2-40B4-BE49-F238E27FC236}">
                <a16:creationId xmlns:a16="http://schemas.microsoft.com/office/drawing/2014/main" id="{3A806FB9-2B1B-AA3F-1379-2ACCF0743B78}"/>
              </a:ext>
            </a:extLst>
          </p:cNvPr>
          <p:cNvPicPr>
            <a:picLocks noChangeAspect="1"/>
          </p:cNvPicPr>
          <p:nvPr/>
        </p:nvPicPr>
        <p:blipFill>
          <a:blip r:embed="rId3"/>
          <a:stretch>
            <a:fillRect/>
          </a:stretch>
        </p:blipFill>
        <p:spPr>
          <a:xfrm>
            <a:off x="1104900" y="1518256"/>
            <a:ext cx="9980682" cy="4838095"/>
          </a:xfrm>
          <a:prstGeom prst="rect">
            <a:avLst/>
          </a:prstGeom>
        </p:spPr>
      </p:pic>
    </p:spTree>
    <p:extLst>
      <p:ext uri="{BB962C8B-B14F-4D97-AF65-F5344CB8AC3E}">
        <p14:creationId xmlns:p14="http://schemas.microsoft.com/office/powerpoint/2010/main" val="232119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1AC39-C780-2906-83C8-CB428B78B8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E4EA22-4405-E98D-6A87-EB983C857F9C}"/>
              </a:ext>
            </a:extLst>
          </p:cNvPr>
          <p:cNvSpPr>
            <a:spLocks noGrp="1"/>
          </p:cNvSpPr>
          <p:nvPr>
            <p:ph type="title"/>
          </p:nvPr>
        </p:nvSpPr>
        <p:spPr/>
        <p:txBody>
          <a:bodyPr>
            <a:normAutofit/>
          </a:bodyPr>
          <a:lstStyle/>
          <a:p>
            <a:pPr algn="ctr" rtl="0"/>
            <a:r>
              <a:rPr lang="es-PA" sz="4800" dirty="0">
                <a:latin typeface="+mn-lt"/>
              </a:rPr>
              <a:t>Coeficiente de GINI en ALC</a:t>
            </a:r>
          </a:p>
        </p:txBody>
      </p:sp>
      <p:sp>
        <p:nvSpPr>
          <p:cNvPr id="3" name="Marcador de número de diapositiva 2">
            <a:extLst>
              <a:ext uri="{FF2B5EF4-FFF2-40B4-BE49-F238E27FC236}">
                <a16:creationId xmlns:a16="http://schemas.microsoft.com/office/drawing/2014/main" id="{63B09DA2-1EBA-F3C2-A230-F62D948F05B2}"/>
              </a:ext>
            </a:extLst>
          </p:cNvPr>
          <p:cNvSpPr>
            <a:spLocks noGrp="1"/>
          </p:cNvSpPr>
          <p:nvPr>
            <p:ph type="sldNum" sz="quarter" idx="12"/>
          </p:nvPr>
        </p:nvSpPr>
        <p:spPr/>
        <p:txBody>
          <a:bodyPr/>
          <a:lstStyle/>
          <a:p>
            <a:pPr rtl="0"/>
            <a:fld id="{0FF54DE5-C571-48E8-A5BC-B369434E2F44}" type="slidenum">
              <a:rPr lang="es-ES" noProof="0" smtClean="0"/>
              <a:t>49</a:t>
            </a:fld>
            <a:endParaRPr lang="es-ES" noProof="0" dirty="0"/>
          </a:p>
        </p:txBody>
      </p:sp>
      <p:pic>
        <p:nvPicPr>
          <p:cNvPr id="5" name="Imagen 4">
            <a:extLst>
              <a:ext uri="{FF2B5EF4-FFF2-40B4-BE49-F238E27FC236}">
                <a16:creationId xmlns:a16="http://schemas.microsoft.com/office/drawing/2014/main" id="{8A812EB2-BAB6-9D10-3CD9-241FD81D357A}"/>
              </a:ext>
            </a:extLst>
          </p:cNvPr>
          <p:cNvPicPr>
            <a:picLocks noChangeAspect="1"/>
          </p:cNvPicPr>
          <p:nvPr/>
        </p:nvPicPr>
        <p:blipFill>
          <a:blip r:embed="rId3"/>
          <a:stretch>
            <a:fillRect/>
          </a:stretch>
        </p:blipFill>
        <p:spPr>
          <a:xfrm>
            <a:off x="3092464" y="1582034"/>
            <a:ext cx="6007072" cy="4774317"/>
          </a:xfrm>
          <a:prstGeom prst="rect">
            <a:avLst/>
          </a:prstGeom>
        </p:spPr>
      </p:pic>
    </p:spTree>
    <p:extLst>
      <p:ext uri="{BB962C8B-B14F-4D97-AF65-F5344CB8AC3E}">
        <p14:creationId xmlns:p14="http://schemas.microsoft.com/office/powerpoint/2010/main" val="43871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C33B5-32EF-A803-8771-D16F0D4BBBE8}"/>
              </a:ext>
            </a:extLst>
          </p:cNvPr>
          <p:cNvSpPr>
            <a:spLocks noGrp="1"/>
          </p:cNvSpPr>
          <p:nvPr>
            <p:ph type="title"/>
          </p:nvPr>
        </p:nvSpPr>
        <p:spPr/>
        <p:txBody>
          <a:bodyPr>
            <a:normAutofit/>
          </a:bodyPr>
          <a:lstStyle/>
          <a:p>
            <a:pPr algn="ctr" rtl="0"/>
            <a:r>
              <a:rPr lang="en-GB" sz="4800" dirty="0">
                <a:latin typeface="+mn-lt"/>
              </a:rPr>
              <a:t>Escenario: ¿Vas al concierto?</a:t>
            </a:r>
          </a:p>
        </p:txBody>
      </p:sp>
      <p:sp>
        <p:nvSpPr>
          <p:cNvPr id="3" name="Content Placeholder 2">
            <a:extLst>
              <a:ext uri="{FF2B5EF4-FFF2-40B4-BE49-F238E27FC236}">
                <a16:creationId xmlns:a16="http://schemas.microsoft.com/office/drawing/2014/main" id="{4B5035A6-F4A8-C8AF-143A-A06DF73AF02D}"/>
              </a:ext>
            </a:extLst>
          </p:cNvPr>
          <p:cNvSpPr>
            <a:spLocks noGrp="1"/>
          </p:cNvSpPr>
          <p:nvPr>
            <p:ph idx="1"/>
          </p:nvPr>
        </p:nvSpPr>
        <p:spPr/>
        <p:txBody>
          <a:bodyPr>
            <a:normAutofit fontScale="85000" lnSpcReduction="20000"/>
          </a:bodyPr>
          <a:lstStyle/>
          <a:p>
            <a:pPr algn="just" rtl="0"/>
            <a:r>
              <a:rPr lang="en-GB" sz="3200" dirty="0"/>
              <a:t>Un boleto cuesta $25</a:t>
            </a:r>
          </a:p>
          <a:p>
            <a:pPr algn="just" rtl="0"/>
            <a:r>
              <a:rPr lang="en-GB" sz="3200" dirty="0"/>
              <a:t>El valor del disfrute del concierto es de $55.</a:t>
            </a:r>
          </a:p>
          <a:p>
            <a:pPr algn="just" rtl="0"/>
            <a:r>
              <a:rPr lang="en-GB" sz="3200" dirty="0"/>
              <a:t>Beneficio neto del concierto = $55 - $25 = $30</a:t>
            </a:r>
          </a:p>
          <a:p>
            <a:pPr algn="just" rtl="0"/>
            <a:endParaRPr lang="en-GB" sz="3200" dirty="0"/>
          </a:p>
          <a:p>
            <a:pPr algn="just" rtl="0"/>
            <a:r>
              <a:rPr lang="en-GB" sz="3200" dirty="0"/>
              <a:t>La opción de reserva es ganar $22 por cuidar niños.</a:t>
            </a:r>
          </a:p>
          <a:p>
            <a:pPr algn="just" rtl="0"/>
            <a:r>
              <a:rPr lang="en-GB" sz="3200" dirty="0"/>
              <a:t>Costo de oportunidad = $22</a:t>
            </a:r>
          </a:p>
          <a:p>
            <a:pPr marL="0" indent="0" algn="just" rtl="0">
              <a:buNone/>
            </a:pPr>
            <a:endParaRPr lang="en-GB" sz="3200" dirty="0"/>
          </a:p>
          <a:p>
            <a:pPr algn="just" rtl="0"/>
            <a:r>
              <a:rPr lang="en-GB" sz="3200" dirty="0"/>
              <a:t>Costo económico del concierto = $25 + $22 = $47</a:t>
            </a:r>
          </a:p>
          <a:p>
            <a:pPr algn="just" rtl="0"/>
            <a:r>
              <a:rPr lang="en-GB" sz="3200" dirty="0"/>
              <a:t>Renta económica = $55 - $47 = $8</a:t>
            </a:r>
          </a:p>
        </p:txBody>
      </p:sp>
      <p:sp>
        <p:nvSpPr>
          <p:cNvPr id="4" name="Marcador de número de diapositiva 3">
            <a:extLst>
              <a:ext uri="{FF2B5EF4-FFF2-40B4-BE49-F238E27FC236}">
                <a16:creationId xmlns:a16="http://schemas.microsoft.com/office/drawing/2014/main" id="{430BB715-1A2B-7781-BFC4-BA9B22A645E2}"/>
              </a:ext>
            </a:extLst>
          </p:cNvPr>
          <p:cNvSpPr>
            <a:spLocks noGrp="1"/>
          </p:cNvSpPr>
          <p:nvPr>
            <p:ph type="sldNum" sz="quarter" idx="12"/>
          </p:nvPr>
        </p:nvSpPr>
        <p:spPr/>
        <p:txBody>
          <a:bodyPr/>
          <a:lstStyle/>
          <a:p>
            <a:pPr rtl="0"/>
            <a:fld id="{0FF54DE5-C571-48E8-A5BC-B369434E2F44}" type="slidenum">
              <a:rPr lang="es-ES" noProof="0" smtClean="0"/>
              <a:t>5</a:t>
            </a:fld>
            <a:endParaRPr lang="es-ES" noProof="0" dirty="0"/>
          </a:p>
        </p:txBody>
      </p:sp>
    </p:spTree>
    <p:extLst>
      <p:ext uri="{BB962C8B-B14F-4D97-AF65-F5344CB8AC3E}">
        <p14:creationId xmlns:p14="http://schemas.microsoft.com/office/powerpoint/2010/main" val="429154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l" rtl="0"/>
            <a:r>
              <a:rPr lang="en-GB" sz="4800" dirty="0">
                <a:latin typeface="+mn-lt"/>
              </a:rPr>
              <a:t>Resumen</a:t>
            </a:r>
          </a:p>
        </p:txBody>
      </p:sp>
      <p:sp>
        <p:nvSpPr>
          <p:cNvPr id="2" name="TextBox 1"/>
          <p:cNvSpPr txBox="1"/>
          <p:nvPr/>
        </p:nvSpPr>
        <p:spPr>
          <a:xfrm>
            <a:off x="680578" y="1386929"/>
            <a:ext cx="10830845" cy="4862870"/>
          </a:xfrm>
          <a:prstGeom prst="rect">
            <a:avLst/>
          </a:prstGeom>
          <a:noFill/>
        </p:spPr>
        <p:txBody>
          <a:bodyPr wrap="square" rtlCol="0">
            <a:spAutoFit/>
          </a:bodyPr>
          <a:lstStyle/>
          <a:p>
            <a:pPr marL="514350" indent="-514350" algn="just" rtl="0">
              <a:buFont typeface="+mj-lt"/>
              <a:buAutoNum type="arabicPeriod"/>
            </a:pPr>
            <a:r>
              <a:rPr lang="es-PA" sz="3200" dirty="0"/>
              <a:t>Dos criterios utilizados para evaluar los resultados</a:t>
            </a:r>
          </a:p>
          <a:p>
            <a:pPr marL="914400" lvl="1" indent="-457200" algn="just">
              <a:buFont typeface="Arial"/>
              <a:buChar char="•"/>
            </a:pPr>
            <a:r>
              <a:rPr lang="es-PA" sz="2800" dirty="0"/>
              <a:t>Objetivo: </a:t>
            </a:r>
            <a:r>
              <a:rPr lang="es-PA" sz="2800" b="1" dirty="0"/>
              <a:t>Eficiencia de Pareto</a:t>
            </a:r>
            <a:r>
              <a:rPr lang="es-PA" sz="2800" dirty="0"/>
              <a:t>.</a:t>
            </a:r>
          </a:p>
          <a:p>
            <a:pPr marL="914400" lvl="1" indent="-457200" algn="just">
              <a:buFont typeface="Arial"/>
              <a:buChar char="•"/>
            </a:pPr>
            <a:r>
              <a:rPr lang="es-PA" sz="2800" dirty="0"/>
              <a:t>Subjetivo: Equidad</a:t>
            </a:r>
            <a:r>
              <a:rPr lang="es-PA" sz="2800" b="1" dirty="0"/>
              <a:t> </a:t>
            </a:r>
            <a:r>
              <a:rPr lang="es-PA" sz="2800" dirty="0"/>
              <a:t>(</a:t>
            </a:r>
            <a:r>
              <a:rPr lang="es-PA" sz="2800" b="1" dirty="0"/>
              <a:t>sustantiva </a:t>
            </a:r>
            <a:r>
              <a:rPr lang="es-PA" sz="2800" dirty="0"/>
              <a:t>y procedimental).</a:t>
            </a:r>
          </a:p>
          <a:p>
            <a:pPr algn="just" rtl="0"/>
            <a:endParaRPr lang="es-PA" sz="1600" dirty="0"/>
          </a:p>
          <a:p>
            <a:pPr marL="514350" indent="-514350" algn="just" rtl="0">
              <a:buFont typeface="+mj-lt"/>
              <a:buAutoNum type="arabicPeriod" startAt="2"/>
            </a:pPr>
            <a:r>
              <a:rPr lang="es-PA" sz="3200" b="1" dirty="0"/>
              <a:t>Dotaciones Iniciales</a:t>
            </a:r>
            <a:r>
              <a:rPr lang="es-PA" sz="3200" dirty="0"/>
              <a:t>: Dependen de preferencias y poder/instituciones.</a:t>
            </a:r>
          </a:p>
          <a:p>
            <a:pPr marL="914400" lvl="1" indent="-457200" algn="just">
              <a:buFont typeface="Arial"/>
              <a:buChar char="•"/>
            </a:pPr>
            <a:r>
              <a:rPr lang="es-PA" sz="2800" b="1" dirty="0"/>
              <a:t>Las instituciones </a:t>
            </a:r>
            <a:r>
              <a:rPr lang="es-PA" sz="2800" dirty="0"/>
              <a:t>pueden determinar </a:t>
            </a:r>
            <a:r>
              <a:rPr lang="es-PA" sz="2800" b="1" dirty="0"/>
              <a:t>opciones de reserva </a:t>
            </a:r>
            <a:r>
              <a:rPr lang="es-PA" sz="2800" dirty="0"/>
              <a:t>y </a:t>
            </a:r>
            <a:r>
              <a:rPr lang="es-PA" sz="2800" b="1" dirty="0"/>
              <a:t>poder de negociación</a:t>
            </a:r>
            <a:r>
              <a:rPr lang="es-PA" sz="2800" dirty="0"/>
              <a:t>.</a:t>
            </a:r>
            <a:endParaRPr lang="es-PA" sz="2800" b="1" dirty="0"/>
          </a:p>
          <a:p>
            <a:pPr marL="914400" lvl="1" indent="-457200" algn="just">
              <a:buFont typeface="Arial"/>
              <a:buChar char="•"/>
            </a:pPr>
            <a:r>
              <a:rPr lang="es-PA" sz="2800" dirty="0"/>
              <a:t>El </a:t>
            </a:r>
            <a:r>
              <a:rPr lang="es-PA" sz="2800" b="1" dirty="0"/>
              <a:t>coeficiente GINI m</a:t>
            </a:r>
            <a:r>
              <a:rPr lang="es-PA" sz="2800" dirty="0"/>
              <a:t>ide la desigualdad de las asignaciones.</a:t>
            </a:r>
            <a:endParaRPr lang="es-PA" sz="2800" b="1" dirty="0"/>
          </a:p>
          <a:p>
            <a:pPr marL="914400" lvl="1" indent="-457200" algn="just">
              <a:buFont typeface="Arial"/>
              <a:buChar char="•"/>
            </a:pPr>
            <a:r>
              <a:rPr lang="es-PA" sz="2800" dirty="0"/>
              <a:t>Las políticas públicas pueden hacer que las asignaciones sean más eficientes o más justas.</a:t>
            </a:r>
          </a:p>
        </p:txBody>
      </p:sp>
      <p:sp>
        <p:nvSpPr>
          <p:cNvPr id="3" name="Marcador de número de diapositiva 2">
            <a:extLst>
              <a:ext uri="{FF2B5EF4-FFF2-40B4-BE49-F238E27FC236}">
                <a16:creationId xmlns:a16="http://schemas.microsoft.com/office/drawing/2014/main" id="{A72A7081-C885-6797-793F-2AB2896DA024}"/>
              </a:ext>
            </a:extLst>
          </p:cNvPr>
          <p:cNvSpPr>
            <a:spLocks noGrp="1"/>
          </p:cNvSpPr>
          <p:nvPr>
            <p:ph type="sldNum" sz="quarter" idx="12"/>
          </p:nvPr>
        </p:nvSpPr>
        <p:spPr/>
        <p:txBody>
          <a:bodyPr/>
          <a:lstStyle/>
          <a:p>
            <a:pPr rtl="0"/>
            <a:fld id="{0FF54DE5-C571-48E8-A5BC-B369434E2F44}" type="slidenum">
              <a:rPr lang="es-ES" noProof="0" smtClean="0"/>
              <a:t>50</a:t>
            </a:fld>
            <a:endParaRPr lang="es-ES" noProof="0" dirty="0"/>
          </a:p>
        </p:txBody>
      </p:sp>
    </p:spTree>
    <p:extLst>
      <p:ext uri="{BB962C8B-B14F-4D97-AF65-F5344CB8AC3E}">
        <p14:creationId xmlns:p14="http://schemas.microsoft.com/office/powerpoint/2010/main" val="4162583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35467F-B432-9FEE-58DD-CA699C7CE8AA}"/>
              </a:ext>
            </a:extLst>
          </p:cNvPr>
          <p:cNvSpPr>
            <a:spLocks noGrp="1"/>
          </p:cNvSpPr>
          <p:nvPr>
            <p:ph type="title"/>
          </p:nvPr>
        </p:nvSpPr>
        <p:spPr/>
        <p:txBody>
          <a:bodyPr/>
          <a:lstStyle/>
          <a:p>
            <a:r>
              <a:rPr lang="es-PA" dirty="0"/>
              <a:t>Nuestra última filmina: ¿Hay eficiencia de Pareto aquí?</a:t>
            </a:r>
          </a:p>
        </p:txBody>
      </p:sp>
      <p:sp>
        <p:nvSpPr>
          <p:cNvPr id="3" name="Marcador de número de diapositiva 2">
            <a:extLst>
              <a:ext uri="{FF2B5EF4-FFF2-40B4-BE49-F238E27FC236}">
                <a16:creationId xmlns:a16="http://schemas.microsoft.com/office/drawing/2014/main" id="{2194D1EA-F4B8-A8E4-7211-C0E44AB71263}"/>
              </a:ext>
            </a:extLst>
          </p:cNvPr>
          <p:cNvSpPr>
            <a:spLocks noGrp="1"/>
          </p:cNvSpPr>
          <p:nvPr>
            <p:ph type="sldNum" sz="quarter" idx="12"/>
          </p:nvPr>
        </p:nvSpPr>
        <p:spPr/>
        <p:txBody>
          <a:bodyPr/>
          <a:lstStyle/>
          <a:p>
            <a:pPr rtl="0"/>
            <a:fld id="{0FF54DE5-C571-48E8-A5BC-B369434E2F44}" type="slidenum">
              <a:rPr lang="es-ES" noProof="0" smtClean="0"/>
              <a:t>51</a:t>
            </a:fld>
            <a:endParaRPr lang="es-ES" noProof="0" dirty="0"/>
          </a:p>
        </p:txBody>
      </p:sp>
      <p:pic>
        <p:nvPicPr>
          <p:cNvPr id="5" name="Imagen 4">
            <a:extLst>
              <a:ext uri="{FF2B5EF4-FFF2-40B4-BE49-F238E27FC236}">
                <a16:creationId xmlns:a16="http://schemas.microsoft.com/office/drawing/2014/main" id="{F172756E-6BC7-EAB4-A12F-1E45AA93C4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3818" y="3545517"/>
            <a:ext cx="5888181" cy="3301324"/>
          </a:xfrm>
          <a:prstGeom prst="rect">
            <a:avLst/>
          </a:prstGeom>
        </p:spPr>
      </p:pic>
      <p:pic>
        <p:nvPicPr>
          <p:cNvPr id="7" name="Imagen 6">
            <a:extLst>
              <a:ext uri="{FF2B5EF4-FFF2-40B4-BE49-F238E27FC236}">
                <a16:creationId xmlns:a16="http://schemas.microsoft.com/office/drawing/2014/main" id="{80AC1E6B-CA2B-91B2-52FB-9A26B375BC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417425"/>
            <a:ext cx="6303818" cy="3619534"/>
          </a:xfrm>
          <a:prstGeom prst="rect">
            <a:avLst/>
          </a:prstGeom>
        </p:spPr>
      </p:pic>
    </p:spTree>
    <p:extLst>
      <p:ext uri="{BB962C8B-B14F-4D97-AF65-F5344CB8AC3E}">
        <p14:creationId xmlns:p14="http://schemas.microsoft.com/office/powerpoint/2010/main" val="1338280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7363" y="3075708"/>
            <a:ext cx="10515600" cy="950191"/>
          </a:xfrm>
        </p:spPr>
        <p:txBody>
          <a:bodyPr>
            <a:normAutofit/>
          </a:bodyPr>
          <a:lstStyle/>
          <a:p>
            <a:pPr algn="ctr" rtl="0"/>
            <a:r>
              <a:rPr lang="es-PA" dirty="0">
                <a:latin typeface="+mn-lt"/>
              </a:rPr>
              <a:t>Teoría de juegos</a:t>
            </a:r>
          </a:p>
        </p:txBody>
      </p:sp>
      <p:sp>
        <p:nvSpPr>
          <p:cNvPr id="2" name="Marcador de número de diapositiva 1">
            <a:extLst>
              <a:ext uri="{FF2B5EF4-FFF2-40B4-BE49-F238E27FC236}">
                <a16:creationId xmlns:a16="http://schemas.microsoft.com/office/drawing/2014/main" id="{82C10681-D94E-F2D1-7DD9-02F2C289CDA9}"/>
              </a:ext>
            </a:extLst>
          </p:cNvPr>
          <p:cNvSpPr>
            <a:spLocks noGrp="1"/>
          </p:cNvSpPr>
          <p:nvPr>
            <p:ph type="sldNum" sz="quarter" idx="12"/>
          </p:nvPr>
        </p:nvSpPr>
        <p:spPr/>
        <p:txBody>
          <a:bodyPr/>
          <a:lstStyle/>
          <a:p>
            <a:pPr rtl="0"/>
            <a:fld id="{0FF54DE5-C571-48E8-A5BC-B369434E2F44}" type="slidenum">
              <a:rPr lang="es-ES" noProof="0" smtClean="0"/>
              <a:t>6</a:t>
            </a:fld>
            <a:endParaRPr lang="es-ES" noProof="0" dirty="0"/>
          </a:p>
        </p:txBody>
      </p:sp>
    </p:spTree>
    <p:extLst>
      <p:ext uri="{BB962C8B-B14F-4D97-AF65-F5344CB8AC3E}">
        <p14:creationId xmlns:p14="http://schemas.microsoft.com/office/powerpoint/2010/main" val="3080656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68B97-32DA-F040-CD10-EE459104D815}"/>
              </a:ext>
            </a:extLst>
          </p:cNvPr>
          <p:cNvSpPr>
            <a:spLocks noGrp="1"/>
          </p:cNvSpPr>
          <p:nvPr>
            <p:ph type="title"/>
          </p:nvPr>
        </p:nvSpPr>
        <p:spPr/>
        <p:txBody>
          <a:bodyPr>
            <a:normAutofit/>
          </a:bodyPr>
          <a:lstStyle/>
          <a:p>
            <a:pPr algn="ctr" rtl="0"/>
            <a:r>
              <a:rPr lang="en-GB" sz="4800" dirty="0">
                <a:latin typeface="+mn-lt"/>
              </a:rPr>
              <a:t>¿Qué es la teoría de juegos?</a:t>
            </a:r>
          </a:p>
        </p:txBody>
      </p:sp>
      <p:sp>
        <p:nvSpPr>
          <p:cNvPr id="3" name="Content Placeholder 2">
            <a:extLst>
              <a:ext uri="{FF2B5EF4-FFF2-40B4-BE49-F238E27FC236}">
                <a16:creationId xmlns:a16="http://schemas.microsoft.com/office/drawing/2014/main" id="{7A8856F0-08AE-E93C-F57B-1AECF3AD0554}"/>
              </a:ext>
            </a:extLst>
          </p:cNvPr>
          <p:cNvSpPr>
            <a:spLocks noGrp="1"/>
          </p:cNvSpPr>
          <p:nvPr>
            <p:ph idx="1"/>
          </p:nvPr>
        </p:nvSpPr>
        <p:spPr/>
        <p:txBody>
          <a:bodyPr>
            <a:normAutofit fontScale="85000" lnSpcReduction="10000"/>
          </a:bodyPr>
          <a:lstStyle/>
          <a:p>
            <a:pPr algn="just" rtl="0">
              <a:lnSpc>
                <a:spcPct val="110000"/>
              </a:lnSpc>
            </a:pPr>
            <a:r>
              <a:rPr lang="es-PA" sz="3200" b="1" dirty="0"/>
              <a:t>Teoría de juegos </a:t>
            </a:r>
            <a:r>
              <a:rPr lang="es-PA" sz="3200" dirty="0"/>
              <a:t>es un conjunto de modelos de </a:t>
            </a:r>
            <a:r>
              <a:rPr lang="es-PA" sz="3200" b="1" dirty="0"/>
              <a:t>interacciones estratégicas</a:t>
            </a:r>
            <a:r>
              <a:rPr lang="es-PA" sz="3200" dirty="0"/>
              <a:t>.</a:t>
            </a:r>
          </a:p>
          <a:p>
            <a:pPr algn="just" rtl="0">
              <a:lnSpc>
                <a:spcPct val="110000"/>
              </a:lnSpc>
            </a:pPr>
            <a:r>
              <a:rPr lang="es-PA" sz="3200" b="0" i="0" u="none" strike="noStrike" dirty="0">
                <a:solidFill>
                  <a:srgbClr val="000000"/>
                </a:solidFill>
                <a:effectLst/>
              </a:rPr>
              <a:t>Cuando las personas participan en una interacción social y son conscientes de las formas en que sus acciones afectan a los demás, y viceversa, lo llamamos </a:t>
            </a:r>
            <a:r>
              <a:rPr lang="es-PA" sz="3200" b="1" i="0" u="none" strike="noStrike" dirty="0">
                <a:solidFill>
                  <a:srgbClr val="000000"/>
                </a:solidFill>
                <a:effectLst/>
              </a:rPr>
              <a:t>interacción estratégica</a:t>
            </a:r>
            <a:r>
              <a:rPr lang="es-PA" sz="3200" b="0" i="0" u="none" strike="noStrike" dirty="0">
                <a:solidFill>
                  <a:srgbClr val="000000"/>
                </a:solidFill>
                <a:effectLst/>
              </a:rPr>
              <a:t>.</a:t>
            </a:r>
          </a:p>
          <a:p>
            <a:pPr algn="just" rtl="0">
              <a:lnSpc>
                <a:spcPct val="110000"/>
              </a:lnSpc>
            </a:pPr>
            <a:r>
              <a:rPr lang="es-PA" sz="3200" dirty="0">
                <a:solidFill>
                  <a:srgbClr val="000000"/>
                </a:solidFill>
              </a:rPr>
              <a:t>Una </a:t>
            </a:r>
            <a:r>
              <a:rPr lang="es-PA" sz="3200" b="1" dirty="0">
                <a:solidFill>
                  <a:srgbClr val="000000"/>
                </a:solidFill>
              </a:rPr>
              <a:t>E</a:t>
            </a:r>
            <a:r>
              <a:rPr lang="es-PA" sz="3200" b="1" i="0" u="none" strike="noStrike" dirty="0">
                <a:solidFill>
                  <a:srgbClr val="000000"/>
                </a:solidFill>
                <a:effectLst/>
              </a:rPr>
              <a:t>strategia</a:t>
            </a:r>
            <a:r>
              <a:rPr lang="es-PA" sz="3200" dirty="0">
                <a:solidFill>
                  <a:srgbClr val="000000"/>
                </a:solidFill>
              </a:rPr>
              <a:t> s</a:t>
            </a:r>
            <a:r>
              <a:rPr lang="es-PA" sz="3200" b="0" i="0" u="none" strike="noStrike" dirty="0">
                <a:solidFill>
                  <a:srgbClr val="000000"/>
                </a:solidFill>
                <a:effectLst/>
              </a:rPr>
              <a:t>e define como una acción (o plan de acción) que una persona puede elegir siendo consciente de la dependencia mutua de los resultados de sus propias acciones y las de los demás.</a:t>
            </a:r>
            <a:endParaRPr lang="es-PA" sz="3200" dirty="0"/>
          </a:p>
          <a:p>
            <a:pPr algn="just" rtl="0"/>
            <a:endParaRPr lang="en-GB" dirty="0"/>
          </a:p>
        </p:txBody>
      </p:sp>
      <p:sp>
        <p:nvSpPr>
          <p:cNvPr id="4" name="Marcador de número de diapositiva 3">
            <a:extLst>
              <a:ext uri="{FF2B5EF4-FFF2-40B4-BE49-F238E27FC236}">
                <a16:creationId xmlns:a16="http://schemas.microsoft.com/office/drawing/2014/main" id="{5320D9F1-E386-97CB-8F2D-1C55C48686B8}"/>
              </a:ext>
            </a:extLst>
          </p:cNvPr>
          <p:cNvSpPr>
            <a:spLocks noGrp="1"/>
          </p:cNvSpPr>
          <p:nvPr>
            <p:ph type="sldNum" sz="quarter" idx="12"/>
          </p:nvPr>
        </p:nvSpPr>
        <p:spPr/>
        <p:txBody>
          <a:bodyPr/>
          <a:lstStyle/>
          <a:p>
            <a:pPr rtl="0"/>
            <a:fld id="{0FF54DE5-C571-48E8-A5BC-B369434E2F44}" type="slidenum">
              <a:rPr lang="es-ES" noProof="0" smtClean="0"/>
              <a:t>7</a:t>
            </a:fld>
            <a:endParaRPr lang="es-ES" noProof="0" dirty="0"/>
          </a:p>
        </p:txBody>
      </p:sp>
    </p:spTree>
    <p:extLst>
      <p:ext uri="{BB962C8B-B14F-4D97-AF65-F5344CB8AC3E}">
        <p14:creationId xmlns:p14="http://schemas.microsoft.com/office/powerpoint/2010/main" val="52633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68B97-32DA-F040-CD10-EE459104D815}"/>
              </a:ext>
            </a:extLst>
          </p:cNvPr>
          <p:cNvSpPr>
            <a:spLocks noGrp="1"/>
          </p:cNvSpPr>
          <p:nvPr>
            <p:ph type="title"/>
          </p:nvPr>
        </p:nvSpPr>
        <p:spPr/>
        <p:txBody>
          <a:bodyPr>
            <a:normAutofit/>
          </a:bodyPr>
          <a:lstStyle/>
          <a:p>
            <a:pPr algn="ctr" rtl="0"/>
            <a:r>
              <a:rPr lang="en-GB" sz="4800" dirty="0">
                <a:latin typeface="+mn-lt"/>
              </a:rPr>
              <a:t>¿Qué es un juego?</a:t>
            </a:r>
          </a:p>
        </p:txBody>
      </p:sp>
      <p:sp>
        <p:nvSpPr>
          <p:cNvPr id="3" name="Content Placeholder 2">
            <a:extLst>
              <a:ext uri="{FF2B5EF4-FFF2-40B4-BE49-F238E27FC236}">
                <a16:creationId xmlns:a16="http://schemas.microsoft.com/office/drawing/2014/main" id="{7A8856F0-08AE-E93C-F57B-1AECF3AD0554}"/>
              </a:ext>
            </a:extLst>
          </p:cNvPr>
          <p:cNvSpPr>
            <a:spLocks noGrp="1"/>
          </p:cNvSpPr>
          <p:nvPr>
            <p:ph idx="1"/>
          </p:nvPr>
        </p:nvSpPr>
        <p:spPr/>
        <p:txBody>
          <a:bodyPr>
            <a:noAutofit/>
          </a:bodyPr>
          <a:lstStyle/>
          <a:p>
            <a:pPr marL="76200" marR="304800" indent="0" algn="just" rtl="0">
              <a:lnSpc>
                <a:spcPct val="100000"/>
              </a:lnSpc>
              <a:spcBef>
                <a:spcPts val="500"/>
              </a:spcBef>
              <a:spcAft>
                <a:spcPts val="500"/>
              </a:spcAft>
              <a:buNone/>
            </a:pPr>
            <a:r>
              <a:rPr lang="es-PA" sz="2400" b="0" i="0" u="none" strike="noStrike" dirty="0">
                <a:solidFill>
                  <a:srgbClr val="000000"/>
                </a:solidFill>
                <a:effectLst/>
              </a:rPr>
              <a:t>Un juego es una descripción de una </a:t>
            </a:r>
            <a:r>
              <a:rPr lang="es-PA" sz="2400" b="1" i="0" u="none" strike="noStrike" dirty="0">
                <a:solidFill>
                  <a:srgbClr val="000000"/>
                </a:solidFill>
                <a:effectLst/>
              </a:rPr>
              <a:t>interacción social</a:t>
            </a:r>
            <a:r>
              <a:rPr lang="es-PA" sz="2400" b="0" i="0" u="none" strike="noStrike" dirty="0">
                <a:solidFill>
                  <a:srgbClr val="000000"/>
                </a:solidFill>
                <a:effectLst/>
              </a:rPr>
              <a:t>, que específica:</a:t>
            </a:r>
          </a:p>
          <a:p>
            <a:pPr marL="76200" marR="304800" indent="0" algn="just" rtl="0">
              <a:lnSpc>
                <a:spcPct val="100000"/>
              </a:lnSpc>
              <a:spcBef>
                <a:spcPts val="500"/>
              </a:spcBef>
              <a:spcAft>
                <a:spcPts val="500"/>
              </a:spcAft>
              <a:buNone/>
            </a:pPr>
            <a:endParaRPr lang="es-PA" sz="2400" b="0" dirty="0">
              <a:effectLst/>
            </a:endParaRPr>
          </a:p>
          <a:p>
            <a:pPr algn="just" rtl="0" fontAlgn="base">
              <a:lnSpc>
                <a:spcPct val="100000"/>
              </a:lnSpc>
              <a:spcBef>
                <a:spcPts val="180"/>
              </a:spcBef>
              <a:spcAft>
                <a:spcPts val="180"/>
              </a:spcAft>
              <a:buFont typeface="Arial" panose="020B0604020202020204" pitchFamily="34" charset="0"/>
              <a:buChar char="•"/>
            </a:pPr>
            <a:r>
              <a:rPr lang="es-PA" sz="2400" b="1" u="none" strike="noStrike" dirty="0">
                <a:solidFill>
                  <a:srgbClr val="000000"/>
                </a:solidFill>
                <a:effectLst/>
              </a:rPr>
              <a:t>Los jugadores</a:t>
            </a:r>
            <a:r>
              <a:rPr lang="es-PA" sz="2400" b="0" i="0" u="none" strike="noStrike" dirty="0">
                <a:solidFill>
                  <a:srgbClr val="000000"/>
                </a:solidFill>
                <a:effectLst/>
              </a:rPr>
              <a:t>: Quién interactúa con quién,</a:t>
            </a:r>
          </a:p>
          <a:p>
            <a:pPr algn="just" rtl="0" fontAlgn="base">
              <a:lnSpc>
                <a:spcPct val="100000"/>
              </a:lnSpc>
              <a:spcBef>
                <a:spcPts val="180"/>
              </a:spcBef>
              <a:spcAft>
                <a:spcPts val="180"/>
              </a:spcAft>
              <a:buFont typeface="Arial" panose="020B0604020202020204" pitchFamily="34" charset="0"/>
              <a:buChar char="•"/>
            </a:pPr>
            <a:r>
              <a:rPr lang="es-PA" sz="2400" b="1" u="none" strike="noStrike" dirty="0">
                <a:solidFill>
                  <a:srgbClr val="000000"/>
                </a:solidFill>
                <a:effectLst/>
              </a:rPr>
              <a:t>Las estrategias factibles</a:t>
            </a:r>
            <a:r>
              <a:rPr lang="es-PA" sz="2400" b="0" i="0" u="none" strike="noStrike" dirty="0">
                <a:solidFill>
                  <a:srgbClr val="000000"/>
                </a:solidFill>
                <a:effectLst/>
              </a:rPr>
              <a:t>: Qué acciones están abiertas a los jugadores.</a:t>
            </a:r>
          </a:p>
          <a:p>
            <a:pPr algn="just" rtl="0" fontAlgn="base">
              <a:lnSpc>
                <a:spcPct val="100000"/>
              </a:lnSpc>
              <a:spcBef>
                <a:spcPts val="180"/>
              </a:spcBef>
              <a:spcAft>
                <a:spcPts val="180"/>
              </a:spcAft>
              <a:buFont typeface="Arial" panose="020B0604020202020204" pitchFamily="34" charset="0"/>
              <a:buChar char="•"/>
            </a:pPr>
            <a:r>
              <a:rPr lang="es-PA" sz="2400" b="1" u="none" strike="noStrike" dirty="0">
                <a:solidFill>
                  <a:srgbClr val="000000"/>
                </a:solidFill>
                <a:effectLst/>
              </a:rPr>
              <a:t>El orden de juego:</a:t>
            </a:r>
            <a:r>
              <a:rPr lang="es-PA" sz="2400" b="0" i="1" u="none" strike="noStrike" dirty="0">
                <a:solidFill>
                  <a:srgbClr val="000000"/>
                </a:solidFill>
                <a:effectLst/>
              </a:rPr>
              <a:t> </a:t>
            </a:r>
            <a:r>
              <a:rPr lang="es-PA" sz="2400" b="0" i="0" u="none" strike="noStrike" dirty="0">
                <a:solidFill>
                  <a:srgbClr val="000000"/>
                </a:solidFill>
                <a:effectLst/>
              </a:rPr>
              <a:t>Cuando los jugadores eligen sus acciones.</a:t>
            </a:r>
          </a:p>
          <a:p>
            <a:pPr algn="just" rtl="0" fontAlgn="base">
              <a:lnSpc>
                <a:spcPct val="100000"/>
              </a:lnSpc>
              <a:spcBef>
                <a:spcPts val="180"/>
              </a:spcBef>
              <a:spcAft>
                <a:spcPts val="180"/>
              </a:spcAft>
              <a:buFont typeface="Arial" panose="020B0604020202020204" pitchFamily="34" charset="0"/>
              <a:buChar char="•"/>
            </a:pPr>
            <a:r>
              <a:rPr lang="es-PA" sz="2400" b="1" u="none" strike="noStrike" dirty="0">
                <a:solidFill>
                  <a:srgbClr val="000000"/>
                </a:solidFill>
                <a:effectLst/>
              </a:rPr>
              <a:t>La información:</a:t>
            </a:r>
            <a:r>
              <a:rPr lang="es-PA" sz="2400" b="0" i="0" u="none" strike="noStrike" dirty="0">
                <a:solidFill>
                  <a:srgbClr val="000000"/>
                </a:solidFill>
                <a:effectLst/>
              </a:rPr>
              <a:t> Lo que cada jugador sabe al tomar su decisión</a:t>
            </a:r>
          </a:p>
          <a:p>
            <a:pPr algn="just" rtl="0">
              <a:lnSpc>
                <a:spcPct val="100000"/>
              </a:lnSpc>
              <a:spcBef>
                <a:spcPts val="0"/>
              </a:spcBef>
            </a:pPr>
            <a:r>
              <a:rPr lang="es-PA" sz="2400" b="1" dirty="0">
                <a:solidFill>
                  <a:srgbClr val="000000"/>
                </a:solidFill>
              </a:rPr>
              <a:t>L</a:t>
            </a:r>
            <a:r>
              <a:rPr lang="es-PA" sz="2400" b="1" u="none" strike="noStrike" dirty="0">
                <a:solidFill>
                  <a:srgbClr val="000000"/>
                </a:solidFill>
                <a:effectLst/>
              </a:rPr>
              <a:t>os pagos (</a:t>
            </a:r>
            <a:r>
              <a:rPr lang="en-US" sz="2400" b="1" i="1" u="none" strike="noStrike" dirty="0">
                <a:solidFill>
                  <a:srgbClr val="000000"/>
                </a:solidFill>
                <a:effectLst/>
              </a:rPr>
              <a:t>payoffs</a:t>
            </a:r>
            <a:r>
              <a:rPr lang="es-PA" sz="2400" b="1" u="none" strike="noStrike" dirty="0">
                <a:solidFill>
                  <a:srgbClr val="000000"/>
                </a:solidFill>
                <a:effectLst/>
              </a:rPr>
              <a:t>)</a:t>
            </a:r>
            <a:r>
              <a:rPr lang="es-PA" sz="2400" b="0" i="0" u="none" strike="noStrike" dirty="0">
                <a:solidFill>
                  <a:srgbClr val="000000"/>
                </a:solidFill>
                <a:effectLst/>
              </a:rPr>
              <a:t>: Cuáles serán los resultados para cada una de las posibles combinaciones de acciones.</a:t>
            </a:r>
            <a:endParaRPr lang="es-PA" sz="2400" dirty="0"/>
          </a:p>
        </p:txBody>
      </p:sp>
      <p:sp>
        <p:nvSpPr>
          <p:cNvPr id="4" name="Marcador de número de diapositiva 3">
            <a:extLst>
              <a:ext uri="{FF2B5EF4-FFF2-40B4-BE49-F238E27FC236}">
                <a16:creationId xmlns:a16="http://schemas.microsoft.com/office/drawing/2014/main" id="{3B846C3F-0BF5-7625-BB49-74EFA485A692}"/>
              </a:ext>
            </a:extLst>
          </p:cNvPr>
          <p:cNvSpPr>
            <a:spLocks noGrp="1"/>
          </p:cNvSpPr>
          <p:nvPr>
            <p:ph type="sldNum" sz="quarter" idx="12"/>
          </p:nvPr>
        </p:nvSpPr>
        <p:spPr/>
        <p:txBody>
          <a:bodyPr/>
          <a:lstStyle/>
          <a:p>
            <a:pPr rtl="0"/>
            <a:fld id="{0FF54DE5-C571-48E8-A5BC-B369434E2F44}" type="slidenum">
              <a:rPr lang="es-ES" noProof="0" smtClean="0"/>
              <a:t>8</a:t>
            </a:fld>
            <a:endParaRPr lang="es-ES" noProof="0" dirty="0"/>
          </a:p>
        </p:txBody>
      </p:sp>
    </p:spTree>
    <p:extLst>
      <p:ext uri="{BB962C8B-B14F-4D97-AF65-F5344CB8AC3E}">
        <p14:creationId xmlns:p14="http://schemas.microsoft.com/office/powerpoint/2010/main" val="925829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68B97-32DA-F040-CD10-EE459104D815}"/>
              </a:ext>
            </a:extLst>
          </p:cNvPr>
          <p:cNvSpPr>
            <a:spLocks noGrp="1"/>
          </p:cNvSpPr>
          <p:nvPr>
            <p:ph type="title"/>
          </p:nvPr>
        </p:nvSpPr>
        <p:spPr/>
        <p:txBody>
          <a:bodyPr>
            <a:normAutofit/>
          </a:bodyPr>
          <a:lstStyle/>
          <a:p>
            <a:pPr algn="ctr" rtl="0"/>
            <a:r>
              <a:rPr lang="en-GB" sz="4800" dirty="0">
                <a:latin typeface="+mn-lt"/>
              </a:rPr>
              <a:t>Un ejemplo de juego simultáneo.</a:t>
            </a:r>
          </a:p>
        </p:txBody>
      </p:sp>
      <p:sp>
        <p:nvSpPr>
          <p:cNvPr id="6" name="Content Placeholder 5">
            <a:extLst>
              <a:ext uri="{FF2B5EF4-FFF2-40B4-BE49-F238E27FC236}">
                <a16:creationId xmlns:a16="http://schemas.microsoft.com/office/drawing/2014/main" id="{298927F9-FD60-2B41-1ADC-A229F9DA8421}"/>
              </a:ext>
            </a:extLst>
          </p:cNvPr>
          <p:cNvSpPr>
            <a:spLocks noGrp="1"/>
          </p:cNvSpPr>
          <p:nvPr>
            <p:ph idx="1"/>
          </p:nvPr>
        </p:nvSpPr>
        <p:spPr/>
        <p:txBody>
          <a:bodyPr>
            <a:normAutofit/>
          </a:bodyPr>
          <a:lstStyle/>
          <a:p>
            <a:pPr marL="0" indent="0" algn="just" rtl="0">
              <a:spcBef>
                <a:spcPts val="180"/>
              </a:spcBef>
              <a:spcAft>
                <a:spcPts val="180"/>
              </a:spcAft>
              <a:buNone/>
            </a:pPr>
            <a:r>
              <a:rPr lang="es-PA" sz="2400" dirty="0">
                <a:solidFill>
                  <a:srgbClr val="000000"/>
                </a:solidFill>
              </a:rPr>
              <a:t>I</a:t>
            </a:r>
            <a:r>
              <a:rPr lang="es-PA" sz="2400" b="0" i="0" u="none" strike="noStrike" dirty="0">
                <a:solidFill>
                  <a:srgbClr val="000000"/>
                </a:solidFill>
                <a:effectLst/>
              </a:rPr>
              <a:t>maginemos a dos granjeros, a quienes llamaremos Anil y Bala.</a:t>
            </a:r>
          </a:p>
          <a:p>
            <a:pPr marL="0" indent="0" algn="just" rtl="0">
              <a:spcBef>
                <a:spcPts val="180"/>
              </a:spcBef>
              <a:spcAft>
                <a:spcPts val="180"/>
              </a:spcAft>
              <a:buNone/>
            </a:pPr>
            <a:endParaRPr lang="es-PA" sz="2400" dirty="0">
              <a:solidFill>
                <a:srgbClr val="000000"/>
              </a:solidFill>
            </a:endParaRPr>
          </a:p>
          <a:p>
            <a:pPr marL="0" indent="0" algn="just" rtl="0">
              <a:spcBef>
                <a:spcPts val="180"/>
              </a:spcBef>
              <a:spcAft>
                <a:spcPts val="180"/>
              </a:spcAft>
              <a:buNone/>
            </a:pPr>
            <a:r>
              <a:rPr lang="es-PA" sz="2400" b="0" i="0" u="none" strike="noStrike" dirty="0">
                <a:solidFill>
                  <a:srgbClr val="000000"/>
                </a:solidFill>
                <a:effectLst/>
              </a:rPr>
              <a:t>Se enfrentan a un problema: ¿deberían cultivar arroz y/o yuca? Suponemos que tienen la capacidad de cultivar ambos tipos de cultivos, pero sólo pueden cultivar un tipo a la vez.</a:t>
            </a:r>
          </a:p>
          <a:p>
            <a:pPr marL="0" indent="0" algn="just" rtl="0">
              <a:spcBef>
                <a:spcPts val="180"/>
              </a:spcBef>
              <a:spcAft>
                <a:spcPts val="180"/>
              </a:spcAft>
              <a:buNone/>
            </a:pPr>
            <a:endParaRPr lang="es-PA" sz="2400" b="0" dirty="0">
              <a:effectLst/>
            </a:endParaRPr>
          </a:p>
          <a:p>
            <a:pPr marL="0" indent="0" algn="just" rtl="0">
              <a:spcBef>
                <a:spcPts val="0"/>
              </a:spcBef>
              <a:spcAft>
                <a:spcPts val="1000"/>
              </a:spcAft>
              <a:buNone/>
            </a:pPr>
            <a:r>
              <a:rPr lang="es-PA" sz="2400" b="0" i="0" u="none" strike="noStrike" dirty="0">
                <a:solidFill>
                  <a:srgbClr val="000000"/>
                </a:solidFill>
                <a:effectLst/>
              </a:rPr>
              <a:t>La tierra de Anil es igualmente apta para el cultivo de arroz y de yuca. La tierra de Bala también es buena para producir arroz, pero menos apta para la yuca. Ambos venden cualquier cosecha que produzcan en el mercado de un pueblo cercano. El día de mercado, si llevan menos arroz al mercado, el precio será más alto. Asimismo, el precio de la yuca depende de cuánta yuca hayan cultivado.</a:t>
            </a:r>
            <a:endParaRPr lang="es-PA" sz="2400" b="0" dirty="0">
              <a:effectLst/>
            </a:endParaRPr>
          </a:p>
          <a:p>
            <a:pPr marL="0" indent="0" algn="just" rtl="0">
              <a:buNone/>
            </a:pPr>
            <a:endParaRPr lang="es-PA" sz="2400" dirty="0"/>
          </a:p>
        </p:txBody>
      </p:sp>
      <p:sp>
        <p:nvSpPr>
          <p:cNvPr id="3" name="Marcador de número de diapositiva 2">
            <a:extLst>
              <a:ext uri="{FF2B5EF4-FFF2-40B4-BE49-F238E27FC236}">
                <a16:creationId xmlns:a16="http://schemas.microsoft.com/office/drawing/2014/main" id="{B866904C-986F-5BD3-9525-2747BFE756F2}"/>
              </a:ext>
            </a:extLst>
          </p:cNvPr>
          <p:cNvSpPr>
            <a:spLocks noGrp="1"/>
          </p:cNvSpPr>
          <p:nvPr>
            <p:ph type="sldNum" sz="quarter" idx="12"/>
          </p:nvPr>
        </p:nvSpPr>
        <p:spPr/>
        <p:txBody>
          <a:bodyPr/>
          <a:lstStyle/>
          <a:p>
            <a:pPr rtl="0"/>
            <a:fld id="{0FF54DE5-C571-48E8-A5BC-B369434E2F44}" type="slidenum">
              <a:rPr lang="es-ES" noProof="0" smtClean="0"/>
              <a:t>9</a:t>
            </a:fld>
            <a:endParaRPr lang="es-ES" noProof="0" dirty="0"/>
          </a:p>
        </p:txBody>
      </p:sp>
    </p:spTree>
    <p:extLst>
      <p:ext uri="{BB962C8B-B14F-4D97-AF65-F5344CB8AC3E}">
        <p14:creationId xmlns:p14="http://schemas.microsoft.com/office/powerpoint/2010/main" val="1708558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Literatura académica 16 × 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50521058_TF03431380_Win32" id="{5C400E7D-6AB8-49FE-9A2F-71E6875E97F5}" vid="{0BCA5960-DFA7-4CF6-89F3-4F5800DAE8B6}"/>
    </a:ext>
  </a:extLst>
</a:theme>
</file>

<file path=ppt/theme/theme2.xml><?xml version="1.0" encoding="utf-8"?>
<a:theme xmlns:a="http://schemas.openxmlformats.org/drawingml/2006/main" name="Tema de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Presentación académica, diseño de rayas finas y cintas (panorámica)</Template>
  <TotalTime>436</TotalTime>
  <Words>4742</Words>
  <Application>Microsoft Office PowerPoint</Application>
  <PresentationFormat>Panorámica</PresentationFormat>
  <Paragraphs>436</Paragraphs>
  <Slides>51</Slides>
  <Notes>41</Notes>
  <HiddenSlides>8</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51</vt:i4>
      </vt:variant>
    </vt:vector>
  </HeadingPairs>
  <TitlesOfParts>
    <vt:vector size="60" baseType="lpstr">
      <vt:lpstr>Arial</vt:lpstr>
      <vt:lpstr>Calibri</vt:lpstr>
      <vt:lpstr>Euphemia</vt:lpstr>
      <vt:lpstr>Plantagenet Cherokee</vt:lpstr>
      <vt:lpstr>proxima nova</vt:lpstr>
      <vt:lpstr>Source Sans Pro</vt:lpstr>
      <vt:lpstr>Times New Roman</vt:lpstr>
      <vt:lpstr>Wingdings</vt:lpstr>
      <vt:lpstr>Literatura académica 16 × 9</vt:lpstr>
      <vt:lpstr>ANÁLISIS DE IMPACTO económico Y COSTO-BENEFICIO  (sesión 3: 2-mar-24)</vt:lpstr>
      <vt:lpstr>PRECIOS, COSTOS DE OPORTUNIDAD, EFICIENCIA Y EQUIDAD</vt:lpstr>
      <vt:lpstr>Toma de decisiones</vt:lpstr>
      <vt:lpstr>Un modelo de toma de decisiones</vt:lpstr>
      <vt:lpstr>Escenario: ¿Vas al concierto?</vt:lpstr>
      <vt:lpstr>Teoría de juegos</vt:lpstr>
      <vt:lpstr>¿Qué es la teoría de juegos?</vt:lpstr>
      <vt:lpstr>¿Qué es un juego?</vt:lpstr>
      <vt:lpstr>Un ejemplo de juego simultáneo.</vt:lpstr>
      <vt:lpstr>Un ejemplo de juego simultáneo</vt:lpstr>
      <vt:lpstr>Tipos de equilibrio</vt:lpstr>
      <vt:lpstr>Equilibrio de Nash</vt:lpstr>
      <vt:lpstr>Equilibrio de estrategia dominante</vt:lpstr>
      <vt:lpstr>El Dilema del Prisionero</vt:lpstr>
      <vt:lpstr>El Dilema del Prisionero: Aplicación</vt:lpstr>
      <vt:lpstr>El Dilema del Prisionero</vt:lpstr>
      <vt:lpstr>El Dilema del Prisionero: Discusión</vt:lpstr>
      <vt:lpstr>Evaluación de resultados</vt:lpstr>
      <vt:lpstr>El Criterio de Pareto</vt:lpstr>
      <vt:lpstr>El Criterio de Pareto</vt:lpstr>
      <vt:lpstr>Eficiencia de Pareto</vt:lpstr>
      <vt:lpstr>Un juego de bien público</vt:lpstr>
      <vt:lpstr>Preferencias sociales</vt:lpstr>
      <vt:lpstr>El juego del cambio climático</vt:lpstr>
      <vt:lpstr>Resumen</vt:lpstr>
      <vt:lpstr>Interacciones repetidas</vt:lpstr>
      <vt:lpstr>Un experimento de juego de bien público</vt:lpstr>
      <vt:lpstr>Un experimento de juego de bien público</vt:lpstr>
      <vt:lpstr>Un experimento de juego de bien público</vt:lpstr>
      <vt:lpstr>Un experimento de juego de bien público</vt:lpstr>
      <vt:lpstr>Juegos secuenciales y juegos de coordinación</vt:lpstr>
      <vt:lpstr>El juego del ultimátum</vt:lpstr>
      <vt:lpstr>El juego del ultimátum</vt:lpstr>
      <vt:lpstr>El juego del ultimátum</vt:lpstr>
      <vt:lpstr>Instituciones y poder</vt:lpstr>
      <vt:lpstr>Instituciones</vt:lpstr>
      <vt:lpstr>Evaluación de instituciones y resultados</vt:lpstr>
      <vt:lpstr>Instituciones evaluadoras</vt:lpstr>
      <vt:lpstr>Evaluación de instituciones: el enfoque rawlsiano</vt:lpstr>
      <vt:lpstr>Juzgar el impacto de una política económica</vt:lpstr>
      <vt:lpstr>La distribución del ingreso</vt:lpstr>
      <vt:lpstr>Dotaciones</vt:lpstr>
      <vt:lpstr>Desigualdad económica</vt:lpstr>
      <vt:lpstr>Curva de Lorenz y Coeficiente de GINI</vt:lpstr>
      <vt:lpstr>Coeficiente de GINI</vt:lpstr>
      <vt:lpstr>Ingreso de Mercado vs. ingreso disponible</vt:lpstr>
      <vt:lpstr>GINI vs. ingreso disponible</vt:lpstr>
      <vt:lpstr>Coeficiente de GINI a nivel mundial</vt:lpstr>
      <vt:lpstr>Coeficiente de GINI en ALC</vt:lpstr>
      <vt:lpstr>Resumen</vt:lpstr>
      <vt:lpstr>Nuestra última filmina: ¿Hay eficiencia de Pareto aquí?</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DE IMPACTO Y COSTO-BENEFICIO</dc:title>
  <dc:creator>Oscar García Cardoze</dc:creator>
  <cp:lastModifiedBy>Oscar García Cardoze</cp:lastModifiedBy>
  <cp:revision>4</cp:revision>
  <dcterms:created xsi:type="dcterms:W3CDTF">2023-05-26T04:11:48Z</dcterms:created>
  <dcterms:modified xsi:type="dcterms:W3CDTF">2024-03-09T16:50:35Z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