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4" r:id="rId6"/>
    <p:sldId id="269" r:id="rId7"/>
    <p:sldId id="270" r:id="rId8"/>
    <p:sldId id="271" r:id="rId9"/>
    <p:sldId id="272" r:id="rId10"/>
    <p:sldId id="277" r:id="rId11"/>
    <p:sldId id="273" r:id="rId12"/>
    <p:sldId id="259" r:id="rId13"/>
    <p:sldId id="265" r:id="rId14"/>
    <p:sldId id="266" r:id="rId15"/>
    <p:sldId id="260" r:id="rId16"/>
    <p:sldId id="268" r:id="rId17"/>
    <p:sldId id="274" r:id="rId18"/>
    <p:sldId id="275" r:id="rId19"/>
    <p:sldId id="276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iconchunking_colorful2">
  <dgm:title val="iconchunking_colorful2"/>
  <dgm:desc val="iconchunking_colorful2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</dgm:pt>
    <dgm:pt modelId="{4AF52931-E4CA-4429-AACB-B8747CDB24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Programa</a:t>
          </a:r>
          <a:r>
            <a:rPr lang="en-US" dirty="0"/>
            <a:t> del </a:t>
          </a:r>
          <a:r>
            <a:rPr lang="en-US" dirty="0" err="1"/>
            <a:t>Curso</a:t>
          </a:r>
          <a:endParaRPr lang="en-US" dirty="0"/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/>
        </a:p>
      </dgm:t>
    </dgm:pt>
    <dgm:pt modelId="{81BEB84D-9A77-49C6-9301-B3359FCAC75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Reglamento</a:t>
          </a:r>
          <a:r>
            <a:rPr lang="en-US" dirty="0"/>
            <a:t> Tesis </a:t>
          </a:r>
        </a:p>
      </dgm:t>
    </dgm:pt>
    <dgm:pt modelId="{AE4D0D43-0332-4F79-8D35-BCD8C10758AE}" type="parTrans" cxnId="{420EF6C4-7321-43BE-A2FC-253606B1E06A}">
      <dgm:prSet/>
      <dgm:spPr/>
      <dgm:t>
        <a:bodyPr/>
        <a:lstStyle/>
        <a:p>
          <a:endParaRPr lang="en-US"/>
        </a:p>
      </dgm:t>
    </dgm:pt>
    <dgm:pt modelId="{5D260F18-25D2-4074-87F1-7E78DDA61C58}" type="sibTrans" cxnId="{420EF6C4-7321-43BE-A2FC-253606B1E06A}">
      <dgm:prSet/>
      <dgm:spPr/>
      <dgm:t>
        <a:bodyPr/>
        <a:lstStyle/>
        <a:p>
          <a:endParaRPr lang="en-US"/>
        </a:p>
      </dgm:t>
    </dgm:pt>
    <dgm:pt modelId="{BFF9359E-E9B1-4B73-BACC-2C7988765B1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Actividades</a:t>
          </a:r>
          <a:r>
            <a:rPr lang="en-US" dirty="0"/>
            <a:t> y </a:t>
          </a:r>
          <a:r>
            <a:rPr lang="en-US" dirty="0" err="1"/>
            <a:t>Evaluación</a:t>
          </a:r>
          <a:r>
            <a:rPr lang="en-US" dirty="0"/>
            <a:t> </a:t>
          </a:r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endParaRPr lang="en-US"/>
        </a:p>
      </dgm:t>
    </dgm:pt>
    <dgm:pt modelId="{6F4DA4D9-01DC-439B-8F27-AAA47846B277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7BD98E3C-315B-4C9C-8D58-D6DB162B58F8}" type="pres">
      <dgm:prSet presAssocID="{4AF52931-E4CA-4429-AACB-B8747CDB2409}" presName="compNode" presStyleCnt="0"/>
      <dgm:spPr/>
    </dgm:pt>
    <dgm:pt modelId="{DD5F79B1-3C2C-4604-AC16-19B868C74020}" type="pres">
      <dgm:prSet presAssocID="{4AF52931-E4CA-4429-AACB-B8747CDB2409}" presName="bgRect" presStyleLbl="bgShp" presStyleIdx="0" presStyleCnt="3"/>
      <dgm:spPr/>
    </dgm:pt>
    <dgm:pt modelId="{B949D2F1-162D-4D02-A732-D01345E22AA4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B131C359-49F1-4CB8-8E9B-1B1386A2778B}" type="pres">
      <dgm:prSet presAssocID="{4AF52931-E4CA-4429-AACB-B8747CDB2409}" presName="spaceRect" presStyleCnt="0"/>
      <dgm:spPr/>
    </dgm:pt>
    <dgm:pt modelId="{F8F5240A-0D85-485B-9D93-407D1FFAF913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</dgm:pt>
    <dgm:pt modelId="{D8ABCEC2-390B-429B-9081-E082DA5D0427}" type="pres">
      <dgm:prSet presAssocID="{D86AF01C-9CBC-41F8-9354-48CD82BDFDC9}" presName="sibTrans" presStyleCnt="0"/>
      <dgm:spPr/>
    </dgm:pt>
    <dgm:pt modelId="{F2D54F12-8080-4E0C-BD80-92EA1630D084}" type="pres">
      <dgm:prSet presAssocID="{81BEB84D-9A77-49C6-9301-B3359FCAC75F}" presName="compNode" presStyleCnt="0"/>
      <dgm:spPr/>
    </dgm:pt>
    <dgm:pt modelId="{CBA0401E-7684-42C8-839E-D801768D883C}" type="pres">
      <dgm:prSet presAssocID="{81BEB84D-9A77-49C6-9301-B3359FCAC75F}" presName="bgRect" presStyleLbl="bgShp" presStyleIdx="1" presStyleCnt="3"/>
      <dgm:spPr/>
    </dgm:pt>
    <dgm:pt modelId="{EF3B2503-2995-401B-AD2A-8687192014FC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69262E9A-AC8B-4E45-B562-DDB0B7EF679B}" type="pres">
      <dgm:prSet presAssocID="{81BEB84D-9A77-49C6-9301-B3359FCAC75F}" presName="spaceRect" presStyleCnt="0"/>
      <dgm:spPr/>
    </dgm:pt>
    <dgm:pt modelId="{686301C7-6BD3-4366-8AD9-2496B2EDF77C}" type="pres">
      <dgm:prSet presAssocID="{81BEB84D-9A77-49C6-9301-B3359FCAC75F}" presName="parTx" presStyleLbl="revTx" presStyleIdx="1" presStyleCnt="3">
        <dgm:presLayoutVars>
          <dgm:chMax val="0"/>
          <dgm:chPref val="0"/>
        </dgm:presLayoutVars>
      </dgm:prSet>
      <dgm:spPr/>
    </dgm:pt>
    <dgm:pt modelId="{6ED4671C-AA9A-4E39-8821-8479FB442A42}" type="pres">
      <dgm:prSet presAssocID="{5D260F18-25D2-4074-87F1-7E78DDA61C58}" presName="sibTrans" presStyleCnt="0"/>
      <dgm:spPr/>
    </dgm:pt>
    <dgm:pt modelId="{73B0EF57-FE6C-4349-B546-40C4671BE0AF}" type="pres">
      <dgm:prSet presAssocID="{BFF9359E-E9B1-4B73-BACC-2C7988765B16}" presName="compNode" presStyleCnt="0"/>
      <dgm:spPr/>
    </dgm:pt>
    <dgm:pt modelId="{5865A6BD-F99C-4927-AA71-14438D8BD5FD}" type="pres">
      <dgm:prSet presAssocID="{BFF9359E-E9B1-4B73-BACC-2C7988765B16}" presName="bgRect" presStyleLbl="bgShp" presStyleIdx="2" presStyleCnt="3" custLinFactNeighborY="43"/>
      <dgm:spPr/>
    </dgm:pt>
    <dgm:pt modelId="{F7573F21-6CA6-4D82-A5B8-20E46E8BAE44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CFA2DEF1-3E86-45A4-93DF-3F3524CE8FA1}" type="pres">
      <dgm:prSet presAssocID="{BFF9359E-E9B1-4B73-BACC-2C7988765B16}" presName="spaceRect" presStyleCnt="0"/>
      <dgm:spPr/>
    </dgm:pt>
    <dgm:pt modelId="{3A277CF8-63F3-4E73-9A0E-6D37315945D9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57D760D-D278-416A-8A95-E1E5E1AC50DD}" type="presOf" srcId="{BFF9359E-E9B1-4B73-BACC-2C7988765B16}" destId="{3A277CF8-63F3-4E73-9A0E-6D37315945D9}" srcOrd="0" destOrd="0" presId="urn:microsoft.com/office/officeart/2018/2/layout/IconVerticalSolidList"/>
    <dgm:cxn modelId="{0FB2B426-F0E1-46AC-8877-C6BC9AFEAA79}" type="presOf" srcId="{81BEB84D-9A77-49C6-9301-B3359FCAC75F}" destId="{686301C7-6BD3-4366-8AD9-2496B2EDF77C}" srcOrd="0" destOrd="0" presId="urn:microsoft.com/office/officeart/2018/2/layout/IconVerticalSolidList"/>
    <dgm:cxn modelId="{E35E8428-56F2-46AB-9E50-4261F022E415}" type="presOf" srcId="{4AF52931-E4CA-4429-AACB-B8747CDB2409}" destId="{F8F5240A-0D85-485B-9D93-407D1FFAF913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9AA0145A-3FA6-4E40-B6CD-6DB3507FF368}" type="presOf" srcId="{C7720856-93F0-4CC7-B7FD-2466914A11D4}" destId="{6F4DA4D9-01DC-439B-8F27-AAA47846B277}" srcOrd="0" destOrd="0" presId="urn:microsoft.com/office/officeart/2018/2/layout/IconVerticalSolid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AFECB7CA-4E50-4F60-A6FB-C3816E8CAB87}" type="presParOf" srcId="{6F4DA4D9-01DC-439B-8F27-AAA47846B277}" destId="{7BD98E3C-315B-4C9C-8D58-D6DB162B58F8}" srcOrd="0" destOrd="0" presId="urn:microsoft.com/office/officeart/2018/2/layout/IconVerticalSolidList"/>
    <dgm:cxn modelId="{A2217810-9D1C-4BC7-BE87-D83BE419F7B1}" type="presParOf" srcId="{7BD98E3C-315B-4C9C-8D58-D6DB162B58F8}" destId="{DD5F79B1-3C2C-4604-AC16-19B868C74020}" srcOrd="0" destOrd="0" presId="urn:microsoft.com/office/officeart/2018/2/layout/IconVerticalSolidList"/>
    <dgm:cxn modelId="{30B94466-A785-41BF-BAD4-03A089615086}" type="presParOf" srcId="{7BD98E3C-315B-4C9C-8D58-D6DB162B58F8}" destId="{B949D2F1-162D-4D02-A732-D01345E22AA4}" srcOrd="1" destOrd="0" presId="urn:microsoft.com/office/officeart/2018/2/layout/IconVerticalSolidList"/>
    <dgm:cxn modelId="{FFB8D8B5-5828-46DD-BA77-13638195E4D6}" type="presParOf" srcId="{7BD98E3C-315B-4C9C-8D58-D6DB162B58F8}" destId="{B131C359-49F1-4CB8-8E9B-1B1386A2778B}" srcOrd="2" destOrd="0" presId="urn:microsoft.com/office/officeart/2018/2/layout/IconVerticalSolidList"/>
    <dgm:cxn modelId="{11227E96-FF77-4F39-8B07-07E8611C740D}" type="presParOf" srcId="{7BD98E3C-315B-4C9C-8D58-D6DB162B58F8}" destId="{F8F5240A-0D85-485B-9D93-407D1FFAF913}" srcOrd="3" destOrd="0" presId="urn:microsoft.com/office/officeart/2018/2/layout/IconVerticalSolidList"/>
    <dgm:cxn modelId="{FFC4B6D5-9F56-4405-843A-09B40CA888A3}" type="presParOf" srcId="{6F4DA4D9-01DC-439B-8F27-AAA47846B277}" destId="{D8ABCEC2-390B-429B-9081-E082DA5D0427}" srcOrd="1" destOrd="0" presId="urn:microsoft.com/office/officeart/2018/2/layout/IconVerticalSolidList"/>
    <dgm:cxn modelId="{16ACC83C-7034-4747-BC5D-1E635B3C6CE7}" type="presParOf" srcId="{6F4DA4D9-01DC-439B-8F27-AAA47846B277}" destId="{F2D54F12-8080-4E0C-BD80-92EA1630D084}" srcOrd="2" destOrd="0" presId="urn:microsoft.com/office/officeart/2018/2/layout/IconVerticalSolidList"/>
    <dgm:cxn modelId="{8B276A48-7CBD-4E21-9430-CF0A09D6C0BD}" type="presParOf" srcId="{F2D54F12-8080-4E0C-BD80-92EA1630D084}" destId="{CBA0401E-7684-42C8-839E-D801768D883C}" srcOrd="0" destOrd="0" presId="urn:microsoft.com/office/officeart/2018/2/layout/IconVerticalSolidList"/>
    <dgm:cxn modelId="{F08383BF-FD60-4A49-AD77-65D910EFB252}" type="presParOf" srcId="{F2D54F12-8080-4E0C-BD80-92EA1630D084}" destId="{EF3B2503-2995-401B-AD2A-8687192014FC}" srcOrd="1" destOrd="0" presId="urn:microsoft.com/office/officeart/2018/2/layout/IconVerticalSolidList"/>
    <dgm:cxn modelId="{9D8D1D89-E527-4484-AD56-92A94FED0B6C}" type="presParOf" srcId="{F2D54F12-8080-4E0C-BD80-92EA1630D084}" destId="{69262E9A-AC8B-4E45-B562-DDB0B7EF679B}" srcOrd="2" destOrd="0" presId="urn:microsoft.com/office/officeart/2018/2/layout/IconVerticalSolidList"/>
    <dgm:cxn modelId="{6BE50CC8-CADE-45A7-BC96-23D75538F39A}" type="presParOf" srcId="{F2D54F12-8080-4E0C-BD80-92EA1630D084}" destId="{686301C7-6BD3-4366-8AD9-2496B2EDF77C}" srcOrd="3" destOrd="0" presId="urn:microsoft.com/office/officeart/2018/2/layout/IconVerticalSolidList"/>
    <dgm:cxn modelId="{159D78D4-1170-4693-834B-E3B0A1E5AA76}" type="presParOf" srcId="{6F4DA4D9-01DC-439B-8F27-AAA47846B277}" destId="{6ED4671C-AA9A-4E39-8821-8479FB442A42}" srcOrd="3" destOrd="0" presId="urn:microsoft.com/office/officeart/2018/2/layout/IconVerticalSolidList"/>
    <dgm:cxn modelId="{0E014224-8D52-4573-89D1-F50AF2BE6748}" type="presParOf" srcId="{6F4DA4D9-01DC-439B-8F27-AAA47846B277}" destId="{73B0EF57-FE6C-4349-B546-40C4671BE0AF}" srcOrd="4" destOrd="0" presId="urn:microsoft.com/office/officeart/2018/2/layout/IconVerticalSolidList"/>
    <dgm:cxn modelId="{ACBC9EF5-3D90-4A12-AA98-CAAF2742426F}" type="presParOf" srcId="{73B0EF57-FE6C-4349-B546-40C4671BE0AF}" destId="{5865A6BD-F99C-4927-AA71-14438D8BD5FD}" srcOrd="0" destOrd="0" presId="urn:microsoft.com/office/officeart/2018/2/layout/IconVerticalSolidList"/>
    <dgm:cxn modelId="{528DEE1A-B9B3-44B7-9915-05F053EAB214}" type="presParOf" srcId="{73B0EF57-FE6C-4349-B546-40C4671BE0AF}" destId="{F7573F21-6CA6-4D82-A5B8-20E46E8BAE44}" srcOrd="1" destOrd="0" presId="urn:microsoft.com/office/officeart/2018/2/layout/IconVerticalSolidList"/>
    <dgm:cxn modelId="{BBB56E6E-28C7-4B11-9E9C-87BF204F01B2}" type="presParOf" srcId="{73B0EF57-FE6C-4349-B546-40C4671BE0AF}" destId="{CFA2DEF1-3E86-45A4-93DF-3F3524CE8FA1}" srcOrd="2" destOrd="0" presId="urn:microsoft.com/office/officeart/2018/2/layout/IconVerticalSolidList"/>
    <dgm:cxn modelId="{109CAEC4-7E84-44CD-AC12-5A4173227651}" type="presParOf" srcId="{73B0EF57-FE6C-4349-B546-40C4671BE0AF}" destId="{3A277CF8-63F3-4E73-9A0E-6D37315945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05/8/layout/cycle2" loCatId="cycle" qsTypeId="urn:microsoft.com/office/officeart/2005/8/quickstyle/simple4" qsCatId="simple" csTypeId="urn:microsoft.com/office/officeart/2005/8/colors/iconchunking_colorful2" csCatId="other" phldr="1"/>
      <dgm:spPr/>
    </dgm:pt>
    <dgm:pt modelId="{4AF52931-E4CA-4429-AACB-B8747CDB2409}">
      <dgm:prSet phldrT="[Text]" custT="1"/>
      <dgm:spPr/>
      <dgm:t>
        <a:bodyPr/>
        <a:lstStyle/>
        <a:p>
          <a:pPr>
            <a:defRPr cap="all"/>
          </a:pPr>
          <a:r>
            <a:rPr lang="es-CR" sz="1200" b="1" noProof="0" dirty="0">
              <a:solidFill>
                <a:schemeClr val="tx1"/>
              </a:solidFill>
            </a:rPr>
            <a:t>Objetivista</a:t>
          </a:r>
          <a:r>
            <a:rPr lang="en-US" sz="1200" b="1" dirty="0">
              <a:solidFill>
                <a:schemeClr val="tx1"/>
              </a:solidFill>
            </a:rPr>
            <a:t> </a:t>
          </a:r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D86AF01C-9CBC-41F8-9354-48CD82BDFDC9}" type="sibTrans" cxnId="{F82329C8-C3B2-4E9B-9033-528488D72705}">
      <dgm:prSet custT="1"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81BEB84D-9A77-49C6-9301-B3359FCAC75F}">
      <dgm:prSet phldrT="[Text]" custT="1"/>
      <dgm:spPr/>
      <dgm:t>
        <a:bodyPr/>
        <a:lstStyle/>
        <a:p>
          <a:pPr>
            <a:defRPr cap="all"/>
          </a:pPr>
          <a:r>
            <a:rPr lang="en-US" sz="1200" b="1" dirty="0" err="1">
              <a:solidFill>
                <a:schemeClr val="tx1"/>
              </a:solidFill>
            </a:rPr>
            <a:t>Constructivista</a:t>
          </a:r>
          <a:r>
            <a:rPr lang="en-US" sz="1200" b="1" dirty="0">
              <a:solidFill>
                <a:schemeClr val="tx1"/>
              </a:solidFill>
            </a:rPr>
            <a:t> </a:t>
          </a:r>
        </a:p>
      </dgm:t>
    </dgm:pt>
    <dgm:pt modelId="{AE4D0D43-0332-4F79-8D35-BCD8C10758AE}" type="parTrans" cxnId="{420EF6C4-7321-43BE-A2FC-253606B1E06A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5D260F18-25D2-4074-87F1-7E78DDA61C58}" type="sibTrans" cxnId="{420EF6C4-7321-43BE-A2FC-253606B1E06A}">
      <dgm:prSet custT="1"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CFF0578C-D7F7-460F-9A5B-2648300DC722}" type="pres">
      <dgm:prSet presAssocID="{C7720856-93F0-4CC7-B7FD-2466914A11D4}" presName="cycle" presStyleCnt="0">
        <dgm:presLayoutVars>
          <dgm:dir/>
          <dgm:resizeHandles val="exact"/>
        </dgm:presLayoutVars>
      </dgm:prSet>
      <dgm:spPr/>
    </dgm:pt>
    <dgm:pt modelId="{8B117542-81F1-4B92-82EC-908599DD2023}" type="pres">
      <dgm:prSet presAssocID="{4AF52931-E4CA-4429-AACB-B8747CDB2409}" presName="node" presStyleLbl="node1" presStyleIdx="0" presStyleCnt="2" custRadScaleRad="148308" custRadScaleInc="-9772">
        <dgm:presLayoutVars>
          <dgm:bulletEnabled val="1"/>
        </dgm:presLayoutVars>
      </dgm:prSet>
      <dgm:spPr/>
    </dgm:pt>
    <dgm:pt modelId="{67719278-2171-45C5-8BB2-FABF7B5A3B82}" type="pres">
      <dgm:prSet presAssocID="{D86AF01C-9CBC-41F8-9354-48CD82BDFDC9}" presName="sibTrans" presStyleLbl="sibTrans2D1" presStyleIdx="0" presStyleCnt="2" custAng="386373" custScaleX="81624" custLinFactNeighborX="-31212" custLinFactNeighborY="-21943"/>
      <dgm:spPr/>
    </dgm:pt>
    <dgm:pt modelId="{53536233-896B-4CD6-A80D-AA07A5344EF9}" type="pres">
      <dgm:prSet presAssocID="{D86AF01C-9CBC-41F8-9354-48CD82BDFDC9}" presName="connectorText" presStyleLbl="sibTrans2D1" presStyleIdx="0" presStyleCnt="2"/>
      <dgm:spPr/>
    </dgm:pt>
    <dgm:pt modelId="{12634DEF-EB28-4610-9B13-DE68830D508A}" type="pres">
      <dgm:prSet presAssocID="{81BEB84D-9A77-49C6-9301-B3359FCAC75F}" presName="node" presStyleLbl="node1" presStyleIdx="1" presStyleCnt="2">
        <dgm:presLayoutVars>
          <dgm:bulletEnabled val="1"/>
        </dgm:presLayoutVars>
      </dgm:prSet>
      <dgm:spPr/>
    </dgm:pt>
    <dgm:pt modelId="{451E4303-6F5A-46C2-8C5B-2FE1AE9ACF6C}" type="pres">
      <dgm:prSet presAssocID="{5D260F18-25D2-4074-87F1-7E78DDA61C58}" presName="sibTrans" presStyleLbl="sibTrans2D1" presStyleIdx="1" presStyleCnt="2" custAng="183014" custLinFactNeighborX="11907" custLinFactNeighborY="19035"/>
      <dgm:spPr/>
    </dgm:pt>
    <dgm:pt modelId="{6D33CD08-0864-4178-A749-D36E082CFD38}" type="pres">
      <dgm:prSet presAssocID="{5D260F18-25D2-4074-87F1-7E78DDA61C58}" presName="connectorText" presStyleLbl="sibTrans2D1" presStyleIdx="1" presStyleCnt="2"/>
      <dgm:spPr/>
    </dgm:pt>
  </dgm:ptLst>
  <dgm:cxnLst>
    <dgm:cxn modelId="{A0728000-2279-4A19-A82D-A826DB9B36C1}" type="presOf" srcId="{5D260F18-25D2-4074-87F1-7E78DDA61C58}" destId="{451E4303-6F5A-46C2-8C5B-2FE1AE9ACF6C}" srcOrd="0" destOrd="0" presId="urn:microsoft.com/office/officeart/2005/8/layout/cycle2"/>
    <dgm:cxn modelId="{CB0CD716-BE90-4C78-91C1-59C04F4FDB51}" type="presOf" srcId="{81BEB84D-9A77-49C6-9301-B3359FCAC75F}" destId="{12634DEF-EB28-4610-9B13-DE68830D508A}" srcOrd="0" destOrd="0" presId="urn:microsoft.com/office/officeart/2005/8/layout/cycle2"/>
    <dgm:cxn modelId="{EED47825-64DE-4FF4-BCE1-560F4408EBB4}" type="presOf" srcId="{5D260F18-25D2-4074-87F1-7E78DDA61C58}" destId="{6D33CD08-0864-4178-A749-D36E082CFD38}" srcOrd="1" destOrd="0" presId="urn:microsoft.com/office/officeart/2005/8/layout/cycle2"/>
    <dgm:cxn modelId="{56C92372-A108-498D-9874-AC1A6826DA72}" type="presOf" srcId="{D86AF01C-9CBC-41F8-9354-48CD82BDFDC9}" destId="{53536233-896B-4CD6-A80D-AA07A5344EF9}" srcOrd="1" destOrd="0" presId="urn:microsoft.com/office/officeart/2005/8/layout/cycle2"/>
    <dgm:cxn modelId="{7E86857E-526C-4D85-A2E5-3C8D05F48364}" type="presOf" srcId="{D86AF01C-9CBC-41F8-9354-48CD82BDFDC9}" destId="{67719278-2171-45C5-8BB2-FABF7B5A3B82}" srcOrd="0" destOrd="0" presId="urn:microsoft.com/office/officeart/2005/8/layout/cycle2"/>
    <dgm:cxn modelId="{97371ABD-A918-4AEC-AD4C-70A9070B734E}" type="presOf" srcId="{4AF52931-E4CA-4429-AACB-B8747CDB2409}" destId="{8B117542-81F1-4B92-82EC-908599DD2023}" srcOrd="0" destOrd="0" presId="urn:microsoft.com/office/officeart/2005/8/layout/cycle2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FF3D82D2-C4A7-4774-8B1C-248DC3678276}" type="presOf" srcId="{C7720856-93F0-4CC7-B7FD-2466914A11D4}" destId="{CFF0578C-D7F7-460F-9A5B-2648300DC722}" srcOrd="0" destOrd="0" presId="urn:microsoft.com/office/officeart/2005/8/layout/cycle2"/>
    <dgm:cxn modelId="{0E34F841-E9AD-4604-92E3-557E9A2E2DC8}" type="presParOf" srcId="{CFF0578C-D7F7-460F-9A5B-2648300DC722}" destId="{8B117542-81F1-4B92-82EC-908599DD2023}" srcOrd="0" destOrd="0" presId="urn:microsoft.com/office/officeart/2005/8/layout/cycle2"/>
    <dgm:cxn modelId="{E4519218-3D53-4F8D-8C4F-0C0DA02BAB8B}" type="presParOf" srcId="{CFF0578C-D7F7-460F-9A5B-2648300DC722}" destId="{67719278-2171-45C5-8BB2-FABF7B5A3B82}" srcOrd="1" destOrd="0" presId="urn:microsoft.com/office/officeart/2005/8/layout/cycle2"/>
    <dgm:cxn modelId="{3E9D4B5F-9CEF-4D23-88C4-5FF4FF3269E0}" type="presParOf" srcId="{67719278-2171-45C5-8BB2-FABF7B5A3B82}" destId="{53536233-896B-4CD6-A80D-AA07A5344EF9}" srcOrd="0" destOrd="0" presId="urn:microsoft.com/office/officeart/2005/8/layout/cycle2"/>
    <dgm:cxn modelId="{1241BBAC-69D4-456F-9605-0D846A59B72A}" type="presParOf" srcId="{CFF0578C-D7F7-460F-9A5B-2648300DC722}" destId="{12634DEF-EB28-4610-9B13-DE68830D508A}" srcOrd="2" destOrd="0" presId="urn:microsoft.com/office/officeart/2005/8/layout/cycle2"/>
    <dgm:cxn modelId="{5F1D60F0-8BA8-41A8-AC7C-92C1066D1DDD}" type="presParOf" srcId="{CFF0578C-D7F7-460F-9A5B-2648300DC722}" destId="{451E4303-6F5A-46C2-8C5B-2FE1AE9ACF6C}" srcOrd="3" destOrd="0" presId="urn:microsoft.com/office/officeart/2005/8/layout/cycle2"/>
    <dgm:cxn modelId="{8A3E6818-6B35-49E0-86C2-A442762263F6}" type="presParOf" srcId="{451E4303-6F5A-46C2-8C5B-2FE1AE9ACF6C}" destId="{6D33CD08-0864-4178-A749-D36E082CFD3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F79B1-3C2C-4604-AC16-19B868C74020}">
      <dsp:nvSpPr>
        <dsp:cNvPr id="0" name=""/>
        <dsp:cNvSpPr/>
      </dsp:nvSpPr>
      <dsp:spPr>
        <a:xfrm>
          <a:off x="0" y="473"/>
          <a:ext cx="3352128" cy="1108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9D2F1-162D-4D02-A732-D01345E22AA4}">
      <dsp:nvSpPr>
        <dsp:cNvPr id="0" name=""/>
        <dsp:cNvSpPr/>
      </dsp:nvSpPr>
      <dsp:spPr>
        <a:xfrm>
          <a:off x="335374" y="249925"/>
          <a:ext cx="609771" cy="609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5240A-0D85-485B-9D93-407D1FFAF913}">
      <dsp:nvSpPr>
        <dsp:cNvPr id="0" name=""/>
        <dsp:cNvSpPr/>
      </dsp:nvSpPr>
      <dsp:spPr>
        <a:xfrm>
          <a:off x="1280519" y="473"/>
          <a:ext cx="2071608" cy="11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5" tIns="117335" rIns="117335" bIns="11733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Programa</a:t>
          </a:r>
          <a:r>
            <a:rPr lang="en-US" sz="2500" kern="1200" dirty="0"/>
            <a:t> del </a:t>
          </a:r>
          <a:r>
            <a:rPr lang="en-US" sz="2500" kern="1200" dirty="0" err="1"/>
            <a:t>Curso</a:t>
          </a:r>
          <a:endParaRPr lang="en-US" sz="2500" kern="1200" dirty="0"/>
        </a:p>
      </dsp:txBody>
      <dsp:txXfrm>
        <a:off x="1280519" y="473"/>
        <a:ext cx="2071608" cy="1108674"/>
      </dsp:txXfrm>
    </dsp:sp>
    <dsp:sp modelId="{CBA0401E-7684-42C8-839E-D801768D883C}">
      <dsp:nvSpPr>
        <dsp:cNvPr id="0" name=""/>
        <dsp:cNvSpPr/>
      </dsp:nvSpPr>
      <dsp:spPr>
        <a:xfrm>
          <a:off x="0" y="1386317"/>
          <a:ext cx="3352128" cy="1108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B2503-2995-401B-AD2A-8687192014FC}">
      <dsp:nvSpPr>
        <dsp:cNvPr id="0" name=""/>
        <dsp:cNvSpPr/>
      </dsp:nvSpPr>
      <dsp:spPr>
        <a:xfrm>
          <a:off x="335374" y="1635768"/>
          <a:ext cx="609771" cy="6097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301C7-6BD3-4366-8AD9-2496B2EDF77C}">
      <dsp:nvSpPr>
        <dsp:cNvPr id="0" name=""/>
        <dsp:cNvSpPr/>
      </dsp:nvSpPr>
      <dsp:spPr>
        <a:xfrm>
          <a:off x="1280519" y="1386317"/>
          <a:ext cx="2071608" cy="11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5" tIns="117335" rIns="117335" bIns="11733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Reglamento</a:t>
          </a:r>
          <a:r>
            <a:rPr lang="en-US" sz="2500" kern="1200" dirty="0"/>
            <a:t> Tesis </a:t>
          </a:r>
        </a:p>
      </dsp:txBody>
      <dsp:txXfrm>
        <a:off x="1280519" y="1386317"/>
        <a:ext cx="2071608" cy="1108674"/>
      </dsp:txXfrm>
    </dsp:sp>
    <dsp:sp modelId="{5865A6BD-F99C-4927-AA71-14438D8BD5FD}">
      <dsp:nvSpPr>
        <dsp:cNvPr id="0" name=""/>
        <dsp:cNvSpPr/>
      </dsp:nvSpPr>
      <dsp:spPr>
        <a:xfrm>
          <a:off x="0" y="2772634"/>
          <a:ext cx="3352128" cy="1108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73F21-6CA6-4D82-A5B8-20E46E8BAE44}">
      <dsp:nvSpPr>
        <dsp:cNvPr id="0" name=""/>
        <dsp:cNvSpPr/>
      </dsp:nvSpPr>
      <dsp:spPr>
        <a:xfrm>
          <a:off x="335374" y="3021612"/>
          <a:ext cx="609771" cy="6097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77CF8-63F3-4E73-9A0E-6D37315945D9}">
      <dsp:nvSpPr>
        <dsp:cNvPr id="0" name=""/>
        <dsp:cNvSpPr/>
      </dsp:nvSpPr>
      <dsp:spPr>
        <a:xfrm>
          <a:off x="1280519" y="2772160"/>
          <a:ext cx="2071608" cy="11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5" tIns="117335" rIns="117335" bIns="11733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Actividades</a:t>
          </a:r>
          <a:r>
            <a:rPr lang="en-US" sz="2500" kern="1200" dirty="0"/>
            <a:t> y </a:t>
          </a:r>
          <a:r>
            <a:rPr lang="en-US" sz="2500" kern="1200" dirty="0" err="1"/>
            <a:t>Evaluación</a:t>
          </a:r>
          <a:r>
            <a:rPr lang="en-US" sz="2500" kern="1200" dirty="0"/>
            <a:t> </a:t>
          </a:r>
        </a:p>
      </dsp:txBody>
      <dsp:txXfrm>
        <a:off x="1280519" y="2772160"/>
        <a:ext cx="2071608" cy="1108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17542-81F1-4B92-82EC-908599DD2023}">
      <dsp:nvSpPr>
        <dsp:cNvPr id="0" name=""/>
        <dsp:cNvSpPr/>
      </dsp:nvSpPr>
      <dsp:spPr>
        <a:xfrm>
          <a:off x="0" y="838730"/>
          <a:ext cx="2079043" cy="20790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R" sz="1200" b="1" kern="1200" noProof="0" dirty="0">
              <a:solidFill>
                <a:schemeClr val="tx1"/>
              </a:solidFill>
            </a:rPr>
            <a:t>Objetivista</a:t>
          </a:r>
          <a:r>
            <a:rPr lang="en-US" sz="1200" b="1" kern="1200" dirty="0">
              <a:solidFill>
                <a:schemeClr val="tx1"/>
              </a:solidFill>
            </a:rPr>
            <a:t> </a:t>
          </a:r>
        </a:p>
      </dsp:txBody>
      <dsp:txXfrm>
        <a:off x="304469" y="1143199"/>
        <a:ext cx="1470105" cy="1470105"/>
      </dsp:txXfrm>
    </dsp:sp>
    <dsp:sp modelId="{67719278-2171-45C5-8BB2-FABF7B5A3B82}">
      <dsp:nvSpPr>
        <dsp:cNvPr id="0" name=""/>
        <dsp:cNvSpPr/>
      </dsp:nvSpPr>
      <dsp:spPr>
        <a:xfrm rot="21600000">
          <a:off x="1415115" y="192556"/>
          <a:ext cx="1166819" cy="701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>
            <a:solidFill>
              <a:schemeClr val="tx1"/>
            </a:solidFill>
          </a:endParaRPr>
        </a:p>
      </dsp:txBody>
      <dsp:txXfrm rot="-21600000">
        <a:off x="1415115" y="332891"/>
        <a:ext cx="956316" cy="421007"/>
      </dsp:txXfrm>
    </dsp:sp>
    <dsp:sp modelId="{12634DEF-EB28-4610-9B13-DE68830D508A}">
      <dsp:nvSpPr>
        <dsp:cNvPr id="0" name=""/>
        <dsp:cNvSpPr/>
      </dsp:nvSpPr>
      <dsp:spPr>
        <a:xfrm>
          <a:off x="3125033" y="484549"/>
          <a:ext cx="2079043" cy="2079043"/>
        </a:xfrm>
        <a:prstGeom prst="ellipse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 dirty="0" err="1">
              <a:solidFill>
                <a:schemeClr val="tx1"/>
              </a:solidFill>
            </a:rPr>
            <a:t>Constructivista</a:t>
          </a:r>
          <a:r>
            <a:rPr lang="en-US" sz="1200" b="1" kern="1200" dirty="0">
              <a:solidFill>
                <a:schemeClr val="tx1"/>
              </a:solidFill>
            </a:rPr>
            <a:t> </a:t>
          </a:r>
        </a:p>
      </dsp:txBody>
      <dsp:txXfrm>
        <a:off x="3429502" y="789018"/>
        <a:ext cx="1470105" cy="1470105"/>
      </dsp:txXfrm>
    </dsp:sp>
    <dsp:sp modelId="{451E4303-6F5A-46C2-8C5B-2FE1AE9ACF6C}">
      <dsp:nvSpPr>
        <dsp:cNvPr id="0" name=""/>
        <dsp:cNvSpPr/>
      </dsp:nvSpPr>
      <dsp:spPr>
        <a:xfrm rot="10587402">
          <a:off x="2280121" y="2415131"/>
          <a:ext cx="1197595" cy="701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>
            <a:solidFill>
              <a:schemeClr val="tx1"/>
            </a:solidFill>
          </a:endParaRPr>
        </a:p>
      </dsp:txBody>
      <dsp:txXfrm rot="10800000">
        <a:off x="2490423" y="2548961"/>
        <a:ext cx="987092" cy="421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6361-1E3C-4214-95E1-B8DE93421F8F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0281-66A0-46B8-BDE2-AEF0C745375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CFFA-1E2F-4435-8DD6-9B5CC3FF4505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ED1C-4656-4CF8-AD34-DC4A65BB391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3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1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7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7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5" Type="http://schemas.openxmlformats.org/officeDocument/2006/relationships/image" Target="../media/image21.jpe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tri Dish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385" y="1251323"/>
            <a:ext cx="5280027" cy="2070099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Maestría en gestión del conocimiento e investigación de políticas públicas </a:t>
            </a:r>
            <a:b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387" y="3086101"/>
            <a:ext cx="5280027" cy="1371599"/>
          </a:xfrm>
        </p:spPr>
        <p:txBody>
          <a:bodyPr>
            <a:normAutofit lnSpcReduction="10000"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 del curso </a:t>
            </a:r>
          </a:p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Investigación Aplicada i</a:t>
            </a:r>
            <a:b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F2BF947-8470-5EDB-21AD-BFE06D14FCA8}"/>
              </a:ext>
            </a:extLst>
          </p:cNvPr>
          <p:cNvSpPr txBox="1"/>
          <p:nvPr/>
        </p:nvSpPr>
        <p:spPr>
          <a:xfrm>
            <a:off x="1185593" y="4572455"/>
            <a:ext cx="503361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200" cap="all" dirty="0">
                <a:solidFill>
                  <a:schemeClr val="tx2"/>
                </a:solidFill>
              </a:rPr>
              <a:t>Dra. Rebeca </a:t>
            </a:r>
            <a:r>
              <a:rPr lang="es-CR" sz="2200" cap="all" dirty="0" err="1">
                <a:solidFill>
                  <a:schemeClr val="tx2"/>
                </a:solidFill>
              </a:rPr>
              <a:t>Gallardo</a:t>
            </a:r>
            <a:r>
              <a:rPr lang="es-CR" sz="2200" cap="all" dirty="0">
                <a:solidFill>
                  <a:schemeClr val="tx2"/>
                </a:solidFill>
              </a:rPr>
              <a:t> Barquero</a:t>
            </a:r>
          </a:p>
          <a:p>
            <a:pPr algn="ctr"/>
            <a:endParaRPr lang="es-CR" sz="2200" cap="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CR" sz="20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Antropóloga</a:t>
            </a:r>
          </a:p>
          <a:p>
            <a:pPr algn="ctr"/>
            <a:r>
              <a:rPr lang="es-CR" sz="20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Master en Derechos Humanos</a:t>
            </a:r>
          </a:p>
          <a:p>
            <a:pPr algn="ctr"/>
            <a:r>
              <a:rPr lang="es-CR" sz="20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Doctora en Gestión Pública y ciencias empresariales  </a:t>
            </a:r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F5B52056-26AD-4841-8A16-C1D9E3C09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Formula">
            <a:extLst>
              <a:ext uri="{FF2B5EF4-FFF2-40B4-BE49-F238E27FC236}">
                <a16:creationId xmlns:a16="http://schemas.microsoft.com/office/drawing/2014/main" id="{29B78601-F415-4A48-AB86-2F6B81FA91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8B2B72-EB44-4428-96AA-8636E4A4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373" y="618518"/>
            <a:ext cx="6672886" cy="7973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Visiones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Conocimiento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2" name="Content Placeholder 8" descr="SmartArt">
            <a:extLst>
              <a:ext uri="{FF2B5EF4-FFF2-40B4-BE49-F238E27FC236}">
                <a16:creationId xmlns:a16="http://schemas.microsoft.com/office/drawing/2014/main" id="{392A9BA3-CD8D-4E63-8279-5904B3797DA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22151314"/>
              </p:ext>
            </p:extLst>
          </p:nvPr>
        </p:nvGraphicFramePr>
        <p:xfrm>
          <a:off x="5138038" y="1550751"/>
          <a:ext cx="5205234" cy="3048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69036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AB26DB7-F841-4D85-0E44-39137EAF3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141" y="340821"/>
            <a:ext cx="7949597" cy="66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52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240987D2-7FAC-4B65-A97B-0EAADE73B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5" descr="Science Lab">
            <a:extLst>
              <a:ext uri="{FF2B5EF4-FFF2-40B4-BE49-F238E27FC236}">
                <a16:creationId xmlns:a16="http://schemas.microsoft.com/office/drawing/2014/main" id="{2543122C-30CE-4CD2-B15E-CA20AE39CC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4" r="2" b="2"/>
          <a:stretch/>
        </p:blipFill>
        <p:spPr>
          <a:xfrm>
            <a:off x="8861" y="10"/>
            <a:ext cx="3055236" cy="302602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58F13D-612E-1531-A780-41D5AD252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436" y="1859046"/>
            <a:ext cx="8567023" cy="346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10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6B870B-CDB7-69B8-94A3-3C8B2AB5F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48" y="183176"/>
            <a:ext cx="8970959" cy="62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86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0161637-9BDC-50DA-C8D8-1722EFB1C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53" y="429606"/>
            <a:ext cx="9098305" cy="605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74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2CF256-CCCD-291F-A538-EBD9F6691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28" y="873184"/>
            <a:ext cx="9862443" cy="51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81F329-A73E-DA2E-B740-5E792CDED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211" y="1067720"/>
            <a:ext cx="10224619" cy="48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23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4B7BF8-F1A8-3E94-F684-E4E76700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400" dirty="0"/>
              <a:t>Ejercicio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5CD29C-CD15-29A1-3636-184A08922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R" dirty="0"/>
          </a:p>
          <a:p>
            <a:endParaRPr lang="es-CR" sz="2400" dirty="0"/>
          </a:p>
          <a:p>
            <a:r>
              <a:rPr lang="es-CR" sz="2400" dirty="0"/>
              <a:t>Tarea : </a:t>
            </a:r>
          </a:p>
          <a:p>
            <a:r>
              <a:rPr lang="es-CR" sz="2400" dirty="0"/>
              <a:t>Presentación de temas de Tesis </a:t>
            </a:r>
          </a:p>
          <a:p>
            <a:r>
              <a:rPr lang="es-CR" sz="2400" dirty="0"/>
              <a:t>Presentación del Mapa conceptual </a:t>
            </a:r>
          </a:p>
        </p:txBody>
      </p:sp>
    </p:spTree>
    <p:extLst>
      <p:ext uri="{BB962C8B-B14F-4D97-AF65-F5344CB8AC3E}">
        <p14:creationId xmlns:p14="http://schemas.microsoft.com/office/powerpoint/2010/main" val="276312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cience Lab">
            <a:extLst>
              <a:ext uri="{FF2B5EF4-FFF2-40B4-BE49-F238E27FC236}">
                <a16:creationId xmlns:a16="http://schemas.microsoft.com/office/drawing/2014/main" id="{7E185DA8-778E-49D9-863D-7DB5660424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54" r="25902"/>
          <a:stretch/>
        </p:blipFill>
        <p:spPr>
          <a:xfrm>
            <a:off x="1028342" y="618517"/>
            <a:ext cx="6139725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elementos</a:t>
            </a:r>
            <a:endParaRPr lang="en-US" dirty="0"/>
          </a:p>
        </p:txBody>
      </p:sp>
      <p:graphicFrame>
        <p:nvGraphicFramePr>
          <p:cNvPr id="9" name="Content Placeholder 8" descr="Icons">
            <a:extLst>
              <a:ext uri="{FF2B5EF4-FFF2-40B4-BE49-F238E27FC236}">
                <a16:creationId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425710"/>
              </p:ext>
            </p:extLst>
          </p:nvPr>
        </p:nvGraphicFramePr>
        <p:xfrm>
          <a:off x="8196408" y="1923339"/>
          <a:ext cx="3352128" cy="3881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FBEF6-11C5-D9AF-BEF5-7D24278BF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Reglamento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34CEFF5-E2DC-6354-5BCF-917CD0186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027" y="3295554"/>
            <a:ext cx="10751199" cy="159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1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6DE39B1-7091-9D9C-EDA8-E031FFBEDB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2783540"/>
            <a:ext cx="11845999" cy="24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8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2681E5B-F657-195F-20EE-57C912AF398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204910" y="1909482"/>
            <a:ext cx="10603319" cy="2702859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32EEE1-97DA-BD40-4A43-E5F43A079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91" y="5190564"/>
            <a:ext cx="9967822" cy="96818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BAB6D6-A619-3980-D086-C3D90761A658}"/>
              </a:ext>
            </a:extLst>
          </p:cNvPr>
          <p:cNvSpPr txBox="1"/>
          <p:nvPr/>
        </p:nvSpPr>
        <p:spPr>
          <a:xfrm>
            <a:off x="457200" y="4450976"/>
            <a:ext cx="133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Articulo  21</a:t>
            </a:r>
          </a:p>
        </p:txBody>
      </p:sp>
    </p:spTree>
    <p:extLst>
      <p:ext uri="{BB962C8B-B14F-4D97-AF65-F5344CB8AC3E}">
        <p14:creationId xmlns:p14="http://schemas.microsoft.com/office/powerpoint/2010/main" val="335537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0309CCB-A09F-43E5-0D5B-B36DF03566F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b="21433"/>
          <a:stretch/>
        </p:blipFill>
        <p:spPr>
          <a:xfrm>
            <a:off x="1882588" y="750409"/>
            <a:ext cx="7799293" cy="6039165"/>
          </a:xfrm>
        </p:spPr>
      </p:pic>
    </p:spTree>
    <p:extLst>
      <p:ext uri="{BB962C8B-B14F-4D97-AF65-F5344CB8AC3E}">
        <p14:creationId xmlns:p14="http://schemas.microsoft.com/office/powerpoint/2010/main" val="149577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BAEFE94-5940-8715-CF77-03D0F0F1F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88" y="85852"/>
            <a:ext cx="8350624" cy="662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5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5FB1B-C500-F798-8082-9883E6DA1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800" dirty="0"/>
              <a:t>Investigar </a:t>
            </a:r>
          </a:p>
        </p:txBody>
      </p:sp>
    </p:spTree>
    <p:extLst>
      <p:ext uri="{BB962C8B-B14F-4D97-AF65-F5344CB8AC3E}">
        <p14:creationId xmlns:p14="http://schemas.microsoft.com/office/powerpoint/2010/main" val="2036865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030" y="1314449"/>
            <a:ext cx="3066487" cy="4073627"/>
          </a:xfrm>
          <a:noFill/>
        </p:spPr>
        <p:txBody>
          <a:bodyPr>
            <a:normAutofit/>
          </a:bodyPr>
          <a:lstStyle/>
          <a:p>
            <a:pPr algn="l"/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Ante un problema de investigación o una gran pregunta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4F3FFE-01B8-C454-B86E-963667510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11" y="1639209"/>
            <a:ext cx="5715625" cy="1641874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¿Qué significa conocer algo en particular (un fenómeno, una situación, unos hechos sociales, una experiencia, etc.) y cómo lo llegamos a conocer?</a:t>
            </a:r>
          </a:p>
          <a:p>
            <a:endParaRPr lang="es-ES" dirty="0"/>
          </a:p>
          <a:p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430324-CB12-AA5F-A9C2-6A5CC0A38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512" y="3429000"/>
            <a:ext cx="4693024" cy="244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7295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BA7D41-7EBD-45D7-AFB8-22EF4BFA6B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Laboratory design</Template>
  <TotalTime>296</TotalTime>
  <Words>109</Words>
  <Application>Microsoft Office PowerPoint</Application>
  <PresentationFormat>Panorámica</PresentationFormat>
  <Paragraphs>31</Paragraphs>
  <Slides>17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Tw Cen MT</vt:lpstr>
      <vt:lpstr>Gota</vt:lpstr>
      <vt:lpstr>Maestría en gestión del conocimiento e investigación de políticas públicas  </vt:lpstr>
      <vt:lpstr>elementos</vt:lpstr>
      <vt:lpstr>Reglamento</vt:lpstr>
      <vt:lpstr>Presentación de PowerPoint</vt:lpstr>
      <vt:lpstr>Presentación de PowerPoint</vt:lpstr>
      <vt:lpstr>Presentación de PowerPoint</vt:lpstr>
      <vt:lpstr>Presentación de PowerPoint</vt:lpstr>
      <vt:lpstr>Investigar </vt:lpstr>
      <vt:lpstr>Ante un problema de investigación o una gran pregunta</vt:lpstr>
      <vt:lpstr>Visiones del Conocimiento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Ejercicio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Maestría en gestión del conocimiento e investigación de políticas públicas  </dc:title>
  <dc:creator>Cristina</dc:creator>
  <cp:lastModifiedBy>Cristina</cp:lastModifiedBy>
  <cp:revision>7</cp:revision>
  <dcterms:created xsi:type="dcterms:W3CDTF">2024-02-28T20:05:15Z</dcterms:created>
  <dcterms:modified xsi:type="dcterms:W3CDTF">2024-03-05T16:59:27Z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