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BA60F-9D96-4E97-B17E-7880A361A28B}" v="5" dt="2022-08-11T15:37:49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Gabriela Sirias Pérez" userId="0685e7be-a774-4ff5-91c6-49e7c29328f9" providerId="ADAL" clId="{973BA60F-9D96-4E97-B17E-7880A361A28B}"/>
    <pc:docChg chg="modSld">
      <pc:chgData name="María Gabriela Sirias Pérez" userId="0685e7be-a774-4ff5-91c6-49e7c29328f9" providerId="ADAL" clId="{973BA60F-9D96-4E97-B17E-7880A361A28B}" dt="2022-08-11T15:37:49.873" v="4" actId="20577"/>
      <pc:docMkLst>
        <pc:docMk/>
      </pc:docMkLst>
      <pc:sldChg chg="modSp">
        <pc:chgData name="María Gabriela Sirias Pérez" userId="0685e7be-a774-4ff5-91c6-49e7c29328f9" providerId="ADAL" clId="{973BA60F-9D96-4E97-B17E-7880A361A28B}" dt="2022-08-11T15:37:49.873" v="4" actId="20577"/>
        <pc:sldMkLst>
          <pc:docMk/>
          <pc:sldMk cId="548334798" sldId="256"/>
        </pc:sldMkLst>
        <pc:spChg chg="mod">
          <ac:chgData name="María Gabriela Sirias Pérez" userId="0685e7be-a774-4ff5-91c6-49e7c29328f9" providerId="ADAL" clId="{973BA60F-9D96-4E97-B17E-7880A361A28B}" dt="2022-08-11T15:37:49.873" v="4" actId="20577"/>
          <ac:spMkLst>
            <pc:docMk/>
            <pc:sldMk cId="548334798" sldId="256"/>
            <ac:spMk id="2" creationId="{40F8C278-835D-824A-A9B6-E6E92311FC9F}"/>
          </ac:spMkLst>
        </pc:spChg>
      </pc:sldChg>
    </pc:docChg>
  </pc:docChgLst>
  <pc:docChgLst>
    <pc:chgData name="María Gabriela Sirias Pérez" userId="0685e7be-a774-4ff5-91c6-49e7c29328f9" providerId="ADAL" clId="{F97AE2E0-4366-4ED1-A681-083F70629A88}"/>
    <pc:docChg chg="custSel modSld">
      <pc:chgData name="María Gabriela Sirias Pérez" userId="0685e7be-a774-4ff5-91c6-49e7c29328f9" providerId="ADAL" clId="{F97AE2E0-4366-4ED1-A681-083F70629A88}" dt="2022-06-10T03:53:16.881" v="7" actId="21"/>
      <pc:docMkLst>
        <pc:docMk/>
      </pc:docMkLst>
      <pc:sldChg chg="addSp delSp modSp mod delAnim">
        <pc:chgData name="María Gabriela Sirias Pérez" userId="0685e7be-a774-4ff5-91c6-49e7c29328f9" providerId="ADAL" clId="{F97AE2E0-4366-4ED1-A681-083F70629A88}" dt="2022-06-10T03:53:16.881" v="7" actId="21"/>
        <pc:sldMkLst>
          <pc:docMk/>
          <pc:sldMk cId="548334798" sldId="256"/>
        </pc:sldMkLst>
        <pc:spChg chg="mod">
          <ac:chgData name="María Gabriela Sirias Pérez" userId="0685e7be-a774-4ff5-91c6-49e7c29328f9" providerId="ADAL" clId="{F97AE2E0-4366-4ED1-A681-083F70629A88}" dt="2022-06-10T03:52:41.505" v="5" actId="20577"/>
          <ac:spMkLst>
            <pc:docMk/>
            <pc:sldMk cId="548334798" sldId="256"/>
            <ac:spMk id="2" creationId="{40F8C278-835D-824A-A9B6-E6E92311FC9F}"/>
          </ac:spMkLst>
        </pc:spChg>
        <pc:spChg chg="del">
          <ac:chgData name="María Gabriela Sirias Pérez" userId="0685e7be-a774-4ff5-91c6-49e7c29328f9" providerId="ADAL" clId="{F97AE2E0-4366-4ED1-A681-083F70629A88}" dt="2022-06-10T03:53:13.250" v="6" actId="21"/>
          <ac:spMkLst>
            <pc:docMk/>
            <pc:sldMk cId="548334798" sldId="256"/>
            <ac:spMk id="3" creationId="{C85E82AA-6774-F044-ADEC-130F7449035F}"/>
          </ac:spMkLst>
        </pc:spChg>
        <pc:spChg chg="add del mod">
          <ac:chgData name="María Gabriela Sirias Pérez" userId="0685e7be-a774-4ff5-91c6-49e7c29328f9" providerId="ADAL" clId="{F97AE2E0-4366-4ED1-A681-083F70629A88}" dt="2022-06-10T03:53:16.881" v="7" actId="21"/>
          <ac:spMkLst>
            <pc:docMk/>
            <pc:sldMk cId="548334798" sldId="256"/>
            <ac:spMk id="5" creationId="{71AFAF80-EC98-4D19-8C2D-B501C6A0AB38}"/>
          </ac:spMkLst>
        </pc:spChg>
      </pc:sldChg>
    </pc:docChg>
  </pc:docChgLst>
  <pc:docChgLst>
    <pc:chgData name="María Gabriela Sirias Pérez" userId="0685e7be-a774-4ff5-91c6-49e7c29328f9" providerId="ADAL" clId="{3B402BD3-DD1F-4ECF-8DDF-B657DC6FE38E}"/>
    <pc:docChg chg="undo custSel addSld delSld modSld">
      <pc:chgData name="María Gabriela Sirias Pérez" userId="0685e7be-a774-4ff5-91c6-49e7c29328f9" providerId="ADAL" clId="{3B402BD3-DD1F-4ECF-8DDF-B657DC6FE38E}" dt="2021-12-29T17:29:33.827" v="585" actId="1076"/>
      <pc:docMkLst>
        <pc:docMk/>
      </pc:docMkLst>
      <pc:sldChg chg="addSp delSp modSp mod modAnim">
        <pc:chgData name="María Gabriela Sirias Pérez" userId="0685e7be-a774-4ff5-91c6-49e7c29328f9" providerId="ADAL" clId="{3B402BD3-DD1F-4ECF-8DDF-B657DC6FE38E}" dt="2021-12-29T03:21:42.579" v="106" actId="1076"/>
        <pc:sldMkLst>
          <pc:docMk/>
          <pc:sldMk cId="548334798" sldId="256"/>
        </pc:sldMkLst>
        <pc:spChg chg="mod">
          <ac:chgData name="María Gabriela Sirias Pérez" userId="0685e7be-a774-4ff5-91c6-49e7c29328f9" providerId="ADAL" clId="{3B402BD3-DD1F-4ECF-8DDF-B657DC6FE38E}" dt="2021-12-29T03:20:19.065" v="96" actId="207"/>
          <ac:spMkLst>
            <pc:docMk/>
            <pc:sldMk cId="548334798" sldId="256"/>
            <ac:spMk id="2" creationId="{40F8C278-835D-824A-A9B6-E6E92311FC9F}"/>
          </ac:spMkLst>
        </pc:spChg>
        <pc:spChg chg="mod">
          <ac:chgData name="María Gabriela Sirias Pérez" userId="0685e7be-a774-4ff5-91c6-49e7c29328f9" providerId="ADAL" clId="{3B402BD3-DD1F-4ECF-8DDF-B657DC6FE38E}" dt="2021-12-29T03:21:42.579" v="106" actId="1076"/>
          <ac:spMkLst>
            <pc:docMk/>
            <pc:sldMk cId="548334798" sldId="256"/>
            <ac:spMk id="3" creationId="{C85E82AA-6774-F044-ADEC-130F7449035F}"/>
          </ac:spMkLst>
        </pc:spChg>
        <pc:spChg chg="add del mod">
          <ac:chgData name="María Gabriela Sirias Pérez" userId="0685e7be-a774-4ff5-91c6-49e7c29328f9" providerId="ADAL" clId="{3B402BD3-DD1F-4ECF-8DDF-B657DC6FE38E}" dt="2021-12-29T03:17:12.095" v="61"/>
          <ac:spMkLst>
            <pc:docMk/>
            <pc:sldMk cId="548334798" sldId="256"/>
            <ac:spMk id="6" creationId="{AC233FC7-E930-48D9-9AAB-D6B4D0D7DACB}"/>
          </ac:spMkLst>
        </pc:spChg>
        <pc:spChg chg="mod ord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12" creationId="{4E6B419C-9417-D84D-A103-80475BBD6A8E}"/>
          </ac:spMkLst>
        </pc:spChg>
        <pc:spChg chg="ord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14" creationId="{47204DE3-5560-C94B-8CCD-365D47776B82}"/>
          </ac:spMkLst>
        </pc:spChg>
        <pc:spChg chg="add del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22" creationId="{24EF3E42-675E-4E84-AA5A-E233060C0D3C}"/>
          </ac:spMkLst>
        </pc:spChg>
        <pc:spChg chg="add del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24" creationId="{0F3B65B4-B443-446A-9981-E6E89B0B75C1}"/>
          </ac:spMkLst>
        </pc:spChg>
        <pc:spChg chg="add del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26" creationId="{A382C86F-FA5A-4A2F-86CC-0E1A2FB39EB9}"/>
          </ac:spMkLst>
        </pc:spChg>
        <pc:spChg chg="add del">
          <ac:chgData name="María Gabriela Sirias Pérez" userId="0685e7be-a774-4ff5-91c6-49e7c29328f9" providerId="ADAL" clId="{3B402BD3-DD1F-4ECF-8DDF-B657DC6FE38E}" dt="2021-12-29T03:17:21.197" v="63" actId="26606"/>
          <ac:spMkLst>
            <pc:docMk/>
            <pc:sldMk cId="548334798" sldId="256"/>
            <ac:spMk id="32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7:21.197" v="63" actId="26606"/>
          <ac:spMkLst>
            <pc:docMk/>
            <pc:sldMk cId="548334798" sldId="256"/>
            <ac:spMk id="33" creationId="{19CE9782-0FD1-493B-9C50-C51AB7C5E01A}"/>
          </ac:spMkLst>
        </pc:spChg>
        <pc:spChg chg="add del">
          <ac:chgData name="María Gabriela Sirias Pérez" userId="0685e7be-a774-4ff5-91c6-49e7c29328f9" providerId="ADAL" clId="{3B402BD3-DD1F-4ECF-8DDF-B657DC6FE38E}" dt="2021-12-29T03:17:21.197" v="63" actId="26606"/>
          <ac:spMkLst>
            <pc:docMk/>
            <pc:sldMk cId="548334798" sldId="256"/>
            <ac:spMk id="34" creationId="{F6619023-691E-4F1C-A10A-0EA3D044EE38}"/>
          </ac:spMkLst>
        </pc:spChg>
        <pc:spChg chg="add del">
          <ac:chgData name="María Gabriela Sirias Pérez" userId="0685e7be-a774-4ff5-91c6-49e7c29328f9" providerId="ADAL" clId="{3B402BD3-DD1F-4ECF-8DDF-B657DC6FE38E}" dt="2021-12-29T03:14:17.857" v="15" actId="26606"/>
          <ac:spMkLst>
            <pc:docMk/>
            <pc:sldMk cId="548334798" sldId="256"/>
            <ac:spMk id="35" creationId="{75955B3A-C08D-43E6-ABEF-A4F616FB682B}"/>
          </ac:spMkLst>
        </pc:spChg>
        <pc:spChg chg="add del">
          <ac:chgData name="María Gabriela Sirias Pérez" userId="0685e7be-a774-4ff5-91c6-49e7c29328f9" providerId="ADAL" clId="{3B402BD3-DD1F-4ECF-8DDF-B657DC6FE38E}" dt="2021-12-29T03:17:21.197" v="63" actId="26606"/>
          <ac:spMkLst>
            <pc:docMk/>
            <pc:sldMk cId="548334798" sldId="256"/>
            <ac:spMk id="36" creationId="{36F31C88-3DEF-4EA8-AE3A-49441413FC54}"/>
          </ac:spMkLst>
        </pc:spChg>
        <pc:spChg chg="add del">
          <ac:chgData name="María Gabriela Sirias Pérez" userId="0685e7be-a774-4ff5-91c6-49e7c29328f9" providerId="ADAL" clId="{3B402BD3-DD1F-4ECF-8DDF-B657DC6FE38E}" dt="2021-12-29T03:14:17.857" v="15" actId="26606"/>
          <ac:spMkLst>
            <pc:docMk/>
            <pc:sldMk cId="548334798" sldId="256"/>
            <ac:spMk id="37" creationId="{C719694A-8B4E-4127-9C08-9B8F39B6F284}"/>
          </ac:spMkLst>
        </pc:spChg>
        <pc:spChg chg="add del">
          <ac:chgData name="María Gabriela Sirias Pérez" userId="0685e7be-a774-4ff5-91c6-49e7c29328f9" providerId="ADAL" clId="{3B402BD3-DD1F-4ECF-8DDF-B657DC6FE38E}" dt="2021-12-29T03:17:21.197" v="63" actId="26606"/>
          <ac:spMkLst>
            <pc:docMk/>
            <pc:sldMk cId="548334798" sldId="256"/>
            <ac:spMk id="38" creationId="{147EAFFD-2BD1-4600-B034-EEF700787DEC}"/>
          </ac:spMkLst>
        </pc:spChg>
        <pc:spChg chg="add del">
          <ac:chgData name="María Gabriela Sirias Pérez" userId="0685e7be-a774-4ff5-91c6-49e7c29328f9" providerId="ADAL" clId="{3B402BD3-DD1F-4ECF-8DDF-B657DC6FE38E}" dt="2021-12-29T03:14:17.857" v="15" actId="26606"/>
          <ac:spMkLst>
            <pc:docMk/>
            <pc:sldMk cId="548334798" sldId="256"/>
            <ac:spMk id="39" creationId="{52D36E6B-D7EF-409B-B48D-1628C06EE123}"/>
          </ac:spMkLst>
        </pc:spChg>
        <pc:spChg chg="add del">
          <ac:chgData name="María Gabriela Sirias Pérez" userId="0685e7be-a774-4ff5-91c6-49e7c29328f9" providerId="ADAL" clId="{3B402BD3-DD1F-4ECF-8DDF-B657DC6FE38E}" dt="2021-12-29T03:14:17.857" v="15" actId="26606"/>
          <ac:spMkLst>
            <pc:docMk/>
            <pc:sldMk cId="548334798" sldId="256"/>
            <ac:spMk id="41" creationId="{73C994B4-9721-4148-9EEC-6793CECDE8DD}"/>
          </ac:spMkLst>
        </pc:spChg>
        <pc:spChg chg="add del">
          <ac:chgData name="María Gabriela Sirias Pérez" userId="0685e7be-a774-4ff5-91c6-49e7c29328f9" providerId="ADAL" clId="{3B402BD3-DD1F-4ECF-8DDF-B657DC6FE38E}" dt="2021-12-29T03:14:17.857" v="15" actId="26606"/>
          <ac:spMkLst>
            <pc:docMk/>
            <pc:sldMk cId="548334798" sldId="256"/>
            <ac:spMk id="43" creationId="{816D2053-BB10-4615-A38D-86EEC0D863E8}"/>
          </ac:spMkLst>
        </pc:spChg>
        <pc:spChg chg="add del">
          <ac:chgData name="María Gabriela Sirias Pérez" userId="0685e7be-a774-4ff5-91c6-49e7c29328f9" providerId="ADAL" clId="{3B402BD3-DD1F-4ECF-8DDF-B657DC6FE38E}" dt="2021-12-29T03:17:26.448" v="65" actId="26606"/>
          <ac:spMkLst>
            <pc:docMk/>
            <pc:sldMk cId="548334798" sldId="256"/>
            <ac:spMk id="44" creationId="{B1696DFD-D0BF-4650-88C7-68555DE364A3}"/>
          </ac:spMkLst>
        </pc:spChg>
        <pc:spChg chg="add del">
          <ac:chgData name="María Gabriela Sirias Pérez" userId="0685e7be-a774-4ff5-91c6-49e7c29328f9" providerId="ADAL" clId="{3B402BD3-DD1F-4ECF-8DDF-B657DC6FE38E}" dt="2021-12-29T03:17:26.448" v="65" actId="26606"/>
          <ac:spMkLst>
            <pc:docMk/>
            <pc:sldMk cId="548334798" sldId="256"/>
            <ac:spMk id="46" creationId="{56409CB8-B48D-4FF1-89D6-8C872D2F2372}"/>
          </ac:spMkLst>
        </pc:spChg>
        <pc:spChg chg="add del">
          <ac:chgData name="María Gabriela Sirias Pérez" userId="0685e7be-a774-4ff5-91c6-49e7c29328f9" providerId="ADAL" clId="{3B402BD3-DD1F-4ECF-8DDF-B657DC6FE38E}" dt="2021-12-29T03:17:26.448" v="65" actId="26606"/>
          <ac:spMkLst>
            <pc:docMk/>
            <pc:sldMk cId="548334798" sldId="256"/>
            <ac:spMk id="48" creationId="{C199B8F3-B1BB-45EE-AFD9-F2CA14D687C9}"/>
          </ac:spMkLst>
        </pc:spChg>
        <pc:spChg chg="add del">
          <ac:chgData name="María Gabriela Sirias Pérez" userId="0685e7be-a774-4ff5-91c6-49e7c29328f9" providerId="ADAL" clId="{3B402BD3-DD1F-4ECF-8DDF-B657DC6FE38E}" dt="2021-12-29T03:14:20.620" v="17" actId="26606"/>
          <ac:spMkLst>
            <pc:docMk/>
            <pc:sldMk cId="548334798" sldId="256"/>
            <ac:spMk id="49" creationId="{48DDCB23-50EE-487D-888F-F0BDA21ECCE8}"/>
          </ac:spMkLst>
        </pc:spChg>
        <pc:spChg chg="add del">
          <ac:chgData name="María Gabriela Sirias Pérez" userId="0685e7be-a774-4ff5-91c6-49e7c29328f9" providerId="ADAL" clId="{3B402BD3-DD1F-4ECF-8DDF-B657DC6FE38E}" dt="2021-12-29T03:14:20.620" v="17" actId="26606"/>
          <ac:spMkLst>
            <pc:docMk/>
            <pc:sldMk cId="548334798" sldId="256"/>
            <ac:spMk id="50" creationId="{AA336179-80BC-487C-B0FA-DBE3EB810178}"/>
          </ac:spMkLst>
        </pc:spChg>
        <pc:spChg chg="add del">
          <ac:chgData name="María Gabriela Sirias Pérez" userId="0685e7be-a774-4ff5-91c6-49e7c29328f9" providerId="ADAL" clId="{3B402BD3-DD1F-4ECF-8DDF-B657DC6FE38E}" dt="2021-12-29T03:14:20.620" v="17" actId="26606"/>
          <ac:spMkLst>
            <pc:docMk/>
            <pc:sldMk cId="548334798" sldId="256"/>
            <ac:spMk id="51" creationId="{FBE1B46F-82EC-417A-BF63-A78F543D4F0D}"/>
          </ac:spMkLst>
        </pc:spChg>
        <pc:spChg chg="add del">
          <ac:chgData name="María Gabriela Sirias Pérez" userId="0685e7be-a774-4ff5-91c6-49e7c29328f9" providerId="ADAL" clId="{3B402BD3-DD1F-4ECF-8DDF-B657DC6FE38E}" dt="2021-12-29T03:14:20.620" v="17" actId="26606"/>
          <ac:spMkLst>
            <pc:docMk/>
            <pc:sldMk cId="548334798" sldId="256"/>
            <ac:spMk id="52" creationId="{15F387C8-7A98-428C-A38B-51332E18ACE5}"/>
          </ac:spMkLst>
        </pc:spChg>
        <pc:spChg chg="add del">
          <ac:chgData name="María Gabriela Sirias Pérez" userId="0685e7be-a774-4ff5-91c6-49e7c29328f9" providerId="ADAL" clId="{3B402BD3-DD1F-4ECF-8DDF-B657DC6FE38E}" dt="2021-12-29T03:14:20.620" v="17" actId="26606"/>
          <ac:spMkLst>
            <pc:docMk/>
            <pc:sldMk cId="548334798" sldId="256"/>
            <ac:spMk id="53" creationId="{5CF1009A-70C1-4E47-BCA2-4D63EFE6E4E0}"/>
          </ac:spMkLst>
        </pc:spChg>
        <pc:spChg chg="add del">
          <ac:chgData name="María Gabriela Sirias Pérez" userId="0685e7be-a774-4ff5-91c6-49e7c29328f9" providerId="ADAL" clId="{3B402BD3-DD1F-4ECF-8DDF-B657DC6FE38E}" dt="2021-12-29T03:17:26.448" v="65" actId="26606"/>
          <ac:spMkLst>
            <pc:docMk/>
            <pc:sldMk cId="548334798" sldId="256"/>
            <ac:spMk id="56" creationId="{04B69146-C1C0-4B58-86FC-34F3390EBAE8}"/>
          </ac:spMkLst>
        </pc:spChg>
        <pc:spChg chg="add del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57" creationId="{91A0F01A-82B0-4CB1-BABE-96961F22BF41}"/>
          </ac:spMkLst>
        </pc:spChg>
        <pc:spChg chg="add del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58" creationId="{DD1C5B63-FFF9-4BAC-9133-BE4F8CA9797F}"/>
          </ac:spMkLst>
        </pc:spChg>
        <pc:spChg chg="add del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59" creationId="{695F3391-9A84-4D00-9EB3-B96BB4F8F030}"/>
          </ac:spMkLst>
        </pc:spChg>
        <pc:spChg chg="add del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60" creationId="{3B083774-A903-4B1B-BC6A-94C1F048E82B}"/>
          </ac:spMkLst>
        </pc:spChg>
        <pc:spChg chg="add del">
          <ac:chgData name="María Gabriela Sirias Pérez" userId="0685e7be-a774-4ff5-91c6-49e7c29328f9" providerId="ADAL" clId="{3B402BD3-DD1F-4ECF-8DDF-B657DC6FE38E}" dt="2021-12-29T03:14:29.264" v="19" actId="26606"/>
          <ac:spMkLst>
            <pc:docMk/>
            <pc:sldMk cId="548334798" sldId="256"/>
            <ac:spMk id="61" creationId="{C7FF8F0A-757B-4AC2-AF6E-4A7B9DBFC2C7}"/>
          </ac:spMkLst>
        </pc:spChg>
        <pc:spChg chg="add del">
          <ac:chgData name="María Gabriela Sirias Pérez" userId="0685e7be-a774-4ff5-91c6-49e7c29328f9" providerId="ADAL" clId="{3B402BD3-DD1F-4ECF-8DDF-B657DC6FE38E}" dt="2021-12-29T03:17:32.283" v="67" actId="26606"/>
          <ac:spMkLst>
            <pc:docMk/>
            <pc:sldMk cId="548334798" sldId="256"/>
            <ac:spMk id="67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7:32.283" v="67" actId="26606"/>
          <ac:spMkLst>
            <pc:docMk/>
            <pc:sldMk cId="548334798" sldId="256"/>
            <ac:spMk id="68" creationId="{5EF4A068-C95D-486B-AB65-28A5F70AF53A}"/>
          </ac:spMkLst>
        </pc:spChg>
        <pc:spChg chg="add del">
          <ac:chgData name="María Gabriela Sirias Pérez" userId="0685e7be-a774-4ff5-91c6-49e7c29328f9" providerId="ADAL" clId="{3B402BD3-DD1F-4ECF-8DDF-B657DC6FE38E}" dt="2021-12-29T03:17:32.283" v="67" actId="26606"/>
          <ac:spMkLst>
            <pc:docMk/>
            <pc:sldMk cId="548334798" sldId="256"/>
            <ac:spMk id="69" creationId="{B30473F7-A24A-427B-B9CE-C1A94B6F26D6}"/>
          </ac:spMkLst>
        </pc:spChg>
        <pc:spChg chg="add del">
          <ac:chgData name="María Gabriela Sirias Pérez" userId="0685e7be-a774-4ff5-91c6-49e7c29328f9" providerId="ADAL" clId="{3B402BD3-DD1F-4ECF-8DDF-B657DC6FE38E}" dt="2021-12-29T03:17:32.283" v="67" actId="26606"/>
          <ac:spMkLst>
            <pc:docMk/>
            <pc:sldMk cId="548334798" sldId="256"/>
            <ac:spMk id="70" creationId="{99B60357-232D-4489-8786-BF4E4F74BA76}"/>
          </ac:spMkLst>
        </pc:spChg>
        <pc:spChg chg="add del">
          <ac:chgData name="María Gabriela Sirias Pérez" userId="0685e7be-a774-4ff5-91c6-49e7c29328f9" providerId="ADAL" clId="{3B402BD3-DD1F-4ECF-8DDF-B657DC6FE38E}" dt="2021-12-29T03:17:32.283" v="67" actId="26606"/>
          <ac:spMkLst>
            <pc:docMk/>
            <pc:sldMk cId="548334798" sldId="256"/>
            <ac:spMk id="71" creationId="{2068A50E-2E17-40A4-8E3C-25CC6DF99F20}"/>
          </ac:spMkLst>
        </pc:spChg>
        <pc:spChg chg="add del">
          <ac:chgData name="María Gabriela Sirias Pérez" userId="0685e7be-a774-4ff5-91c6-49e7c29328f9" providerId="ADAL" clId="{3B402BD3-DD1F-4ECF-8DDF-B657DC6FE38E}" dt="2021-12-29T03:17:42.566" v="69" actId="26606"/>
          <ac:spMkLst>
            <pc:docMk/>
            <pc:sldMk cId="548334798" sldId="256"/>
            <ac:spMk id="75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7:42.566" v="69" actId="26606"/>
          <ac:spMkLst>
            <pc:docMk/>
            <pc:sldMk cId="548334798" sldId="256"/>
            <ac:spMk id="76" creationId="{C9D62F4B-698C-4A3E-B150-8D32AEC262B8}"/>
          </ac:spMkLst>
        </pc:spChg>
        <pc:spChg chg="add del">
          <ac:chgData name="María Gabriela Sirias Pérez" userId="0685e7be-a774-4ff5-91c6-49e7c29328f9" providerId="ADAL" clId="{3B402BD3-DD1F-4ECF-8DDF-B657DC6FE38E}" dt="2021-12-29T03:17:42.566" v="69" actId="26606"/>
          <ac:spMkLst>
            <pc:docMk/>
            <pc:sldMk cId="548334798" sldId="256"/>
            <ac:spMk id="77" creationId="{3033D699-F972-442A-9111-79DD65A428FB}"/>
          </ac:spMkLst>
        </pc:spChg>
        <pc:spChg chg="add del">
          <ac:chgData name="María Gabriela Sirias Pérez" userId="0685e7be-a774-4ff5-91c6-49e7c29328f9" providerId="ADAL" clId="{3B402BD3-DD1F-4ECF-8DDF-B657DC6FE38E}" dt="2021-12-29T03:17:42.566" v="69" actId="26606"/>
          <ac:spMkLst>
            <pc:docMk/>
            <pc:sldMk cId="548334798" sldId="256"/>
            <ac:spMk id="78" creationId="{48CB0E37-DA39-43FD-AA53-B5F23D898DB9}"/>
          </ac:spMkLst>
        </pc:spChg>
        <pc:spChg chg="add del">
          <ac:chgData name="María Gabriela Sirias Pérez" userId="0685e7be-a774-4ff5-91c6-49e7c29328f9" providerId="ADAL" clId="{3B402BD3-DD1F-4ECF-8DDF-B657DC6FE38E}" dt="2021-12-29T03:17:42.566" v="69" actId="26606"/>
          <ac:spMkLst>
            <pc:docMk/>
            <pc:sldMk cId="548334798" sldId="256"/>
            <ac:spMk id="79" creationId="{46C4A765-D564-4CAD-8AAD-184C71DAE2D3}"/>
          </ac:spMkLst>
        </pc:spChg>
        <pc:spChg chg="add del">
          <ac:chgData name="María Gabriela Sirias Pérez" userId="0685e7be-a774-4ff5-91c6-49e7c29328f9" providerId="ADAL" clId="{3B402BD3-DD1F-4ECF-8DDF-B657DC6FE38E}" dt="2021-12-29T03:17:45.748" v="71" actId="26606"/>
          <ac:spMkLst>
            <pc:docMk/>
            <pc:sldMk cId="548334798" sldId="256"/>
            <ac:spMk id="83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7:45.748" v="71" actId="26606"/>
          <ac:spMkLst>
            <pc:docMk/>
            <pc:sldMk cId="548334798" sldId="256"/>
            <ac:spMk id="84" creationId="{D493A8E8-88A3-4C21-8DD5-382FD2407508}"/>
          </ac:spMkLst>
        </pc:spChg>
        <pc:spChg chg="add del">
          <ac:chgData name="María Gabriela Sirias Pérez" userId="0685e7be-a774-4ff5-91c6-49e7c29328f9" providerId="ADAL" clId="{3B402BD3-DD1F-4ECF-8DDF-B657DC6FE38E}" dt="2021-12-29T03:17:45.748" v="71" actId="26606"/>
          <ac:spMkLst>
            <pc:docMk/>
            <pc:sldMk cId="548334798" sldId="256"/>
            <ac:spMk id="85" creationId="{74369055-AD2B-4E6F-8B6F-FD8A6CA3705D}"/>
          </ac:spMkLst>
        </pc:spChg>
        <pc:spChg chg="add del">
          <ac:chgData name="María Gabriela Sirias Pérez" userId="0685e7be-a774-4ff5-91c6-49e7c29328f9" providerId="ADAL" clId="{3B402BD3-DD1F-4ECF-8DDF-B657DC6FE38E}" dt="2021-12-29T03:17:45.748" v="71" actId="26606"/>
          <ac:spMkLst>
            <pc:docMk/>
            <pc:sldMk cId="548334798" sldId="256"/>
            <ac:spMk id="86" creationId="{99B60357-232D-4489-8786-BF4E4F74BA76}"/>
          </ac:spMkLst>
        </pc:spChg>
        <pc:spChg chg="add del">
          <ac:chgData name="María Gabriela Sirias Pérez" userId="0685e7be-a774-4ff5-91c6-49e7c29328f9" providerId="ADAL" clId="{3B402BD3-DD1F-4ECF-8DDF-B657DC6FE38E}" dt="2021-12-29T03:17:45.748" v="71" actId="26606"/>
          <ac:spMkLst>
            <pc:docMk/>
            <pc:sldMk cId="548334798" sldId="256"/>
            <ac:spMk id="87" creationId="{C6BC4F02-1D09-4B7C-BF2A-18C1A2A70D4F}"/>
          </ac:spMkLst>
        </pc:spChg>
        <pc:spChg chg="add del">
          <ac:chgData name="María Gabriela Sirias Pérez" userId="0685e7be-a774-4ff5-91c6-49e7c29328f9" providerId="ADAL" clId="{3B402BD3-DD1F-4ECF-8DDF-B657DC6FE38E}" dt="2021-12-29T03:17:49.437" v="73" actId="26606"/>
          <ac:spMkLst>
            <pc:docMk/>
            <pc:sldMk cId="548334798" sldId="256"/>
            <ac:spMk id="91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7:49.437" v="73" actId="26606"/>
          <ac:spMkLst>
            <pc:docMk/>
            <pc:sldMk cId="548334798" sldId="256"/>
            <ac:spMk id="92" creationId="{2ED6799D-4A30-4426-B1D1-73A16A53D517}"/>
          </ac:spMkLst>
        </pc:spChg>
        <pc:spChg chg="add del">
          <ac:chgData name="María Gabriela Sirias Pérez" userId="0685e7be-a774-4ff5-91c6-49e7c29328f9" providerId="ADAL" clId="{3B402BD3-DD1F-4ECF-8DDF-B657DC6FE38E}" dt="2021-12-29T03:17:49.437" v="73" actId="26606"/>
          <ac:spMkLst>
            <pc:docMk/>
            <pc:sldMk cId="548334798" sldId="256"/>
            <ac:spMk id="93" creationId="{18D53964-75DB-47FC-995E-A11B07A07947}"/>
          </ac:spMkLst>
        </pc:spChg>
        <pc:spChg chg="add del">
          <ac:chgData name="María Gabriela Sirias Pérez" userId="0685e7be-a774-4ff5-91c6-49e7c29328f9" providerId="ADAL" clId="{3B402BD3-DD1F-4ECF-8DDF-B657DC6FE38E}" dt="2021-12-29T03:17:49.437" v="73" actId="26606"/>
          <ac:spMkLst>
            <pc:docMk/>
            <pc:sldMk cId="548334798" sldId="256"/>
            <ac:spMk id="94" creationId="{F01D54AB-1B89-42B2-90D1-A01C9152C4F4}"/>
          </ac:spMkLst>
        </pc:spChg>
        <pc:spChg chg="add del">
          <ac:chgData name="María Gabriela Sirias Pérez" userId="0685e7be-a774-4ff5-91c6-49e7c29328f9" providerId="ADAL" clId="{3B402BD3-DD1F-4ECF-8DDF-B657DC6FE38E}" dt="2021-12-29T03:17:49.437" v="73" actId="26606"/>
          <ac:spMkLst>
            <pc:docMk/>
            <pc:sldMk cId="548334798" sldId="256"/>
            <ac:spMk id="97" creationId="{79712DE8-94E0-4F45-81D9-37AF7A32F4D6}"/>
          </ac:spMkLst>
        </pc:spChg>
        <pc:spChg chg="add del">
          <ac:chgData name="María Gabriela Sirias Pérez" userId="0685e7be-a774-4ff5-91c6-49e7c29328f9" providerId="ADAL" clId="{3B402BD3-DD1F-4ECF-8DDF-B657DC6FE38E}" dt="2021-12-29T03:18:01.359" v="75" actId="26606"/>
          <ac:spMkLst>
            <pc:docMk/>
            <pc:sldMk cId="548334798" sldId="256"/>
            <ac:spMk id="99" creationId="{5E789A05-76D0-47F6-AD3C-AF9057326156}"/>
          </ac:spMkLst>
        </pc:spChg>
        <pc:spChg chg="add del">
          <ac:chgData name="María Gabriela Sirias Pérez" userId="0685e7be-a774-4ff5-91c6-49e7c29328f9" providerId="ADAL" clId="{3B402BD3-DD1F-4ECF-8DDF-B657DC6FE38E}" dt="2021-12-29T03:18:01.359" v="75" actId="26606"/>
          <ac:spMkLst>
            <pc:docMk/>
            <pc:sldMk cId="548334798" sldId="256"/>
            <ac:spMk id="100" creationId="{3A2DC49B-D61A-403C-A0C2-61E1F9E5E726}"/>
          </ac:spMkLst>
        </pc:spChg>
        <pc:spChg chg="add del">
          <ac:chgData name="María Gabriela Sirias Pérez" userId="0685e7be-a774-4ff5-91c6-49e7c29328f9" providerId="ADAL" clId="{3B402BD3-DD1F-4ECF-8DDF-B657DC6FE38E}" dt="2021-12-29T03:18:01.359" v="75" actId="26606"/>
          <ac:spMkLst>
            <pc:docMk/>
            <pc:sldMk cId="548334798" sldId="256"/>
            <ac:spMk id="101" creationId="{5FDB116B-0A77-4678-89C9-93F73F8A886C}"/>
          </ac:spMkLst>
        </pc:spChg>
        <pc:spChg chg="add del">
          <ac:chgData name="María Gabriela Sirias Pérez" userId="0685e7be-a774-4ff5-91c6-49e7c29328f9" providerId="ADAL" clId="{3B402BD3-DD1F-4ECF-8DDF-B657DC6FE38E}" dt="2021-12-29T03:18:01.359" v="75" actId="26606"/>
          <ac:spMkLst>
            <pc:docMk/>
            <pc:sldMk cId="548334798" sldId="256"/>
            <ac:spMk id="102" creationId="{945295E5-34CF-4AEF-8F16-536607D46C0A}"/>
          </ac:spMkLst>
        </pc:spChg>
        <pc:spChg chg="add del">
          <ac:chgData name="María Gabriela Sirias Pérez" userId="0685e7be-a774-4ff5-91c6-49e7c29328f9" providerId="ADAL" clId="{3B402BD3-DD1F-4ECF-8DDF-B657DC6FE38E}" dt="2021-12-29T03:18:01.359" v="75" actId="26606"/>
          <ac:spMkLst>
            <pc:docMk/>
            <pc:sldMk cId="548334798" sldId="256"/>
            <ac:spMk id="103" creationId="{0888C27D-5B01-459C-AD27-511C9689F4F3}"/>
          </ac:spMkLst>
        </pc:spChg>
        <pc:spChg chg="add del">
          <ac:chgData name="María Gabriela Sirias Pérez" userId="0685e7be-a774-4ff5-91c6-49e7c29328f9" providerId="ADAL" clId="{3B402BD3-DD1F-4ECF-8DDF-B657DC6FE38E}" dt="2021-12-29T03:18:31.955" v="78" actId="26606"/>
          <ac:spMkLst>
            <pc:docMk/>
            <pc:sldMk cId="548334798" sldId="256"/>
            <ac:spMk id="107" creationId="{24EF3E42-675E-4E84-AA5A-E233060C0D3C}"/>
          </ac:spMkLst>
        </pc:spChg>
        <pc:spChg chg="add del">
          <ac:chgData name="María Gabriela Sirias Pérez" userId="0685e7be-a774-4ff5-91c6-49e7c29328f9" providerId="ADAL" clId="{3B402BD3-DD1F-4ECF-8DDF-B657DC6FE38E}" dt="2021-12-29T03:18:31.955" v="78" actId="26606"/>
          <ac:spMkLst>
            <pc:docMk/>
            <pc:sldMk cId="548334798" sldId="256"/>
            <ac:spMk id="108" creationId="{0F3B65B4-B443-446A-9981-E6E89B0B75C1}"/>
          </ac:spMkLst>
        </pc:spChg>
        <pc:spChg chg="add del">
          <ac:chgData name="María Gabriela Sirias Pérez" userId="0685e7be-a774-4ff5-91c6-49e7c29328f9" providerId="ADAL" clId="{3B402BD3-DD1F-4ECF-8DDF-B657DC6FE38E}" dt="2021-12-29T03:18:31.955" v="78" actId="26606"/>
          <ac:spMkLst>
            <pc:docMk/>
            <pc:sldMk cId="548334798" sldId="256"/>
            <ac:spMk id="109" creationId="{A382C86F-FA5A-4A2F-86CC-0E1A2FB39EB9}"/>
          </ac:spMkLst>
        </pc:spChg>
        <pc:spChg chg="add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113" creationId="{24EF3E42-675E-4E84-AA5A-E233060C0D3C}"/>
          </ac:spMkLst>
        </pc:spChg>
        <pc:spChg chg="add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114" creationId="{0F3B65B4-B443-446A-9981-E6E89B0B75C1}"/>
          </ac:spMkLst>
        </pc:spChg>
        <pc:spChg chg="add">
          <ac:chgData name="María Gabriela Sirias Pérez" userId="0685e7be-a774-4ff5-91c6-49e7c29328f9" providerId="ADAL" clId="{3B402BD3-DD1F-4ECF-8DDF-B657DC6FE38E}" dt="2021-12-29T03:18:31.962" v="79" actId="26606"/>
          <ac:spMkLst>
            <pc:docMk/>
            <pc:sldMk cId="548334798" sldId="256"/>
            <ac:spMk id="115" creationId="{8C1B6235-FA3D-4887-A978-D884AA0DF8F9}"/>
          </ac:spMkLst>
        </pc:spChg>
        <pc:picChg chg="add del mod">
          <ac:chgData name="María Gabriela Sirias Pérez" userId="0685e7be-a774-4ff5-91c6-49e7c29328f9" providerId="ADAL" clId="{3B402BD3-DD1F-4ECF-8DDF-B657DC6FE38E}" dt="2021-12-29T03:17:12.090" v="59" actId="21"/>
          <ac:picMkLst>
            <pc:docMk/>
            <pc:sldMk cId="548334798" sldId="256"/>
            <ac:picMk id="5" creationId="{07D504B3-D70B-4065-931C-6F9B26B75C20}"/>
          </ac:picMkLst>
        </pc:picChg>
        <pc:picChg chg="mod ord">
          <ac:chgData name="María Gabriela Sirias Pérez" userId="0685e7be-a774-4ff5-91c6-49e7c29328f9" providerId="ADAL" clId="{3B402BD3-DD1F-4ECF-8DDF-B657DC6FE38E}" dt="2021-12-29T03:21:35.185" v="105" actId="1076"/>
          <ac:picMkLst>
            <pc:docMk/>
            <pc:sldMk cId="548334798" sldId="256"/>
            <ac:picMk id="10" creationId="{11F7E029-8D12-B947-81F2-2B911085C742}"/>
          </ac:picMkLst>
        </pc:picChg>
        <pc:picChg chg="add mod">
          <ac:chgData name="María Gabriela Sirias Pérez" userId="0685e7be-a774-4ff5-91c6-49e7c29328f9" providerId="ADAL" clId="{3B402BD3-DD1F-4ECF-8DDF-B657DC6FE38E}" dt="2021-12-29T03:19:24.159" v="92" actId="1076"/>
          <ac:picMkLst>
            <pc:docMk/>
            <pc:sldMk cId="548334798" sldId="256"/>
            <ac:picMk id="98" creationId="{55703391-6E33-4917-8E61-77993886C5D9}"/>
          </ac:picMkLst>
        </pc:picChg>
        <pc:cxnChg chg="add del">
          <ac:chgData name="María Gabriela Sirias Pérez" userId="0685e7be-a774-4ff5-91c6-49e7c29328f9" providerId="ADAL" clId="{3B402BD3-DD1F-4ECF-8DDF-B657DC6FE38E}" dt="2021-12-29T03:18:31.962" v="79" actId="26606"/>
          <ac:cxnSpMkLst>
            <pc:docMk/>
            <pc:sldMk cId="548334798" sldId="256"/>
            <ac:cxnSpMk id="28" creationId="{FD6C387B-06BE-490B-A22D-8EA8A67AA87E}"/>
          </ac:cxnSpMkLst>
        </pc:cxnChg>
        <pc:cxnChg chg="add del">
          <ac:chgData name="María Gabriela Sirias Pérez" userId="0685e7be-a774-4ff5-91c6-49e7c29328f9" providerId="ADAL" clId="{3B402BD3-DD1F-4ECF-8DDF-B657DC6FE38E}" dt="2021-12-29T03:18:31.962" v="79" actId="26606"/>
          <ac:cxnSpMkLst>
            <pc:docMk/>
            <pc:sldMk cId="548334798" sldId="256"/>
            <ac:cxnSpMk id="30" creationId="{94DCE841-D2A0-408E-8F2F-990D0105E2FE}"/>
          </ac:cxnSpMkLst>
        </pc:cxnChg>
        <pc:cxnChg chg="add del">
          <ac:chgData name="María Gabriela Sirias Pérez" userId="0685e7be-a774-4ff5-91c6-49e7c29328f9" providerId="ADAL" clId="{3B402BD3-DD1F-4ECF-8DDF-B657DC6FE38E}" dt="2021-12-29T03:17:21.197" v="63" actId="26606"/>
          <ac:cxnSpMkLst>
            <pc:docMk/>
            <pc:sldMk cId="548334798" sldId="256"/>
            <ac:cxnSpMk id="40" creationId="{8D4B5F26-8713-4267-9186-183BB809C0E3}"/>
          </ac:cxnSpMkLst>
        </pc:cxnChg>
        <pc:cxnChg chg="add del">
          <ac:chgData name="María Gabriela Sirias Pérez" userId="0685e7be-a774-4ff5-91c6-49e7c29328f9" providerId="ADAL" clId="{3B402BD3-DD1F-4ECF-8DDF-B657DC6FE38E}" dt="2021-12-29T03:17:21.197" v="63" actId="26606"/>
          <ac:cxnSpMkLst>
            <pc:docMk/>
            <pc:sldMk cId="548334798" sldId="256"/>
            <ac:cxnSpMk id="42" creationId="{372C66DF-2004-4C24-8C07-554E41490DC1}"/>
          </ac:cxnSpMkLst>
        </pc:cxnChg>
        <pc:cxnChg chg="add del">
          <ac:chgData name="María Gabriela Sirias Pérez" userId="0685e7be-a774-4ff5-91c6-49e7c29328f9" providerId="ADAL" clId="{3B402BD3-DD1F-4ECF-8DDF-B657DC6FE38E}" dt="2021-12-29T03:14:17.857" v="15" actId="26606"/>
          <ac:cxnSpMkLst>
            <pc:docMk/>
            <pc:sldMk cId="548334798" sldId="256"/>
            <ac:cxnSpMk id="45" creationId="{CF2CC60F-C99A-48C5-856F-3C79856E9E9F}"/>
          </ac:cxnSpMkLst>
        </pc:cxnChg>
        <pc:cxnChg chg="add del">
          <ac:chgData name="María Gabriela Sirias Pérez" userId="0685e7be-a774-4ff5-91c6-49e7c29328f9" providerId="ADAL" clId="{3B402BD3-DD1F-4ECF-8DDF-B657DC6FE38E}" dt="2021-12-29T03:14:17.857" v="15" actId="26606"/>
          <ac:cxnSpMkLst>
            <pc:docMk/>
            <pc:sldMk cId="548334798" sldId="256"/>
            <ac:cxnSpMk id="47" creationId="{D8A2ED1C-4B10-41E7-9BF6-7447B99B9850}"/>
          </ac:cxnSpMkLst>
        </pc:cxnChg>
        <pc:cxnChg chg="add del">
          <ac:chgData name="María Gabriela Sirias Pérez" userId="0685e7be-a774-4ff5-91c6-49e7c29328f9" providerId="ADAL" clId="{3B402BD3-DD1F-4ECF-8DDF-B657DC6FE38E}" dt="2021-12-29T03:14:20.620" v="17" actId="26606"/>
          <ac:cxnSpMkLst>
            <pc:docMk/>
            <pc:sldMk cId="548334798" sldId="256"/>
            <ac:cxnSpMk id="54" creationId="{40106778-D59A-45FE-8BC9-DFC01D7B1B90}"/>
          </ac:cxnSpMkLst>
        </pc:cxnChg>
        <pc:cxnChg chg="add del">
          <ac:chgData name="María Gabriela Sirias Pérez" userId="0685e7be-a774-4ff5-91c6-49e7c29328f9" providerId="ADAL" clId="{3B402BD3-DD1F-4ECF-8DDF-B657DC6FE38E}" dt="2021-12-29T03:14:20.620" v="17" actId="26606"/>
          <ac:cxnSpMkLst>
            <pc:docMk/>
            <pc:sldMk cId="548334798" sldId="256"/>
            <ac:cxnSpMk id="55" creationId="{EAECDFBB-29DA-4F2A-9710-5585F2E32E30}"/>
          </ac:cxnSpMkLst>
        </pc:cxnChg>
        <pc:cxnChg chg="add del">
          <ac:chgData name="María Gabriela Sirias Pérez" userId="0685e7be-a774-4ff5-91c6-49e7c29328f9" providerId="ADAL" clId="{3B402BD3-DD1F-4ECF-8DDF-B657DC6FE38E}" dt="2021-12-29T03:14:29.264" v="19" actId="26606"/>
          <ac:cxnSpMkLst>
            <pc:docMk/>
            <pc:sldMk cId="548334798" sldId="256"/>
            <ac:cxnSpMk id="62" creationId="{ADA7921F-DD40-4029-B654-3A4BFA5F7CB7}"/>
          </ac:cxnSpMkLst>
        </pc:cxnChg>
        <pc:cxnChg chg="add del">
          <ac:chgData name="María Gabriela Sirias Pérez" userId="0685e7be-a774-4ff5-91c6-49e7c29328f9" providerId="ADAL" clId="{3B402BD3-DD1F-4ECF-8DDF-B657DC6FE38E}" dt="2021-12-29T03:14:29.264" v="19" actId="26606"/>
          <ac:cxnSpMkLst>
            <pc:docMk/>
            <pc:sldMk cId="548334798" sldId="256"/>
            <ac:cxnSpMk id="63" creationId="{E1CBE4C9-B0CF-45DA-ABCE-B5D17E70F0A9}"/>
          </ac:cxnSpMkLst>
        </pc:cxnChg>
        <pc:cxnChg chg="add del">
          <ac:chgData name="María Gabriela Sirias Pérez" userId="0685e7be-a774-4ff5-91c6-49e7c29328f9" providerId="ADAL" clId="{3B402BD3-DD1F-4ECF-8DDF-B657DC6FE38E}" dt="2021-12-29T03:17:26.448" v="65" actId="26606"/>
          <ac:cxnSpMkLst>
            <pc:docMk/>
            <pc:sldMk cId="548334798" sldId="256"/>
            <ac:cxnSpMk id="64" creationId="{4C991070-7C13-4562-BA17-6774335FF7D9}"/>
          </ac:cxnSpMkLst>
        </pc:cxnChg>
        <pc:cxnChg chg="add del">
          <ac:chgData name="María Gabriela Sirias Pérez" userId="0685e7be-a774-4ff5-91c6-49e7c29328f9" providerId="ADAL" clId="{3B402BD3-DD1F-4ECF-8DDF-B657DC6FE38E}" dt="2021-12-29T03:17:26.448" v="65" actId="26606"/>
          <ac:cxnSpMkLst>
            <pc:docMk/>
            <pc:sldMk cId="548334798" sldId="256"/>
            <ac:cxnSpMk id="65" creationId="{DF6B831A-53CC-4755-A6CF-22D47A49BA5D}"/>
          </ac:cxnSpMkLst>
        </pc:cxnChg>
        <pc:cxnChg chg="add del">
          <ac:chgData name="María Gabriela Sirias Pérez" userId="0685e7be-a774-4ff5-91c6-49e7c29328f9" providerId="ADAL" clId="{3B402BD3-DD1F-4ECF-8DDF-B657DC6FE38E}" dt="2021-12-29T03:17:32.283" v="67" actId="26606"/>
          <ac:cxnSpMkLst>
            <pc:docMk/>
            <pc:sldMk cId="548334798" sldId="256"/>
            <ac:cxnSpMk id="72" creationId="{88E181E9-8FE4-417B-A80B-0A099C6BE7DF}"/>
          </ac:cxnSpMkLst>
        </pc:cxnChg>
        <pc:cxnChg chg="add del">
          <ac:chgData name="María Gabriela Sirias Pérez" userId="0685e7be-a774-4ff5-91c6-49e7c29328f9" providerId="ADAL" clId="{3B402BD3-DD1F-4ECF-8DDF-B657DC6FE38E}" dt="2021-12-29T03:17:32.283" v="67" actId="26606"/>
          <ac:cxnSpMkLst>
            <pc:docMk/>
            <pc:sldMk cId="548334798" sldId="256"/>
            <ac:cxnSpMk id="73" creationId="{44EB5B0D-CAAF-4A5A-8339-8CCEA2AEE23A}"/>
          </ac:cxnSpMkLst>
        </pc:cxnChg>
        <pc:cxnChg chg="add del">
          <ac:chgData name="María Gabriela Sirias Pérez" userId="0685e7be-a774-4ff5-91c6-49e7c29328f9" providerId="ADAL" clId="{3B402BD3-DD1F-4ECF-8DDF-B657DC6FE38E}" dt="2021-12-29T03:17:42.566" v="69" actId="26606"/>
          <ac:cxnSpMkLst>
            <pc:docMk/>
            <pc:sldMk cId="548334798" sldId="256"/>
            <ac:cxnSpMk id="80" creationId="{EA28B1DC-0672-4B37-99C8-1A33D3D31E6C}"/>
          </ac:cxnSpMkLst>
        </pc:cxnChg>
        <pc:cxnChg chg="add del">
          <ac:chgData name="María Gabriela Sirias Pérez" userId="0685e7be-a774-4ff5-91c6-49e7c29328f9" providerId="ADAL" clId="{3B402BD3-DD1F-4ECF-8DDF-B657DC6FE38E}" dt="2021-12-29T03:17:42.566" v="69" actId="26606"/>
          <ac:cxnSpMkLst>
            <pc:docMk/>
            <pc:sldMk cId="548334798" sldId="256"/>
            <ac:cxnSpMk id="81" creationId="{FFDB89D3-7786-4CAE-BB16-92D36C82516F}"/>
          </ac:cxnSpMkLst>
        </pc:cxnChg>
        <pc:cxnChg chg="add del">
          <ac:chgData name="María Gabriela Sirias Pérez" userId="0685e7be-a774-4ff5-91c6-49e7c29328f9" providerId="ADAL" clId="{3B402BD3-DD1F-4ECF-8DDF-B657DC6FE38E}" dt="2021-12-29T03:17:45.748" v="71" actId="26606"/>
          <ac:cxnSpMkLst>
            <pc:docMk/>
            <pc:sldMk cId="548334798" sldId="256"/>
            <ac:cxnSpMk id="88" creationId="{675AD8F0-E74F-4E7D-ADD3-E7F806CAF8F3}"/>
          </ac:cxnSpMkLst>
        </pc:cxnChg>
        <pc:cxnChg chg="add del">
          <ac:chgData name="María Gabriela Sirias Pérez" userId="0685e7be-a774-4ff5-91c6-49e7c29328f9" providerId="ADAL" clId="{3B402BD3-DD1F-4ECF-8DDF-B657DC6FE38E}" dt="2021-12-29T03:17:45.748" v="71" actId="26606"/>
          <ac:cxnSpMkLst>
            <pc:docMk/>
            <pc:sldMk cId="548334798" sldId="256"/>
            <ac:cxnSpMk id="89" creationId="{FF803BC2-F676-49D8-AA7E-58C89757719B}"/>
          </ac:cxnSpMkLst>
        </pc:cxnChg>
        <pc:cxnChg chg="add del">
          <ac:chgData name="María Gabriela Sirias Pérez" userId="0685e7be-a774-4ff5-91c6-49e7c29328f9" providerId="ADAL" clId="{3B402BD3-DD1F-4ECF-8DDF-B657DC6FE38E}" dt="2021-12-29T03:17:49.437" v="73" actId="26606"/>
          <ac:cxnSpMkLst>
            <pc:docMk/>
            <pc:sldMk cId="548334798" sldId="256"/>
            <ac:cxnSpMk id="95" creationId="{E986B129-4161-4F17-B0F0-C5532551D3FC}"/>
          </ac:cxnSpMkLst>
        </pc:cxnChg>
        <pc:cxnChg chg="add del">
          <ac:chgData name="María Gabriela Sirias Pérez" userId="0685e7be-a774-4ff5-91c6-49e7c29328f9" providerId="ADAL" clId="{3B402BD3-DD1F-4ECF-8DDF-B657DC6FE38E}" dt="2021-12-29T03:17:49.437" v="73" actId="26606"/>
          <ac:cxnSpMkLst>
            <pc:docMk/>
            <pc:sldMk cId="548334798" sldId="256"/>
            <ac:cxnSpMk id="96" creationId="{11455C73-3A5E-4FE8-8383-DD667D9A622F}"/>
          </ac:cxnSpMkLst>
        </pc:cxnChg>
        <pc:cxnChg chg="add del">
          <ac:chgData name="María Gabriela Sirias Pérez" userId="0685e7be-a774-4ff5-91c6-49e7c29328f9" providerId="ADAL" clId="{3B402BD3-DD1F-4ECF-8DDF-B657DC6FE38E}" dt="2021-12-29T03:18:01.359" v="75" actId="26606"/>
          <ac:cxnSpMkLst>
            <pc:docMk/>
            <pc:sldMk cId="548334798" sldId="256"/>
            <ac:cxnSpMk id="104" creationId="{7DBDB75C-8DE5-4ABB-B562-3B34BC5521F4}"/>
          </ac:cxnSpMkLst>
        </pc:cxnChg>
        <pc:cxnChg chg="add del">
          <ac:chgData name="María Gabriela Sirias Pérez" userId="0685e7be-a774-4ff5-91c6-49e7c29328f9" providerId="ADAL" clId="{3B402BD3-DD1F-4ECF-8DDF-B657DC6FE38E}" dt="2021-12-29T03:18:01.359" v="75" actId="26606"/>
          <ac:cxnSpMkLst>
            <pc:docMk/>
            <pc:sldMk cId="548334798" sldId="256"/>
            <ac:cxnSpMk id="105" creationId="{5BD90595-18FC-4F56-88B7-A0D8D47F69D5}"/>
          </ac:cxnSpMkLst>
        </pc:cxnChg>
        <pc:cxnChg chg="add del">
          <ac:chgData name="María Gabriela Sirias Pérez" userId="0685e7be-a774-4ff5-91c6-49e7c29328f9" providerId="ADAL" clId="{3B402BD3-DD1F-4ECF-8DDF-B657DC6FE38E}" dt="2021-12-29T03:18:31.955" v="78" actId="26606"/>
          <ac:cxnSpMkLst>
            <pc:docMk/>
            <pc:sldMk cId="548334798" sldId="256"/>
            <ac:cxnSpMk id="110" creationId="{FD6C387B-06BE-490B-A22D-8EA8A67AA87E}"/>
          </ac:cxnSpMkLst>
        </pc:cxnChg>
        <pc:cxnChg chg="add del">
          <ac:chgData name="María Gabriela Sirias Pérez" userId="0685e7be-a774-4ff5-91c6-49e7c29328f9" providerId="ADAL" clId="{3B402BD3-DD1F-4ECF-8DDF-B657DC6FE38E}" dt="2021-12-29T03:18:31.955" v="78" actId="26606"/>
          <ac:cxnSpMkLst>
            <pc:docMk/>
            <pc:sldMk cId="548334798" sldId="256"/>
            <ac:cxnSpMk id="111" creationId="{94DCE841-D2A0-408E-8F2F-990D0105E2FE}"/>
          </ac:cxnSpMkLst>
        </pc:cxnChg>
        <pc:cxnChg chg="add">
          <ac:chgData name="María Gabriela Sirias Pérez" userId="0685e7be-a774-4ff5-91c6-49e7c29328f9" providerId="ADAL" clId="{3B402BD3-DD1F-4ECF-8DDF-B657DC6FE38E}" dt="2021-12-29T03:18:31.962" v="79" actId="26606"/>
          <ac:cxnSpMkLst>
            <pc:docMk/>
            <pc:sldMk cId="548334798" sldId="256"/>
            <ac:cxnSpMk id="116" creationId="{FD6C387B-06BE-490B-A22D-8EA8A67AA87E}"/>
          </ac:cxnSpMkLst>
        </pc:cxnChg>
        <pc:cxnChg chg="add">
          <ac:chgData name="María Gabriela Sirias Pérez" userId="0685e7be-a774-4ff5-91c6-49e7c29328f9" providerId="ADAL" clId="{3B402BD3-DD1F-4ECF-8DDF-B657DC6FE38E}" dt="2021-12-29T03:18:31.962" v="79" actId="26606"/>
          <ac:cxnSpMkLst>
            <pc:docMk/>
            <pc:sldMk cId="548334798" sldId="256"/>
            <ac:cxnSpMk id="117" creationId="{94DCE841-D2A0-408E-8F2F-990D0105E2FE}"/>
          </ac:cxnSpMkLst>
        </pc:cxnChg>
      </pc:sldChg>
      <pc:sldChg chg="addSp delSp modSp mod setBg">
        <pc:chgData name="María Gabriela Sirias Pérez" userId="0685e7be-a774-4ff5-91c6-49e7c29328f9" providerId="ADAL" clId="{3B402BD3-DD1F-4ECF-8DDF-B657DC6FE38E}" dt="2021-12-29T03:38:59.149" v="340" actId="14100"/>
        <pc:sldMkLst>
          <pc:docMk/>
          <pc:sldMk cId="380160369" sldId="257"/>
        </pc:sldMkLst>
        <pc:spChg chg="mod">
          <ac:chgData name="María Gabriela Sirias Pérez" userId="0685e7be-a774-4ff5-91c6-49e7c29328f9" providerId="ADAL" clId="{3B402BD3-DD1F-4ECF-8DDF-B657DC6FE38E}" dt="2021-12-29T03:38:59.149" v="340" actId="14100"/>
          <ac:spMkLst>
            <pc:docMk/>
            <pc:sldMk cId="380160369" sldId="257"/>
            <ac:spMk id="2" creationId="{AD4FD1E6-FEFC-2149-BFC0-5114BC41D24E}"/>
          </ac:spMkLst>
        </pc:spChg>
        <pc:spChg chg="del mod">
          <ac:chgData name="María Gabriela Sirias Pérez" userId="0685e7be-a774-4ff5-91c6-49e7c29328f9" providerId="ADAL" clId="{3B402BD3-DD1F-4ECF-8DDF-B657DC6FE38E}" dt="2021-12-29T03:22:56.848" v="113" actId="21"/>
          <ac:spMkLst>
            <pc:docMk/>
            <pc:sldMk cId="380160369" sldId="257"/>
            <ac:spMk id="3" creationId="{65D0B48E-3876-2144-B658-942CB413C2C4}"/>
          </ac:spMkLst>
        </pc:spChg>
        <pc:spChg chg="add del mod">
          <ac:chgData name="María Gabriela Sirias Pérez" userId="0685e7be-a774-4ff5-91c6-49e7c29328f9" providerId="ADAL" clId="{3B402BD3-DD1F-4ECF-8DDF-B657DC6FE38E}" dt="2021-12-29T03:35:19.584" v="308" actId="26606"/>
          <ac:spMkLst>
            <pc:docMk/>
            <pc:sldMk cId="380160369" sldId="257"/>
            <ac:spMk id="5" creationId="{AAA67B44-FDE1-4EA7-84BD-23C5599AB56D}"/>
          </ac:spMkLst>
        </pc:spChg>
        <pc:spChg chg="add del">
          <ac:chgData name="María Gabriela Sirias Pérez" userId="0685e7be-a774-4ff5-91c6-49e7c29328f9" providerId="ADAL" clId="{3B402BD3-DD1F-4ECF-8DDF-B657DC6FE38E}" dt="2021-12-29T03:34:59.408" v="303" actId="26606"/>
          <ac:spMkLst>
            <pc:docMk/>
            <pc:sldMk cId="380160369" sldId="257"/>
            <ac:spMk id="11" creationId="{A88A3AEA-8067-474F-940E-BD5B58D88D8B}"/>
          </ac:spMkLst>
        </pc:spChg>
        <pc:spChg chg="add del">
          <ac:chgData name="María Gabriela Sirias Pérez" userId="0685e7be-a774-4ff5-91c6-49e7c29328f9" providerId="ADAL" clId="{3B402BD3-DD1F-4ECF-8DDF-B657DC6FE38E}" dt="2021-12-29T03:34:59.408" v="303" actId="26606"/>
          <ac:spMkLst>
            <pc:docMk/>
            <pc:sldMk cId="380160369" sldId="257"/>
            <ac:spMk id="13" creationId="{D803427E-36C0-4811-BE64-ACF653F6AA93}"/>
          </ac:spMkLst>
        </pc:spChg>
        <pc:spChg chg="add del">
          <ac:chgData name="María Gabriela Sirias Pérez" userId="0685e7be-a774-4ff5-91c6-49e7c29328f9" providerId="ADAL" clId="{3B402BD3-DD1F-4ECF-8DDF-B657DC6FE38E}" dt="2021-12-29T03:34:59.408" v="303" actId="26606"/>
          <ac:spMkLst>
            <pc:docMk/>
            <pc:sldMk cId="380160369" sldId="257"/>
            <ac:spMk id="15" creationId="{D9231370-89C4-4981-8C91-A3F3D1146CEB}"/>
          </ac:spMkLst>
        </pc:spChg>
        <pc:spChg chg="add">
          <ac:chgData name="María Gabriela Sirias Pérez" userId="0685e7be-a774-4ff5-91c6-49e7c29328f9" providerId="ADAL" clId="{3B402BD3-DD1F-4ECF-8DDF-B657DC6FE38E}" dt="2021-12-29T03:35:19.584" v="308" actId="26606"/>
          <ac:spMkLst>
            <pc:docMk/>
            <pc:sldMk cId="380160369" sldId="257"/>
            <ac:spMk id="25" creationId="{A88A3AEA-8067-474F-940E-BD5B58D88D8B}"/>
          </ac:spMkLst>
        </pc:spChg>
        <pc:spChg chg="add">
          <ac:chgData name="María Gabriela Sirias Pérez" userId="0685e7be-a774-4ff5-91c6-49e7c29328f9" providerId="ADAL" clId="{3B402BD3-DD1F-4ECF-8DDF-B657DC6FE38E}" dt="2021-12-29T03:35:19.584" v="308" actId="26606"/>
          <ac:spMkLst>
            <pc:docMk/>
            <pc:sldMk cId="380160369" sldId="257"/>
            <ac:spMk id="26" creationId="{D803427E-36C0-4811-BE64-ACF653F6AA93}"/>
          </ac:spMkLst>
        </pc:spChg>
        <pc:spChg chg="add">
          <ac:chgData name="María Gabriela Sirias Pérez" userId="0685e7be-a774-4ff5-91c6-49e7c29328f9" providerId="ADAL" clId="{3B402BD3-DD1F-4ECF-8DDF-B657DC6FE38E}" dt="2021-12-29T03:35:19.584" v="308" actId="26606"/>
          <ac:spMkLst>
            <pc:docMk/>
            <pc:sldMk cId="380160369" sldId="257"/>
            <ac:spMk id="27" creationId="{D9231370-89C4-4981-8C91-A3F3D1146CEB}"/>
          </ac:spMkLst>
        </pc:spChg>
        <pc:graphicFrameChg chg="add del">
          <ac:chgData name="María Gabriela Sirias Pérez" userId="0685e7be-a774-4ff5-91c6-49e7c29328f9" providerId="ADAL" clId="{3B402BD3-DD1F-4ECF-8DDF-B657DC6FE38E}" dt="2021-12-29T03:34:59.408" v="303" actId="26606"/>
          <ac:graphicFrameMkLst>
            <pc:docMk/>
            <pc:sldMk cId="380160369" sldId="257"/>
            <ac:graphicFrameMk id="7" creationId="{161DB6C9-92BE-4F70-A396-E8C68BE15C25}"/>
          </ac:graphicFrameMkLst>
        </pc:graphicFrameChg>
        <pc:graphicFrameChg chg="add del">
          <ac:chgData name="María Gabriela Sirias Pérez" userId="0685e7be-a774-4ff5-91c6-49e7c29328f9" providerId="ADAL" clId="{3B402BD3-DD1F-4ECF-8DDF-B657DC6FE38E}" dt="2021-12-29T03:35:04.754" v="305" actId="26606"/>
          <ac:graphicFrameMkLst>
            <pc:docMk/>
            <pc:sldMk cId="380160369" sldId="257"/>
            <ac:graphicFrameMk id="21" creationId="{A1845126-B120-4F43-8C9D-0A5DB8D1095D}"/>
          </ac:graphicFrameMkLst>
        </pc:graphicFrameChg>
        <pc:graphicFrameChg chg="add del">
          <ac:chgData name="María Gabriela Sirias Pérez" userId="0685e7be-a774-4ff5-91c6-49e7c29328f9" providerId="ADAL" clId="{3B402BD3-DD1F-4ECF-8DDF-B657DC6FE38E}" dt="2021-12-29T03:35:19.563" v="307" actId="26606"/>
          <ac:graphicFrameMkLst>
            <pc:docMk/>
            <pc:sldMk cId="380160369" sldId="257"/>
            <ac:graphicFrameMk id="23" creationId="{779C22E8-E060-4E6C-8BB6-19DE38371050}"/>
          </ac:graphicFrameMkLst>
        </pc:graphicFrameChg>
        <pc:graphicFrameChg chg="add mod">
          <ac:chgData name="María Gabriela Sirias Pérez" userId="0685e7be-a774-4ff5-91c6-49e7c29328f9" providerId="ADAL" clId="{3B402BD3-DD1F-4ECF-8DDF-B657DC6FE38E}" dt="2021-12-29T03:38:42.959" v="337" actId="20577"/>
          <ac:graphicFrameMkLst>
            <pc:docMk/>
            <pc:sldMk cId="380160369" sldId="257"/>
            <ac:graphicFrameMk id="30" creationId="{161DB6C9-92BE-4F70-A396-E8C68BE15C25}"/>
          </ac:graphicFrameMkLst>
        </pc:graphicFrameChg>
        <pc:cxnChg chg="add del">
          <ac:chgData name="María Gabriela Sirias Pérez" userId="0685e7be-a774-4ff5-91c6-49e7c29328f9" providerId="ADAL" clId="{3B402BD3-DD1F-4ECF-8DDF-B657DC6FE38E}" dt="2021-12-29T03:34:59.408" v="303" actId="26606"/>
          <ac:cxnSpMkLst>
            <pc:docMk/>
            <pc:sldMk cId="380160369" sldId="257"/>
            <ac:cxnSpMk id="17" creationId="{474D4826-9FF4-4E17-AB42-146B76BD3223}"/>
          </ac:cxnSpMkLst>
        </pc:cxnChg>
        <pc:cxnChg chg="add del">
          <ac:chgData name="María Gabriela Sirias Pérez" userId="0685e7be-a774-4ff5-91c6-49e7c29328f9" providerId="ADAL" clId="{3B402BD3-DD1F-4ECF-8DDF-B657DC6FE38E}" dt="2021-12-29T03:34:59.408" v="303" actId="26606"/>
          <ac:cxnSpMkLst>
            <pc:docMk/>
            <pc:sldMk cId="380160369" sldId="257"/>
            <ac:cxnSpMk id="19" creationId="{C5873965-CEB2-46E1-951E-037689B07891}"/>
          </ac:cxnSpMkLst>
        </pc:cxnChg>
        <pc:cxnChg chg="add">
          <ac:chgData name="María Gabriela Sirias Pérez" userId="0685e7be-a774-4ff5-91c6-49e7c29328f9" providerId="ADAL" clId="{3B402BD3-DD1F-4ECF-8DDF-B657DC6FE38E}" dt="2021-12-29T03:35:19.584" v="308" actId="26606"/>
          <ac:cxnSpMkLst>
            <pc:docMk/>
            <pc:sldMk cId="380160369" sldId="257"/>
            <ac:cxnSpMk id="28" creationId="{474D4826-9FF4-4E17-AB42-146B76BD3223}"/>
          </ac:cxnSpMkLst>
        </pc:cxnChg>
        <pc:cxnChg chg="add">
          <ac:chgData name="María Gabriela Sirias Pérez" userId="0685e7be-a774-4ff5-91c6-49e7c29328f9" providerId="ADAL" clId="{3B402BD3-DD1F-4ECF-8DDF-B657DC6FE38E}" dt="2021-12-29T03:35:19.584" v="308" actId="26606"/>
          <ac:cxnSpMkLst>
            <pc:docMk/>
            <pc:sldMk cId="380160369" sldId="257"/>
            <ac:cxnSpMk id="29" creationId="{C5873965-CEB2-46E1-951E-037689B07891}"/>
          </ac:cxnSpMkLst>
        </pc:cxnChg>
      </pc:sldChg>
      <pc:sldChg chg="addSp delSp modSp mod setBg">
        <pc:chgData name="María Gabriela Sirias Pérez" userId="0685e7be-a774-4ff5-91c6-49e7c29328f9" providerId="ADAL" clId="{3B402BD3-DD1F-4ECF-8DDF-B657DC6FE38E}" dt="2021-12-29T17:29:33.827" v="585" actId="1076"/>
        <pc:sldMkLst>
          <pc:docMk/>
          <pc:sldMk cId="510198511" sldId="258"/>
        </pc:sldMkLst>
        <pc:spChg chg="mod">
          <ac:chgData name="María Gabriela Sirias Pérez" userId="0685e7be-a774-4ff5-91c6-49e7c29328f9" providerId="ADAL" clId="{3B402BD3-DD1F-4ECF-8DDF-B657DC6FE38E}" dt="2021-12-29T17:18:16.018" v="557" actId="1076"/>
          <ac:spMkLst>
            <pc:docMk/>
            <pc:sldMk cId="510198511" sldId="258"/>
            <ac:spMk id="2" creationId="{D5FC0D4E-4E59-1F4E-ACA0-EC1FACD2921A}"/>
          </ac:spMkLst>
        </pc:spChg>
        <pc:spChg chg="mod ord">
          <ac:chgData name="María Gabriela Sirias Pérez" userId="0685e7be-a774-4ff5-91c6-49e7c29328f9" providerId="ADAL" clId="{3B402BD3-DD1F-4ECF-8DDF-B657DC6FE38E}" dt="2021-12-29T17:19:24.434" v="561" actId="1076"/>
          <ac:spMkLst>
            <pc:docMk/>
            <pc:sldMk cId="510198511" sldId="258"/>
            <ac:spMk id="3" creationId="{5C372BE8-90B6-394E-881D-AF12CA8F90C4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20" creationId="{5C49FAE0-77FA-48F8-A916-642F277018B2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22" creationId="{0D091E66-8375-4B9B-87B5-4090FB998A32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24" creationId="{B0720766-DD06-4699-8A49-631829ECEA52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26" creationId="{A906040F-5DD8-4B6D-9190-874FC2F14B64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28" creationId="{4D233F17-B15E-485A-93A2-17F4BB1BE6EB}"/>
          </ac:spMkLst>
        </pc:spChg>
        <pc:spChg chg="add del">
          <ac:chgData name="María Gabriela Sirias Pérez" userId="0685e7be-a774-4ff5-91c6-49e7c29328f9" providerId="ADAL" clId="{3B402BD3-DD1F-4ECF-8DDF-B657DC6FE38E}" dt="2021-12-29T17:13:31.858" v="543" actId="26606"/>
          <ac:spMkLst>
            <pc:docMk/>
            <pc:sldMk cId="510198511" sldId="258"/>
            <ac:spMk id="30" creationId="{EF4EAB2E-9204-4330-9232-47B75BEF6043}"/>
          </ac:spMkLst>
        </pc:spChg>
        <pc:spChg chg="add del">
          <ac:chgData name="María Gabriela Sirias Pérez" userId="0685e7be-a774-4ff5-91c6-49e7c29328f9" providerId="ADAL" clId="{3B402BD3-DD1F-4ECF-8DDF-B657DC6FE38E}" dt="2021-12-29T17:13:43.070" v="545" actId="26606"/>
          <ac:spMkLst>
            <pc:docMk/>
            <pc:sldMk cId="510198511" sldId="258"/>
            <ac:spMk id="36" creationId="{D9C6E54A-57E7-495A-B06A-AB2D93C25826}"/>
          </ac:spMkLst>
        </pc:spChg>
        <pc:spChg chg="add del">
          <ac:chgData name="María Gabriela Sirias Pérez" userId="0685e7be-a774-4ff5-91c6-49e7c29328f9" providerId="ADAL" clId="{3B402BD3-DD1F-4ECF-8DDF-B657DC6FE38E}" dt="2021-12-29T17:13:43.070" v="545" actId="26606"/>
          <ac:spMkLst>
            <pc:docMk/>
            <pc:sldMk cId="510198511" sldId="258"/>
            <ac:spMk id="37" creationId="{0273E291-5735-4FE3-8EB5-4E5793EE311C}"/>
          </ac:spMkLst>
        </pc:spChg>
        <pc:spChg chg="add del">
          <ac:chgData name="María Gabriela Sirias Pérez" userId="0685e7be-a774-4ff5-91c6-49e7c29328f9" providerId="ADAL" clId="{3B402BD3-DD1F-4ECF-8DDF-B657DC6FE38E}" dt="2021-12-29T17:13:43.070" v="545" actId="26606"/>
          <ac:spMkLst>
            <pc:docMk/>
            <pc:sldMk cId="510198511" sldId="258"/>
            <ac:spMk id="38" creationId="{9453785A-7AB3-4837-9859-DC2FD08CB595}"/>
          </ac:spMkLst>
        </pc:spChg>
        <pc:spChg chg="add del">
          <ac:chgData name="María Gabriela Sirias Pérez" userId="0685e7be-a774-4ff5-91c6-49e7c29328f9" providerId="ADAL" clId="{3B402BD3-DD1F-4ECF-8DDF-B657DC6FE38E}" dt="2021-12-29T17:13:43.070" v="545" actId="26606"/>
          <ac:spMkLst>
            <pc:docMk/>
            <pc:sldMk cId="510198511" sldId="258"/>
            <ac:spMk id="39" creationId="{ABD325FB-A639-4926-9F41-41B16C035C86}"/>
          </ac:spMkLst>
        </pc:spChg>
        <pc:spChg chg="add mod">
          <ac:chgData name="María Gabriela Sirias Pérez" userId="0685e7be-a774-4ff5-91c6-49e7c29328f9" providerId="ADAL" clId="{3B402BD3-DD1F-4ECF-8DDF-B657DC6FE38E}" dt="2021-12-29T17:29:33.827" v="585" actId="1076"/>
          <ac:spMkLst>
            <pc:docMk/>
            <pc:sldMk cId="510198511" sldId="258"/>
            <ac:spMk id="42" creationId="{83894804-71DB-4CA1-A7AB-45B8B0B36D8C}"/>
          </ac:spMkLst>
        </pc:spChg>
        <pc:spChg chg="add del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43" creationId="{3AD3E7BF-95F0-4890-B876-52C9DE106067}"/>
          </ac:spMkLst>
        </pc:spChg>
        <pc:spChg chg="add del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44" creationId="{4375F60C-517D-4ED3-9208-8FDB388B7DE6}"/>
          </ac:spMkLst>
        </pc:spChg>
        <pc:spChg chg="add del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45" creationId="{CCCDA8AF-700B-441C-8497-3E70134A8E52}"/>
          </ac:spMkLst>
        </pc:spChg>
        <pc:spChg chg="add del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46" creationId="{99B60357-232D-4489-8786-BF4E4F74BA76}"/>
          </ac:spMkLst>
        </pc:spChg>
        <pc:spChg chg="add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53" creationId="{734EE068-D08E-4CD7-A561-C5FB216F8875}"/>
          </ac:spMkLst>
        </pc:spChg>
        <pc:spChg chg="add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55" creationId="{F03D89D4-D254-4A55-8EEA-779800F798E7}"/>
          </ac:spMkLst>
        </pc:spChg>
        <pc:spChg chg="add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57" creationId="{141100C1-7086-4814-8A3C-8AE74536E84B}"/>
          </ac:spMkLst>
        </pc:spChg>
        <pc:spChg chg="add">
          <ac:chgData name="María Gabriela Sirias Pérez" userId="0685e7be-a774-4ff5-91c6-49e7c29328f9" providerId="ADAL" clId="{3B402BD3-DD1F-4ECF-8DDF-B657DC6FE38E}" dt="2021-12-29T17:14:03.401" v="547" actId="26606"/>
          <ac:spMkLst>
            <pc:docMk/>
            <pc:sldMk cId="510198511" sldId="258"/>
            <ac:spMk id="59" creationId="{376BBC35-475E-46CD-9C24-E5D41107A1C5}"/>
          </ac:spMkLst>
        </pc:spChg>
        <pc:picChg chg="add mod ord">
          <ac:chgData name="María Gabriela Sirias Pérez" userId="0685e7be-a774-4ff5-91c6-49e7c29328f9" providerId="ADAL" clId="{3B402BD3-DD1F-4ECF-8DDF-B657DC6FE38E}" dt="2021-12-29T17:14:03.401" v="547" actId="26606"/>
          <ac:picMkLst>
            <pc:docMk/>
            <pc:sldMk cId="510198511" sldId="258"/>
            <ac:picMk id="5" creationId="{1A7DBC8E-FD86-4F36-B02E-5BAEC673EEF4}"/>
          </ac:picMkLst>
        </pc:picChg>
        <pc:picChg chg="add del mod">
          <ac:chgData name="María Gabriela Sirias Pérez" userId="0685e7be-a774-4ff5-91c6-49e7c29328f9" providerId="ADAL" clId="{3B402BD3-DD1F-4ECF-8DDF-B657DC6FE38E}" dt="2021-12-29T17:08:20.964" v="517" actId="21"/>
          <ac:picMkLst>
            <pc:docMk/>
            <pc:sldMk cId="510198511" sldId="258"/>
            <ac:picMk id="7" creationId="{2EE9FE9C-65A8-4F1F-847E-773471651FEE}"/>
          </ac:picMkLst>
        </pc:picChg>
        <pc:picChg chg="add del mod">
          <ac:chgData name="María Gabriela Sirias Pérez" userId="0685e7be-a774-4ff5-91c6-49e7c29328f9" providerId="ADAL" clId="{3B402BD3-DD1F-4ECF-8DDF-B657DC6FE38E}" dt="2021-12-29T17:08:20.964" v="517" actId="21"/>
          <ac:picMkLst>
            <pc:docMk/>
            <pc:sldMk cId="510198511" sldId="258"/>
            <ac:picMk id="9" creationId="{4F098C77-4818-424D-9229-B0784DDA7023}"/>
          </ac:picMkLst>
        </pc:picChg>
        <pc:picChg chg="add mod">
          <ac:chgData name="María Gabriela Sirias Pérez" userId="0685e7be-a774-4ff5-91c6-49e7c29328f9" providerId="ADAL" clId="{3B402BD3-DD1F-4ECF-8DDF-B657DC6FE38E}" dt="2021-12-29T17:14:03.401" v="547" actId="26606"/>
          <ac:picMkLst>
            <pc:docMk/>
            <pc:sldMk cId="510198511" sldId="258"/>
            <ac:picMk id="11" creationId="{E1CDBCE1-5041-463B-95E5-EB4A72D8E117}"/>
          </ac:picMkLst>
        </pc:picChg>
        <pc:picChg chg="add del mod">
          <ac:chgData name="María Gabriela Sirias Pérez" userId="0685e7be-a774-4ff5-91c6-49e7c29328f9" providerId="ADAL" clId="{3B402BD3-DD1F-4ECF-8DDF-B657DC6FE38E}" dt="2021-12-29T17:11:15.972" v="532" actId="21"/>
          <ac:picMkLst>
            <pc:docMk/>
            <pc:sldMk cId="510198511" sldId="258"/>
            <ac:picMk id="13" creationId="{C02969CC-9FD4-49A1-BAA5-3D2E69EB2B25}"/>
          </ac:picMkLst>
        </pc:picChg>
        <pc:picChg chg="add mod ord">
          <ac:chgData name="María Gabriela Sirias Pérez" userId="0685e7be-a774-4ff5-91c6-49e7c29328f9" providerId="ADAL" clId="{3B402BD3-DD1F-4ECF-8DDF-B657DC6FE38E}" dt="2021-12-29T17:14:03.401" v="547" actId="26606"/>
          <ac:picMkLst>
            <pc:docMk/>
            <pc:sldMk cId="510198511" sldId="258"/>
            <ac:picMk id="15" creationId="{9490D61A-F8A7-4926-9EBD-E2DB08D8132B}"/>
          </ac:picMkLst>
        </pc:picChg>
        <pc:cxnChg chg="add del">
          <ac:chgData name="María Gabriela Sirias Pérez" userId="0685e7be-a774-4ff5-91c6-49e7c29328f9" providerId="ADAL" clId="{3B402BD3-DD1F-4ECF-8DDF-B657DC6FE38E}" dt="2021-12-29T17:13:31.858" v="543" actId="26606"/>
          <ac:cxnSpMkLst>
            <pc:docMk/>
            <pc:sldMk cId="510198511" sldId="258"/>
            <ac:cxnSpMk id="32" creationId="{D9FA92DB-1EFF-4FBA-A96A-7370BA42CAD6}"/>
          </ac:cxnSpMkLst>
        </pc:cxnChg>
        <pc:cxnChg chg="add del">
          <ac:chgData name="María Gabriela Sirias Pérez" userId="0685e7be-a774-4ff5-91c6-49e7c29328f9" providerId="ADAL" clId="{3B402BD3-DD1F-4ECF-8DDF-B657DC6FE38E}" dt="2021-12-29T17:13:31.858" v="543" actId="26606"/>
          <ac:cxnSpMkLst>
            <pc:docMk/>
            <pc:sldMk cId="510198511" sldId="258"/>
            <ac:cxnSpMk id="34" creationId="{259083F7-88C4-4049-A0AE-5936FFEA9277}"/>
          </ac:cxnSpMkLst>
        </pc:cxnChg>
        <pc:cxnChg chg="add del">
          <ac:chgData name="María Gabriela Sirias Pérez" userId="0685e7be-a774-4ff5-91c6-49e7c29328f9" providerId="ADAL" clId="{3B402BD3-DD1F-4ECF-8DDF-B657DC6FE38E}" dt="2021-12-29T17:13:43.070" v="545" actId="26606"/>
          <ac:cxnSpMkLst>
            <pc:docMk/>
            <pc:sldMk cId="510198511" sldId="258"/>
            <ac:cxnSpMk id="40" creationId="{C573D916-FFC7-49F5-9790-220B5E24DEBB}"/>
          </ac:cxnSpMkLst>
        </pc:cxnChg>
        <pc:cxnChg chg="add del">
          <ac:chgData name="María Gabriela Sirias Pérez" userId="0685e7be-a774-4ff5-91c6-49e7c29328f9" providerId="ADAL" clId="{3B402BD3-DD1F-4ECF-8DDF-B657DC6FE38E}" dt="2021-12-29T17:13:43.070" v="545" actId="26606"/>
          <ac:cxnSpMkLst>
            <pc:docMk/>
            <pc:sldMk cId="510198511" sldId="258"/>
            <ac:cxnSpMk id="41" creationId="{3ADCFD34-053B-4744-8580-ED84A5216B70}"/>
          </ac:cxnSpMkLst>
        </pc:cxnChg>
        <pc:cxnChg chg="add del">
          <ac:chgData name="María Gabriela Sirias Pérez" userId="0685e7be-a774-4ff5-91c6-49e7c29328f9" providerId="ADAL" clId="{3B402BD3-DD1F-4ECF-8DDF-B657DC6FE38E}" dt="2021-12-29T17:14:03.401" v="547" actId="26606"/>
          <ac:cxnSpMkLst>
            <pc:docMk/>
            <pc:sldMk cId="510198511" sldId="258"/>
            <ac:cxnSpMk id="47" creationId="{4DB421B5-4A7C-4931-BC10-C2CD4A6239AA}"/>
          </ac:cxnSpMkLst>
        </pc:cxnChg>
        <pc:cxnChg chg="add del">
          <ac:chgData name="María Gabriela Sirias Pérez" userId="0685e7be-a774-4ff5-91c6-49e7c29328f9" providerId="ADAL" clId="{3B402BD3-DD1F-4ECF-8DDF-B657DC6FE38E}" dt="2021-12-29T17:14:03.401" v="547" actId="26606"/>
          <ac:cxnSpMkLst>
            <pc:docMk/>
            <pc:sldMk cId="510198511" sldId="258"/>
            <ac:cxnSpMk id="48" creationId="{F6866015-D727-4629-9F07-8D5433FC7A55}"/>
          </ac:cxnSpMkLst>
        </pc:cxnChg>
        <pc:cxnChg chg="add">
          <ac:chgData name="María Gabriela Sirias Pérez" userId="0685e7be-a774-4ff5-91c6-49e7c29328f9" providerId="ADAL" clId="{3B402BD3-DD1F-4ECF-8DDF-B657DC6FE38E}" dt="2021-12-29T17:14:03.401" v="547" actId="26606"/>
          <ac:cxnSpMkLst>
            <pc:docMk/>
            <pc:sldMk cId="510198511" sldId="258"/>
            <ac:cxnSpMk id="61" creationId="{8F20C27B-B4CB-49AA-B752-CCC4D1DD596F}"/>
          </ac:cxnSpMkLst>
        </pc:cxnChg>
        <pc:cxnChg chg="add">
          <ac:chgData name="María Gabriela Sirias Pérez" userId="0685e7be-a774-4ff5-91c6-49e7c29328f9" providerId="ADAL" clId="{3B402BD3-DD1F-4ECF-8DDF-B657DC6FE38E}" dt="2021-12-29T17:14:03.401" v="547" actId="26606"/>
          <ac:cxnSpMkLst>
            <pc:docMk/>
            <pc:sldMk cId="510198511" sldId="258"/>
            <ac:cxnSpMk id="63" creationId="{9E190E47-6F75-4FFC-9B67-C7BCB51EB2F1}"/>
          </ac:cxnSpMkLst>
        </pc:cxnChg>
      </pc:sldChg>
      <pc:sldChg chg="modSp new del mod">
        <pc:chgData name="María Gabriela Sirias Pérez" userId="0685e7be-a774-4ff5-91c6-49e7c29328f9" providerId="ADAL" clId="{3B402BD3-DD1F-4ECF-8DDF-B657DC6FE38E}" dt="2021-12-29T03:35:57.822" v="314" actId="680"/>
        <pc:sldMkLst>
          <pc:docMk/>
          <pc:sldMk cId="1856224789" sldId="259"/>
        </pc:sldMkLst>
        <pc:spChg chg="mod">
          <ac:chgData name="María Gabriela Sirias Pérez" userId="0685e7be-a774-4ff5-91c6-49e7c29328f9" providerId="ADAL" clId="{3B402BD3-DD1F-4ECF-8DDF-B657DC6FE38E}" dt="2021-12-29T03:35:56.826" v="313"/>
          <ac:spMkLst>
            <pc:docMk/>
            <pc:sldMk cId="1856224789" sldId="259"/>
            <ac:spMk id="3" creationId="{E74AB571-52B3-4FC4-BE85-0641A51FBD08}"/>
          </ac:spMkLst>
        </pc:spChg>
      </pc:sldChg>
      <pc:sldChg chg="addSp modSp new mod setBg">
        <pc:chgData name="María Gabriela Sirias Pérez" userId="0685e7be-a774-4ff5-91c6-49e7c29328f9" providerId="ADAL" clId="{3B402BD3-DD1F-4ECF-8DDF-B657DC6FE38E}" dt="2021-12-29T17:18:49.777" v="560" actId="255"/>
        <pc:sldMkLst>
          <pc:docMk/>
          <pc:sldMk cId="2699777627" sldId="259"/>
        </pc:sldMkLst>
        <pc:spChg chg="mod">
          <ac:chgData name="María Gabriela Sirias Pérez" userId="0685e7be-a774-4ff5-91c6-49e7c29328f9" providerId="ADAL" clId="{3B402BD3-DD1F-4ECF-8DDF-B657DC6FE38E}" dt="2021-12-29T17:18:49.777" v="560" actId="255"/>
          <ac:spMkLst>
            <pc:docMk/>
            <pc:sldMk cId="2699777627" sldId="259"/>
            <ac:spMk id="2" creationId="{D852BBD3-4418-4D12-B4EA-E9FA5D0503F1}"/>
          </ac:spMkLst>
        </pc:spChg>
        <pc:spChg chg="mod ord">
          <ac:chgData name="María Gabriela Sirias Pérez" userId="0685e7be-a774-4ff5-91c6-49e7c29328f9" providerId="ADAL" clId="{3B402BD3-DD1F-4ECF-8DDF-B657DC6FE38E}" dt="2021-12-29T17:17:18.751" v="554" actId="26606"/>
          <ac:spMkLst>
            <pc:docMk/>
            <pc:sldMk cId="2699777627" sldId="259"/>
            <ac:spMk id="3" creationId="{0D252AB9-329D-496F-9F40-732742644E9B}"/>
          </ac:spMkLst>
        </pc:spChg>
        <pc:spChg chg="add">
          <ac:chgData name="María Gabriela Sirias Pérez" userId="0685e7be-a774-4ff5-91c6-49e7c29328f9" providerId="ADAL" clId="{3B402BD3-DD1F-4ECF-8DDF-B657DC6FE38E}" dt="2021-12-29T17:17:18.751" v="554" actId="26606"/>
          <ac:spMkLst>
            <pc:docMk/>
            <pc:sldMk cId="2699777627" sldId="259"/>
            <ac:spMk id="12" creationId="{F79DDEA7-D1C6-4972-A626-37A313A3FEFE}"/>
          </ac:spMkLst>
        </pc:spChg>
        <pc:spChg chg="add">
          <ac:chgData name="María Gabriela Sirias Pérez" userId="0685e7be-a774-4ff5-91c6-49e7c29328f9" providerId="ADAL" clId="{3B402BD3-DD1F-4ECF-8DDF-B657DC6FE38E}" dt="2021-12-29T17:17:18.751" v="554" actId="26606"/>
          <ac:spMkLst>
            <pc:docMk/>
            <pc:sldMk cId="2699777627" sldId="259"/>
            <ac:spMk id="14" creationId="{1E40C101-C8B8-47D0-A5BF-9371F2CD369E}"/>
          </ac:spMkLst>
        </pc:spChg>
        <pc:spChg chg="add">
          <ac:chgData name="María Gabriela Sirias Pérez" userId="0685e7be-a774-4ff5-91c6-49e7c29328f9" providerId="ADAL" clId="{3B402BD3-DD1F-4ECF-8DDF-B657DC6FE38E}" dt="2021-12-29T17:17:18.751" v="554" actId="26606"/>
          <ac:spMkLst>
            <pc:docMk/>
            <pc:sldMk cId="2699777627" sldId="259"/>
            <ac:spMk id="16" creationId="{1EEA10F5-2C9D-468C-9013-E578BDF977A8}"/>
          </ac:spMkLst>
        </pc:spChg>
        <pc:spChg chg="add">
          <ac:chgData name="María Gabriela Sirias Pérez" userId="0685e7be-a774-4ff5-91c6-49e7c29328f9" providerId="ADAL" clId="{3B402BD3-DD1F-4ECF-8DDF-B657DC6FE38E}" dt="2021-12-29T17:17:18.751" v="554" actId="26606"/>
          <ac:spMkLst>
            <pc:docMk/>
            <pc:sldMk cId="2699777627" sldId="259"/>
            <ac:spMk id="18" creationId="{8BF03294-DBAF-4FA8-99A1-932791773A44}"/>
          </ac:spMkLst>
        </pc:spChg>
        <pc:picChg chg="add mod ord">
          <ac:chgData name="María Gabriela Sirias Pérez" userId="0685e7be-a774-4ff5-91c6-49e7c29328f9" providerId="ADAL" clId="{3B402BD3-DD1F-4ECF-8DDF-B657DC6FE38E}" dt="2021-12-29T17:17:18.751" v="554" actId="26606"/>
          <ac:picMkLst>
            <pc:docMk/>
            <pc:sldMk cId="2699777627" sldId="259"/>
            <ac:picMk id="5" creationId="{4C47F3FC-841A-4C3E-89C9-0D9895F861AD}"/>
          </ac:picMkLst>
        </pc:picChg>
        <pc:picChg chg="add mod">
          <ac:chgData name="María Gabriela Sirias Pérez" userId="0685e7be-a774-4ff5-91c6-49e7c29328f9" providerId="ADAL" clId="{3B402BD3-DD1F-4ECF-8DDF-B657DC6FE38E}" dt="2021-12-29T17:17:18.751" v="554" actId="26606"/>
          <ac:picMkLst>
            <pc:docMk/>
            <pc:sldMk cId="2699777627" sldId="259"/>
            <ac:picMk id="7" creationId="{F5E3981B-1870-4757-B21C-FB123160AC22}"/>
          </ac:picMkLst>
        </pc:picChg>
        <pc:cxnChg chg="add">
          <ac:chgData name="María Gabriela Sirias Pérez" userId="0685e7be-a774-4ff5-91c6-49e7c29328f9" providerId="ADAL" clId="{3B402BD3-DD1F-4ECF-8DDF-B657DC6FE38E}" dt="2021-12-29T17:17:18.751" v="554" actId="26606"/>
          <ac:cxnSpMkLst>
            <pc:docMk/>
            <pc:sldMk cId="2699777627" sldId="259"/>
            <ac:cxnSpMk id="20" creationId="{1D49F461-A47D-4032-8525-4AA2F7F32AA3}"/>
          </ac:cxnSpMkLst>
        </pc:cxnChg>
        <pc:cxnChg chg="add">
          <ac:chgData name="María Gabriela Sirias Pérez" userId="0685e7be-a774-4ff5-91c6-49e7c29328f9" providerId="ADAL" clId="{3B402BD3-DD1F-4ECF-8DDF-B657DC6FE38E}" dt="2021-12-29T17:17:18.751" v="554" actId="26606"/>
          <ac:cxnSpMkLst>
            <pc:docMk/>
            <pc:sldMk cId="2699777627" sldId="259"/>
            <ac:cxnSpMk id="22" creationId="{6AD08A6B-9662-47B8-8560-7A73FF893D92}"/>
          </ac:cxnSpMkLst>
        </pc:cxnChg>
        <pc:cxnChg chg="add">
          <ac:chgData name="María Gabriela Sirias Pérez" userId="0685e7be-a774-4ff5-91c6-49e7c29328f9" providerId="ADAL" clId="{3B402BD3-DD1F-4ECF-8DDF-B657DC6FE38E}" dt="2021-12-29T17:17:18.751" v="554" actId="26606"/>
          <ac:cxnSpMkLst>
            <pc:docMk/>
            <pc:sldMk cId="2699777627" sldId="259"/>
            <ac:cxnSpMk id="24" creationId="{88A7F126-0EB8-456D-87D6-1A6AC838990B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cajacr-my.sharepoint.com/personal/mgsirias_ccss_sa_cr/Documents/TFG/Curso/Curso%20M%C3%A9todos%20y%20t%C3%A9cnicas%20de%20investigaci%C3%B3n/Programa%20curso%20M%C3%A9todos%20y%20t%C3%A9cnicas%20de%20investigaci%C3%B3n.docx?web=1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cajacr-my.sharepoint.com/personal/mgsirias_ccss_sa_cr/Documents/TFG/Curso/Curso%20M%C3%A9todos%20y%20t%C3%A9cnicas%20de%20investigaci%C3%B3n/Programa%20curso%20M%C3%A9todos%20y%20t%C3%A9cnicas%20de%20investigaci%C3%B3n.docx?web=1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A8A23-E00E-41ED-8C72-95ED5B18216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8A1F5D-55B6-4610-86DA-E7D854A8B6F2}">
      <dgm:prSet/>
      <dgm:spPr/>
      <dgm:t>
        <a:bodyPr/>
        <a:lstStyle/>
        <a:p>
          <a:r>
            <a:rPr lang="en-US" dirty="0" err="1"/>
            <a:t>Presentación</a:t>
          </a:r>
          <a:r>
            <a:rPr lang="en-US" dirty="0"/>
            <a:t> Dr. Mauricio Vargas</a:t>
          </a:r>
        </a:p>
      </dgm:t>
    </dgm:pt>
    <dgm:pt modelId="{33440D85-9E7B-42CB-9DB0-9050DF76CD0A}" type="parTrans" cxnId="{A2252343-5AFD-4DDE-B46A-C49D0F10F337}">
      <dgm:prSet/>
      <dgm:spPr/>
      <dgm:t>
        <a:bodyPr/>
        <a:lstStyle/>
        <a:p>
          <a:endParaRPr lang="en-US"/>
        </a:p>
      </dgm:t>
    </dgm:pt>
    <dgm:pt modelId="{22A7D6FE-067A-4A4B-B573-ED90DCA314D7}" type="sibTrans" cxnId="{A2252343-5AFD-4DDE-B46A-C49D0F10F337}">
      <dgm:prSet/>
      <dgm:spPr/>
      <dgm:t>
        <a:bodyPr/>
        <a:lstStyle/>
        <a:p>
          <a:endParaRPr lang="en-US"/>
        </a:p>
      </dgm:t>
    </dgm:pt>
    <dgm:pt modelId="{3BE7AFD3-28D7-48FB-8162-7E13EA05847C}">
      <dgm:prSet/>
      <dgm:spPr/>
      <dgm:t>
        <a:bodyPr/>
        <a:lstStyle/>
        <a:p>
          <a:r>
            <a:rPr lang="es-ES" dirty="0"/>
            <a:t>Presentación de los participantes</a:t>
          </a:r>
          <a:endParaRPr lang="en-US" dirty="0"/>
        </a:p>
      </dgm:t>
    </dgm:pt>
    <dgm:pt modelId="{6C00ABEE-D0A5-46F1-A07F-CBD40DFAE382}" type="parTrans" cxnId="{732211D1-45B8-44F7-97FC-B9AFEF05053E}">
      <dgm:prSet/>
      <dgm:spPr/>
      <dgm:t>
        <a:bodyPr/>
        <a:lstStyle/>
        <a:p>
          <a:endParaRPr lang="en-US"/>
        </a:p>
      </dgm:t>
    </dgm:pt>
    <dgm:pt modelId="{F7F29CFB-7E76-48F9-9D30-D7CCF693C5C5}" type="sibTrans" cxnId="{732211D1-45B8-44F7-97FC-B9AFEF05053E}">
      <dgm:prSet/>
      <dgm:spPr/>
      <dgm:t>
        <a:bodyPr/>
        <a:lstStyle/>
        <a:p>
          <a:endParaRPr lang="en-US"/>
        </a:p>
      </dgm:t>
    </dgm:pt>
    <dgm:pt modelId="{54F7CBA4-AF8B-440A-A177-DBB71A9E5752}">
      <dgm:prSet/>
      <dgm:spPr/>
      <dgm:t>
        <a:bodyPr/>
        <a:lstStyle/>
        <a:p>
          <a:r>
            <a:rPr lang="es-ES" dirty="0"/>
            <a:t>Módulos I y II</a:t>
          </a:r>
          <a:endParaRPr lang="en-US" dirty="0"/>
        </a:p>
      </dgm:t>
    </dgm:pt>
    <dgm:pt modelId="{129CDFB8-0BBB-4539-982B-46D34980BEDE}" type="parTrans" cxnId="{45F8E4FB-0189-4B37-A706-A986541C81CF}">
      <dgm:prSet/>
      <dgm:spPr/>
      <dgm:t>
        <a:bodyPr/>
        <a:lstStyle/>
        <a:p>
          <a:endParaRPr lang="en-US"/>
        </a:p>
      </dgm:t>
    </dgm:pt>
    <dgm:pt modelId="{6C67022F-A50D-44F4-841C-B0D5D4ECC54B}" type="sibTrans" cxnId="{45F8E4FB-0189-4B37-A706-A986541C81CF}">
      <dgm:prSet/>
      <dgm:spPr/>
      <dgm:t>
        <a:bodyPr/>
        <a:lstStyle/>
        <a:p>
          <a:endParaRPr lang="en-US"/>
        </a:p>
      </dgm:t>
    </dgm:pt>
    <dgm:pt modelId="{955AF868-1459-44B5-ACDD-E9D48080EFD2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Programa de curso</a:t>
          </a:r>
          <a:endParaRPr lang="en-US" dirty="0">
            <a:solidFill>
              <a:schemeClr val="bg1"/>
            </a:solidFill>
          </a:endParaRPr>
        </a:p>
      </dgm:t>
    </dgm:pt>
    <dgm:pt modelId="{1BE4CC5A-6F94-47BF-9BD4-57E365A58AD4}" type="parTrans" cxnId="{BCA60761-A222-4363-A831-8B2397D52B23}">
      <dgm:prSet/>
      <dgm:spPr/>
      <dgm:t>
        <a:bodyPr/>
        <a:lstStyle/>
        <a:p>
          <a:endParaRPr lang="es-CR"/>
        </a:p>
      </dgm:t>
    </dgm:pt>
    <dgm:pt modelId="{9EF9E420-17E4-49FA-89C7-7605970708CF}" type="sibTrans" cxnId="{BCA60761-A222-4363-A831-8B2397D52B23}">
      <dgm:prSet/>
      <dgm:spPr/>
      <dgm:t>
        <a:bodyPr/>
        <a:lstStyle/>
        <a:p>
          <a:endParaRPr lang="es-CR"/>
        </a:p>
      </dgm:t>
    </dgm:pt>
    <dgm:pt modelId="{C063502F-D67D-4D50-8996-58C0AB62939B}" type="pres">
      <dgm:prSet presAssocID="{3C4A8A23-E00E-41ED-8C72-95ED5B182169}" presName="linear" presStyleCnt="0">
        <dgm:presLayoutVars>
          <dgm:animLvl val="lvl"/>
          <dgm:resizeHandles val="exact"/>
        </dgm:presLayoutVars>
      </dgm:prSet>
      <dgm:spPr/>
    </dgm:pt>
    <dgm:pt modelId="{3D7AE77A-5D3C-44A7-A0C1-84481AE21710}" type="pres">
      <dgm:prSet presAssocID="{928A1F5D-55B6-4610-86DA-E7D854A8B6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92B24A-2927-4602-89A6-AF2000783FBF}" type="pres">
      <dgm:prSet presAssocID="{22A7D6FE-067A-4A4B-B573-ED90DCA314D7}" presName="spacer" presStyleCnt="0"/>
      <dgm:spPr/>
    </dgm:pt>
    <dgm:pt modelId="{5A6CCF72-79E4-4D29-88CE-136534E09A77}" type="pres">
      <dgm:prSet presAssocID="{3BE7AFD3-28D7-48FB-8162-7E13EA05847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0C5CA3-EB10-4B6B-A4DA-B37C0ADBB5B2}" type="pres">
      <dgm:prSet presAssocID="{F7F29CFB-7E76-48F9-9D30-D7CCF693C5C5}" presName="spacer" presStyleCnt="0"/>
      <dgm:spPr/>
    </dgm:pt>
    <dgm:pt modelId="{E7567712-69D7-4AE1-BD55-C1E32FEFCE8C}" type="pres">
      <dgm:prSet presAssocID="{955AF868-1459-44B5-ACDD-E9D48080EFD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D88BFF-C6DE-4A80-B35E-7C6B7FA1FE79}" type="pres">
      <dgm:prSet presAssocID="{9EF9E420-17E4-49FA-89C7-7605970708CF}" presName="spacer" presStyleCnt="0"/>
      <dgm:spPr/>
    </dgm:pt>
    <dgm:pt modelId="{2DFC99CD-3D3D-4943-B398-7C6D33CD6459}" type="pres">
      <dgm:prSet presAssocID="{54F7CBA4-AF8B-440A-A177-DBB71A9E575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D56F616-B345-410A-A4F1-15D1280404F7}" type="presOf" srcId="{928A1F5D-55B6-4610-86DA-E7D854A8B6F2}" destId="{3D7AE77A-5D3C-44A7-A0C1-84481AE21710}" srcOrd="0" destOrd="0" presId="urn:microsoft.com/office/officeart/2005/8/layout/vList2"/>
    <dgm:cxn modelId="{04F55A2F-0B64-49C4-9122-5125525106F1}" type="presOf" srcId="{3C4A8A23-E00E-41ED-8C72-95ED5B182169}" destId="{C063502F-D67D-4D50-8996-58C0AB62939B}" srcOrd="0" destOrd="0" presId="urn:microsoft.com/office/officeart/2005/8/layout/vList2"/>
    <dgm:cxn modelId="{BCA60761-A222-4363-A831-8B2397D52B23}" srcId="{3C4A8A23-E00E-41ED-8C72-95ED5B182169}" destId="{955AF868-1459-44B5-ACDD-E9D48080EFD2}" srcOrd="2" destOrd="0" parTransId="{1BE4CC5A-6F94-47BF-9BD4-57E365A58AD4}" sibTransId="{9EF9E420-17E4-49FA-89C7-7605970708CF}"/>
    <dgm:cxn modelId="{A2252343-5AFD-4DDE-B46A-C49D0F10F337}" srcId="{3C4A8A23-E00E-41ED-8C72-95ED5B182169}" destId="{928A1F5D-55B6-4610-86DA-E7D854A8B6F2}" srcOrd="0" destOrd="0" parTransId="{33440D85-9E7B-42CB-9DB0-9050DF76CD0A}" sibTransId="{22A7D6FE-067A-4A4B-B573-ED90DCA314D7}"/>
    <dgm:cxn modelId="{48F80764-DC04-4BFE-92CC-1DB90955490B}" type="presOf" srcId="{3BE7AFD3-28D7-48FB-8162-7E13EA05847C}" destId="{5A6CCF72-79E4-4D29-88CE-136534E09A77}" srcOrd="0" destOrd="0" presId="urn:microsoft.com/office/officeart/2005/8/layout/vList2"/>
    <dgm:cxn modelId="{BEEF368F-7BCC-4685-8982-C46CD6DCCCA4}" type="presOf" srcId="{955AF868-1459-44B5-ACDD-E9D48080EFD2}" destId="{E7567712-69D7-4AE1-BD55-C1E32FEFCE8C}" srcOrd="0" destOrd="0" presId="urn:microsoft.com/office/officeart/2005/8/layout/vList2"/>
    <dgm:cxn modelId="{732211D1-45B8-44F7-97FC-B9AFEF05053E}" srcId="{3C4A8A23-E00E-41ED-8C72-95ED5B182169}" destId="{3BE7AFD3-28D7-48FB-8162-7E13EA05847C}" srcOrd="1" destOrd="0" parTransId="{6C00ABEE-D0A5-46F1-A07F-CBD40DFAE382}" sibTransId="{F7F29CFB-7E76-48F9-9D30-D7CCF693C5C5}"/>
    <dgm:cxn modelId="{60EC04E3-DCCA-4B6A-BED1-12036A23413E}" type="presOf" srcId="{54F7CBA4-AF8B-440A-A177-DBB71A9E5752}" destId="{2DFC99CD-3D3D-4943-B398-7C6D33CD6459}" srcOrd="0" destOrd="0" presId="urn:microsoft.com/office/officeart/2005/8/layout/vList2"/>
    <dgm:cxn modelId="{45F8E4FB-0189-4B37-A706-A986541C81CF}" srcId="{3C4A8A23-E00E-41ED-8C72-95ED5B182169}" destId="{54F7CBA4-AF8B-440A-A177-DBB71A9E5752}" srcOrd="3" destOrd="0" parTransId="{129CDFB8-0BBB-4539-982B-46D34980BEDE}" sibTransId="{6C67022F-A50D-44F4-841C-B0D5D4ECC54B}"/>
    <dgm:cxn modelId="{A2AD9CB6-06AB-44E1-AA2C-499B5131057F}" type="presParOf" srcId="{C063502F-D67D-4D50-8996-58C0AB62939B}" destId="{3D7AE77A-5D3C-44A7-A0C1-84481AE21710}" srcOrd="0" destOrd="0" presId="urn:microsoft.com/office/officeart/2005/8/layout/vList2"/>
    <dgm:cxn modelId="{E2830A94-4713-4B9C-8A32-08A4FFBEBC85}" type="presParOf" srcId="{C063502F-D67D-4D50-8996-58C0AB62939B}" destId="{5192B24A-2927-4602-89A6-AF2000783FBF}" srcOrd="1" destOrd="0" presId="urn:microsoft.com/office/officeart/2005/8/layout/vList2"/>
    <dgm:cxn modelId="{28AD1E3B-E5DC-4A92-8F1B-841DCB95FECA}" type="presParOf" srcId="{C063502F-D67D-4D50-8996-58C0AB62939B}" destId="{5A6CCF72-79E4-4D29-88CE-136534E09A77}" srcOrd="2" destOrd="0" presId="urn:microsoft.com/office/officeart/2005/8/layout/vList2"/>
    <dgm:cxn modelId="{58325A46-80F3-4A3C-BE70-CE6F362BD304}" type="presParOf" srcId="{C063502F-D67D-4D50-8996-58C0AB62939B}" destId="{060C5CA3-EB10-4B6B-A4DA-B37C0ADBB5B2}" srcOrd="3" destOrd="0" presId="urn:microsoft.com/office/officeart/2005/8/layout/vList2"/>
    <dgm:cxn modelId="{3100B11C-F0DD-4848-AC34-EB1B87E1C8A1}" type="presParOf" srcId="{C063502F-D67D-4D50-8996-58C0AB62939B}" destId="{E7567712-69D7-4AE1-BD55-C1E32FEFCE8C}" srcOrd="4" destOrd="0" presId="urn:microsoft.com/office/officeart/2005/8/layout/vList2"/>
    <dgm:cxn modelId="{042AE33D-DC2A-406B-A0C2-C34E10199065}" type="presParOf" srcId="{C063502F-D67D-4D50-8996-58C0AB62939B}" destId="{2AD88BFF-C6DE-4A80-B35E-7C6B7FA1FE79}" srcOrd="5" destOrd="0" presId="urn:microsoft.com/office/officeart/2005/8/layout/vList2"/>
    <dgm:cxn modelId="{57229077-F249-410C-B86B-5DFB7CEAB939}" type="presParOf" srcId="{C063502F-D67D-4D50-8996-58C0AB62939B}" destId="{2DFC99CD-3D3D-4943-B398-7C6D33CD64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AE77A-5D3C-44A7-A0C1-84481AE21710}">
      <dsp:nvSpPr>
        <dsp:cNvPr id="0" name=""/>
        <dsp:cNvSpPr/>
      </dsp:nvSpPr>
      <dsp:spPr>
        <a:xfrm>
          <a:off x="0" y="37211"/>
          <a:ext cx="5710450" cy="12337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Presentación</a:t>
          </a:r>
          <a:r>
            <a:rPr lang="en-US" sz="3700" kern="1200" dirty="0"/>
            <a:t> Dr. Mauricio Vargas</a:t>
          </a:r>
        </a:p>
      </dsp:txBody>
      <dsp:txXfrm>
        <a:off x="60227" y="97438"/>
        <a:ext cx="5589996" cy="1113311"/>
      </dsp:txXfrm>
    </dsp:sp>
    <dsp:sp modelId="{5A6CCF72-79E4-4D29-88CE-136534E09A77}">
      <dsp:nvSpPr>
        <dsp:cNvPr id="0" name=""/>
        <dsp:cNvSpPr/>
      </dsp:nvSpPr>
      <dsp:spPr>
        <a:xfrm>
          <a:off x="0" y="1377536"/>
          <a:ext cx="5710450" cy="12337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Presentación de los participantes</a:t>
          </a:r>
          <a:endParaRPr lang="en-US" sz="3700" kern="1200" dirty="0"/>
        </a:p>
      </dsp:txBody>
      <dsp:txXfrm>
        <a:off x="60227" y="1437763"/>
        <a:ext cx="5589996" cy="1113311"/>
      </dsp:txXfrm>
    </dsp:sp>
    <dsp:sp modelId="{E7567712-69D7-4AE1-BD55-C1E32FEFCE8C}">
      <dsp:nvSpPr>
        <dsp:cNvPr id="0" name=""/>
        <dsp:cNvSpPr/>
      </dsp:nvSpPr>
      <dsp:spPr>
        <a:xfrm>
          <a:off x="0" y="2717861"/>
          <a:ext cx="5710450" cy="12337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Programa de curso</a:t>
          </a:r>
          <a:endParaRPr lang="en-US" sz="3700" kern="1200" dirty="0">
            <a:solidFill>
              <a:schemeClr val="bg1"/>
            </a:solidFill>
          </a:endParaRPr>
        </a:p>
      </dsp:txBody>
      <dsp:txXfrm>
        <a:off x="60227" y="2778088"/>
        <a:ext cx="5589996" cy="1113311"/>
      </dsp:txXfrm>
    </dsp:sp>
    <dsp:sp modelId="{2DFC99CD-3D3D-4943-B398-7C6D33CD6459}">
      <dsp:nvSpPr>
        <dsp:cNvPr id="0" name=""/>
        <dsp:cNvSpPr/>
      </dsp:nvSpPr>
      <dsp:spPr>
        <a:xfrm>
          <a:off x="0" y="4058186"/>
          <a:ext cx="5710450" cy="12337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Módulos I y II</a:t>
          </a:r>
          <a:endParaRPr lang="en-US" sz="3700" kern="1200" dirty="0"/>
        </a:p>
      </dsp:txBody>
      <dsp:txXfrm>
        <a:off x="60227" y="4118413"/>
        <a:ext cx="5589996" cy="1113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Saturday, April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1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1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Saturday, April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8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2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9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5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9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Saturday, April 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7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Saturday, April 6,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2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studioshispanicosuam.blogspot.com/2015/11/seminario-trabajo-de-investigacion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.cultura.cr/capacitacion-apoyo/instituto-centroamericano-de-administracion-publica-icap.html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cajacr-my.sharepoint.com/personal/mgsirias_ccss_sa_cr/Documents/TFG/Curso/Curso%20M%C3%A9todos%20y%20t%C3%A9cnicas%20de%20investigaci%C3%B3n/M%C3%B3dulo%20I%20Edificando%20el%20problema%20de%20investigaci%C3%B3n.pptx?web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ajacr-my.sharepoint.com/personal/mgsirias_ccss_sa_cr/Documents/TFG/Curso/Curso%20M%C3%A9todos%20y%20t%C3%A9cnicas%20de%20investigaci%C3%B3n/M%C3%B3dulo%20II%20Enfoques%20de%20la%20investigaci%C3%B3n.pptx?web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34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4" name="Rectangle 36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F7E029-8D12-B947-81F2-2B911085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81" b="11419"/>
          <a:stretch/>
        </p:blipFill>
        <p:spPr>
          <a:xfrm>
            <a:off x="-3046" y="5620"/>
            <a:ext cx="12191979" cy="6857990"/>
          </a:xfrm>
          <a:prstGeom prst="rect">
            <a:avLst/>
          </a:prstGeom>
        </p:spPr>
      </p:pic>
      <p:sp>
        <p:nvSpPr>
          <p:cNvPr id="115" name="Rectangle 38">
            <a:extLst>
              <a:ext uri="{FF2B5EF4-FFF2-40B4-BE49-F238E27FC236}">
                <a16:creationId xmlns:a16="http://schemas.microsoft.com/office/drawing/2014/main" id="{8C1B6235-FA3D-4887-A978-D884AA0DF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70810" y="536812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8C278-835D-824A-A9B6-E6E92311F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685" y="225084"/>
            <a:ext cx="4444436" cy="3545057"/>
          </a:xfrm>
        </p:spPr>
        <p:txBody>
          <a:bodyPr anchor="b">
            <a:normAutofit/>
          </a:bodyPr>
          <a:lstStyle/>
          <a:p>
            <a:r>
              <a:rPr lang="es-ES" sz="2300" dirty="0">
                <a:solidFill>
                  <a:schemeClr val="tx1"/>
                </a:solidFill>
              </a:rPr>
              <a:t>MAESTRÍA EN EPIDEMIOLOGÍA APLICADA A LA SALUD PÚBLICA</a:t>
            </a:r>
            <a:br>
              <a:rPr lang="es-ES" sz="2300" dirty="0">
                <a:solidFill>
                  <a:schemeClr val="tx1"/>
                </a:solidFill>
              </a:rPr>
            </a:br>
            <a:r>
              <a:rPr lang="es-ES" sz="2300" dirty="0">
                <a:solidFill>
                  <a:schemeClr val="tx1"/>
                </a:solidFill>
              </a:rPr>
              <a:t>II Promoción </a:t>
            </a:r>
            <a:br>
              <a:rPr lang="es-ES" sz="2300" dirty="0">
                <a:solidFill>
                  <a:schemeClr val="tx1"/>
                </a:solidFill>
              </a:rPr>
            </a:br>
            <a:br>
              <a:rPr lang="es-ES" sz="2300" dirty="0">
                <a:solidFill>
                  <a:schemeClr val="tx1"/>
                </a:solidFill>
              </a:rPr>
            </a:br>
            <a:br>
              <a:rPr lang="es-ES" sz="2300" dirty="0">
                <a:solidFill>
                  <a:schemeClr val="tx1"/>
                </a:solidFill>
              </a:rPr>
            </a:br>
            <a:br>
              <a:rPr lang="es-ES" sz="2300" dirty="0">
                <a:solidFill>
                  <a:schemeClr val="tx1"/>
                </a:solidFill>
              </a:rPr>
            </a:br>
            <a:br>
              <a:rPr lang="es-ES" sz="2300" dirty="0">
                <a:solidFill>
                  <a:schemeClr val="tx1"/>
                </a:solidFill>
              </a:rPr>
            </a:br>
            <a:r>
              <a:rPr lang="es-ES" sz="2300" dirty="0">
                <a:solidFill>
                  <a:schemeClr val="tx1"/>
                </a:solidFill>
              </a:rPr>
              <a:t>Metodología de la Investigación Epidemiológica</a:t>
            </a:r>
            <a:endParaRPr lang="es-ES_tradnl" sz="2300" dirty="0">
              <a:solidFill>
                <a:schemeClr val="tx1"/>
              </a:solidFill>
            </a:endParaRPr>
          </a:p>
        </p:txBody>
      </p:sp>
      <p:cxnSp>
        <p:nvCxnSpPr>
          <p:cNvPr id="116" name="Straight Connector 40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42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204DE3-5560-C94B-8CCD-365D47776B82}"/>
              </a:ext>
            </a:extLst>
          </p:cNvPr>
          <p:cNvSpPr txBox="1"/>
          <p:nvPr/>
        </p:nvSpPr>
        <p:spPr>
          <a:xfrm>
            <a:off x="10317892" y="696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6B419C-9417-D84D-A103-80475BBD6A8E}"/>
              </a:ext>
            </a:extLst>
          </p:cNvPr>
          <p:cNvSpPr txBox="1"/>
          <p:nvPr/>
        </p:nvSpPr>
        <p:spPr>
          <a:xfrm>
            <a:off x="9455352" y="6657945"/>
            <a:ext cx="273664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_tradnl" sz="700">
                <a:solidFill>
                  <a:srgbClr val="FFFFFF"/>
                </a:solidFill>
                <a:hlinkClick r:id="rId3" tooltip="http://estudioshispanicosuam.blogspot.com/2015/11/seminario-trabajo-de-investigacio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s-ES_tradnl" sz="700">
                <a:solidFill>
                  <a:srgbClr val="FFFFFF"/>
                </a:solidFill>
              </a:rPr>
              <a:t> by Unknown Author is licensed under </a:t>
            </a:r>
            <a:r>
              <a:rPr lang="es-ES_tradnl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ES_tradnl" sz="700">
              <a:solidFill>
                <a:srgbClr val="FFFFFF"/>
              </a:solidFill>
            </a:endParaRPr>
          </a:p>
        </p:txBody>
      </p:sp>
      <p:pic>
        <p:nvPicPr>
          <p:cNvPr id="98" name="Imagen 9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5703391-6E33-4917-8E61-77993886C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32708" y="1997612"/>
            <a:ext cx="981895" cy="9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A88A3AEA-8067-474F-940E-BD5B58D88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ackground Gray Rectangle">
            <a:extLst>
              <a:ext uri="{FF2B5EF4-FFF2-40B4-BE49-F238E27FC236}">
                <a16:creationId xmlns:a16="http://schemas.microsoft.com/office/drawing/2014/main" id="{D803427E-36C0-4811-BE64-ACF653F6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White Rectangle">
            <a:extLst>
              <a:ext uri="{FF2B5EF4-FFF2-40B4-BE49-F238E27FC236}">
                <a16:creationId xmlns:a16="http://schemas.microsoft.com/office/drawing/2014/main" id="{D9231370-89C4-4981-8C91-A3F3D114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FD1E6-FEFC-2149-BFC0-5114BC41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1209040"/>
            <a:ext cx="3540875" cy="4708049"/>
          </a:xfrm>
        </p:spPr>
        <p:txBody>
          <a:bodyPr>
            <a:normAutofit/>
          </a:bodyPr>
          <a:lstStyle/>
          <a:p>
            <a:r>
              <a:rPr lang="es-ES_tradnl" dirty="0"/>
              <a:t>Agenda</a:t>
            </a:r>
            <a:br>
              <a:rPr lang="es-ES_tradnl" dirty="0"/>
            </a:br>
            <a:r>
              <a:rPr lang="es-ES_tradnl" dirty="0"/>
              <a:t>del día</a:t>
            </a:r>
          </a:p>
        </p:txBody>
      </p:sp>
      <p:cxnSp>
        <p:nvCxnSpPr>
          <p:cNvPr id="28" name="Vertical Connector">
            <a:extLst>
              <a:ext uri="{FF2B5EF4-FFF2-40B4-BE49-F238E27FC236}">
                <a16:creationId xmlns:a16="http://schemas.microsoft.com/office/drawing/2014/main" id="{474D4826-9FF4-4E17-AB42-146B76BD3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orizontal Connector 2">
            <a:extLst>
              <a:ext uri="{FF2B5EF4-FFF2-40B4-BE49-F238E27FC236}">
                <a16:creationId xmlns:a16="http://schemas.microsoft.com/office/drawing/2014/main" id="{C5873965-CEB2-46E1-951E-037689B07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Marcador de contenido 4">
            <a:extLst>
              <a:ext uri="{FF2B5EF4-FFF2-40B4-BE49-F238E27FC236}">
                <a16:creationId xmlns:a16="http://schemas.microsoft.com/office/drawing/2014/main" id="{161DB6C9-92BE-4F70-A396-E8C68BE15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883728"/>
              </p:ext>
            </p:extLst>
          </p:nvPr>
        </p:nvGraphicFramePr>
        <p:xfrm>
          <a:off x="5766179" y="805218"/>
          <a:ext cx="5710451" cy="532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6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34EE068-D08E-4CD7-A561-C5FB216F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03D89D4-D254-4A55-8EEA-779800F7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41100C1-7086-4814-8A3C-8AE74536E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0D4E-4E59-1F4E-ACA0-EC1FACD2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51" y="421141"/>
            <a:ext cx="5409241" cy="2135867"/>
          </a:xfrm>
        </p:spPr>
        <p:txBody>
          <a:bodyPr anchor="b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  <a:hlinkClick r:id="rId2"/>
              </a:rPr>
              <a:t>Módulo I Edificando el problema de investigación</a:t>
            </a:r>
            <a:b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</a:br>
            <a:endParaRPr lang="es-ES_tradnl" sz="37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2BE8-90B6-394E-881D-AF12CA8F9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187" y="2564355"/>
            <a:ext cx="5409241" cy="3095445"/>
          </a:xfrm>
        </p:spPr>
        <p:txBody>
          <a:bodyPr anchor="t">
            <a:normAutofit/>
          </a:bodyPr>
          <a:lstStyle/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Generalidades de la investigación.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Abordaje epistemológico de la propuesta de investigación.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La realidad de estudio.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Ubicación temporal y espacial.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Niveles de análisis.</a:t>
            </a: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457200" marR="0" lvl="1" indent="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>
                <a:srgbClr val="4DA5C3"/>
              </a:buClr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  <a:p>
            <a:endParaRPr lang="es-ES_tradnl" sz="18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76BBC35-475E-46CD-9C24-E5D41107A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292115" y="1881363"/>
            <a:ext cx="3095448" cy="704319"/>
          </a:xfrm>
          <a:prstGeom prst="rect">
            <a:avLst/>
          </a:prstGeom>
          <a:solidFill>
            <a:srgbClr val="3B62B1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5" name="Imagen 14" descr="Gafas encima de un libro">
            <a:extLst>
              <a:ext uri="{FF2B5EF4-FFF2-40B4-BE49-F238E27FC236}">
                <a16:creationId xmlns:a16="http://schemas.microsoft.com/office/drawing/2014/main" id="{9490D61A-F8A7-4926-9EBD-E2DB08D81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" r="-1" b="-1"/>
          <a:stretch/>
        </p:blipFill>
        <p:spPr>
          <a:xfrm>
            <a:off x="6779813" y="685800"/>
            <a:ext cx="4724864" cy="3095445"/>
          </a:xfrm>
          <a:prstGeom prst="rect">
            <a:avLst/>
          </a:prstGeom>
        </p:spPr>
      </p:pic>
      <p:pic>
        <p:nvPicPr>
          <p:cNvPr id="11" name="Imagen 10" descr="Persona sosteniendo un lápiz">
            <a:extLst>
              <a:ext uri="{FF2B5EF4-FFF2-40B4-BE49-F238E27FC236}">
                <a16:creationId xmlns:a16="http://schemas.microsoft.com/office/drawing/2014/main" id="{E1CDBCE1-5041-463B-95E5-EB4A72D8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20" r="6223" b="-3"/>
          <a:stretch/>
        </p:blipFill>
        <p:spPr>
          <a:xfrm>
            <a:off x="6779823" y="3867912"/>
            <a:ext cx="2304464" cy="2304288"/>
          </a:xfrm>
          <a:prstGeom prst="rect">
            <a:avLst/>
          </a:prstGeom>
        </p:spPr>
      </p:pic>
      <p:pic>
        <p:nvPicPr>
          <p:cNvPr id="5" name="Imagen 4" descr="Hombre estresado trabajando en un equipo portátil">
            <a:extLst>
              <a:ext uri="{FF2B5EF4-FFF2-40B4-BE49-F238E27FC236}">
                <a16:creationId xmlns:a16="http://schemas.microsoft.com/office/drawing/2014/main" id="{1A7DBC8E-FD86-4F36-B02E-5BAEC673E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93" r="21949" b="-3"/>
          <a:stretch/>
        </p:blipFill>
        <p:spPr>
          <a:xfrm>
            <a:off x="9200223" y="3867912"/>
            <a:ext cx="2304464" cy="2304288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20C27B-B4CB-49AA-B752-CCC4D1DD5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E190E47-6F75-4FFC-9B67-C7BCB51E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3894804-71DB-4CA1-A7AB-45B8B0B36D8C}"/>
              </a:ext>
            </a:extLst>
          </p:cNvPr>
          <p:cNvSpPr txBox="1"/>
          <p:nvPr/>
        </p:nvSpPr>
        <p:spPr>
          <a:xfrm>
            <a:off x="-28112" y="5964103"/>
            <a:ext cx="45801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Hernández R., Fernández C. y Baptista, M. (2014). Metodología de la Investigación (6ta edición), p.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24-25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R" sz="800" dirty="0"/>
          </a:p>
        </p:txBody>
      </p:sp>
    </p:spTree>
    <p:extLst>
      <p:ext uri="{BB962C8B-B14F-4D97-AF65-F5344CB8AC3E}">
        <p14:creationId xmlns:p14="http://schemas.microsoft.com/office/powerpoint/2010/main" val="51019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9DDEA7-D1C6-4972-A626-37A313A3F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40C101-C8B8-47D0-A5BF-9371F2CD3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EA10F5-2C9D-468C-9013-E578BDF97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52BBD3-4418-4D12-B4EA-E9FA5D05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16" y="38521"/>
            <a:ext cx="5118847" cy="2434919"/>
          </a:xfrm>
        </p:spPr>
        <p:txBody>
          <a:bodyPr anchor="ctr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  <a:hlinkClick r:id="rId2"/>
              </a:rPr>
              <a:t>Módulo II Enfoques de la investigación</a:t>
            </a:r>
            <a:b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</a:br>
            <a:endParaRPr lang="es-CR" sz="3700" dirty="0">
              <a:solidFill>
                <a:schemeClr val="tx1"/>
              </a:solidFill>
            </a:endParaRPr>
          </a:p>
        </p:txBody>
      </p:sp>
      <p:pic>
        <p:nvPicPr>
          <p:cNvPr id="7" name="Imagen 6" descr="Libros en una mesa">
            <a:extLst>
              <a:ext uri="{FF2B5EF4-FFF2-40B4-BE49-F238E27FC236}">
                <a16:creationId xmlns:a16="http://schemas.microsoft.com/office/drawing/2014/main" id="{F5E3981B-1870-4757-B21C-FB123160A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23" r="1" b="1"/>
          <a:stretch/>
        </p:blipFill>
        <p:spPr>
          <a:xfrm>
            <a:off x="5692323" y="671602"/>
            <a:ext cx="5802331" cy="27295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F03294-DBAF-4FA8-99A1-93279177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04675" y="671602"/>
            <a:ext cx="687325" cy="2715768"/>
          </a:xfrm>
          <a:prstGeom prst="rect">
            <a:avLst/>
          </a:prstGeom>
          <a:solidFill>
            <a:srgbClr val="3B62B1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Calculadora, lápiz, brújula, dinero y un papel con gráficos impresos en él">
            <a:extLst>
              <a:ext uri="{FF2B5EF4-FFF2-40B4-BE49-F238E27FC236}">
                <a16:creationId xmlns:a16="http://schemas.microsoft.com/office/drawing/2014/main" id="{4C47F3FC-841A-4C3E-89C9-0D9895F86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0151"/>
          <a:stretch/>
        </p:blipFill>
        <p:spPr>
          <a:xfrm>
            <a:off x="573476" y="3401195"/>
            <a:ext cx="5118847" cy="277100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252AB9-329D-496F-9F40-73274264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217" y="3668751"/>
            <a:ext cx="5118847" cy="2313696"/>
          </a:xfrm>
        </p:spPr>
        <p:txBody>
          <a:bodyPr anchor="t">
            <a:normAutofit/>
          </a:bodyPr>
          <a:lstStyle/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cuantitativo.</a:t>
            </a:r>
          </a:p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cualitativo.</a:t>
            </a:r>
          </a:p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mixto.</a:t>
            </a:r>
          </a:p>
          <a:p>
            <a:endParaRPr lang="es-CR" sz="180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49F461-A47D-4032-8525-4AA2F7F32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D08A6B-9662-47B8-8560-7A73FF89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717321"/>
            <a:ext cx="8493" cy="2036648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8A7F126-0EB8-456D-87D6-1A6AC8389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3B62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7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AnalogousFromRegularSeed_2SEEDS">
      <a:dk1>
        <a:srgbClr val="000000"/>
      </a:dk1>
      <a:lt1>
        <a:srgbClr val="FFFFFF"/>
      </a:lt1>
      <a:dk2>
        <a:srgbClr val="36301E"/>
      </a:dk2>
      <a:lt2>
        <a:srgbClr val="E8E6E2"/>
      </a:lt2>
      <a:accent1>
        <a:srgbClr val="3B62B1"/>
      </a:accent1>
      <a:accent2>
        <a:srgbClr val="4DA5C3"/>
      </a:accent2>
      <a:accent3>
        <a:srgbClr val="574DC3"/>
      </a:accent3>
      <a:accent4>
        <a:srgbClr val="B1633B"/>
      </a:accent4>
      <a:accent5>
        <a:srgbClr val="BDA04A"/>
      </a:accent5>
      <a:accent6>
        <a:srgbClr val="99AD39"/>
      </a:accent6>
      <a:hlink>
        <a:srgbClr val="A07D35"/>
      </a:hlink>
      <a:folHlink>
        <a:srgbClr val="7F7F7F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13832</TotalTime>
  <Words>128</Words>
  <Application>Microsoft Office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Dante (Headings)2</vt:lpstr>
      <vt:lpstr>Georgia Pro</vt:lpstr>
      <vt:lpstr>Helvetica Neue Medium</vt:lpstr>
      <vt:lpstr>Wingdings</vt:lpstr>
      <vt:lpstr>Wingdings 2</vt:lpstr>
      <vt:lpstr>OffsetVTI</vt:lpstr>
      <vt:lpstr>MAESTRÍA EN EPIDEMIOLOGÍA APLICADA A LA SALUD PÚBLICA II Promoción      Metodología de la Investigación Epidemiológica</vt:lpstr>
      <vt:lpstr>Agenda del día</vt:lpstr>
      <vt:lpstr>Módulo I Edificando el problema de investigación </vt:lpstr>
      <vt:lpstr>Módulo II Enfoques de la investigación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Métodos y técnicas de investigación</dc:title>
  <dc:creator>Microsoft Office User</dc:creator>
  <cp:lastModifiedBy>Gabriela Sirias</cp:lastModifiedBy>
  <cp:revision>6</cp:revision>
  <dcterms:created xsi:type="dcterms:W3CDTF">2021-12-19T23:55:33Z</dcterms:created>
  <dcterms:modified xsi:type="dcterms:W3CDTF">2024-04-06T07:08:55Z</dcterms:modified>
</cp:coreProperties>
</file>