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B63C33-C155-4738-9C5C-82A9C954B24B}" v="158" dt="2021-12-29T18:30:04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a Gabriela Sirias Pérez" userId="0685e7be-a774-4ff5-91c6-49e7c29328f9" providerId="ADAL" clId="{D9B63C33-C155-4738-9C5C-82A9C954B24B}"/>
    <pc:docChg chg="undo custSel addSld delSld modSld">
      <pc:chgData name="María Gabriela Sirias Pérez" userId="0685e7be-a774-4ff5-91c6-49e7c29328f9" providerId="ADAL" clId="{D9B63C33-C155-4738-9C5C-82A9C954B24B}" dt="2021-12-29T18:32:25.300" v="593"/>
      <pc:docMkLst>
        <pc:docMk/>
      </pc:docMkLst>
      <pc:sldChg chg="addSp delSp modSp new mod">
        <pc:chgData name="María Gabriela Sirias Pérez" userId="0685e7be-a774-4ff5-91c6-49e7c29328f9" providerId="ADAL" clId="{D9B63C33-C155-4738-9C5C-82A9C954B24B}" dt="2021-12-29T17:36:46.168" v="548" actId="14100"/>
        <pc:sldMkLst>
          <pc:docMk/>
          <pc:sldMk cId="671370878" sldId="256"/>
        </pc:sldMkLst>
        <pc:spChg chg="mod">
          <ac:chgData name="María Gabriela Sirias Pérez" userId="0685e7be-a774-4ff5-91c6-49e7c29328f9" providerId="ADAL" clId="{D9B63C33-C155-4738-9C5C-82A9C954B24B}" dt="2021-12-29T03:51:58.860" v="99" actId="20577"/>
          <ac:spMkLst>
            <pc:docMk/>
            <pc:sldMk cId="671370878" sldId="256"/>
            <ac:spMk id="2" creationId="{CB0E6CFE-94A8-4257-A040-078B29BEBAFE}"/>
          </ac:spMkLst>
        </pc:spChg>
        <pc:spChg chg="del">
          <ac:chgData name="María Gabriela Sirias Pérez" userId="0685e7be-a774-4ff5-91c6-49e7c29328f9" providerId="ADAL" clId="{D9B63C33-C155-4738-9C5C-82A9C954B24B}" dt="2021-12-29T03:47:41.370" v="41" actId="1032"/>
          <ac:spMkLst>
            <pc:docMk/>
            <pc:sldMk cId="671370878" sldId="256"/>
            <ac:spMk id="3" creationId="{14F9709A-432C-4170-A492-90A025204938}"/>
          </ac:spMkLst>
        </pc:spChg>
        <pc:spChg chg="add mod">
          <ac:chgData name="María Gabriela Sirias Pérez" userId="0685e7be-a774-4ff5-91c6-49e7c29328f9" providerId="ADAL" clId="{D9B63C33-C155-4738-9C5C-82A9C954B24B}" dt="2021-12-29T17:36:46.168" v="548" actId="14100"/>
          <ac:spMkLst>
            <pc:docMk/>
            <pc:sldMk cId="671370878" sldId="256"/>
            <ac:spMk id="3" creationId="{D6A06A85-823E-49ED-95D0-F5465A79FDED}"/>
          </ac:spMkLst>
        </pc:spChg>
        <pc:graphicFrameChg chg="add mod modGraphic">
          <ac:chgData name="María Gabriela Sirias Pérez" userId="0685e7be-a774-4ff5-91c6-49e7c29328f9" providerId="ADAL" clId="{D9B63C33-C155-4738-9C5C-82A9C954B24B}" dt="2021-12-29T16:52:59.713" v="461" actId="255"/>
          <ac:graphicFrameMkLst>
            <pc:docMk/>
            <pc:sldMk cId="671370878" sldId="256"/>
            <ac:graphicFrameMk id="4" creationId="{40C45952-FE84-4B0A-B81D-4E42DE37FD45}"/>
          </ac:graphicFrameMkLst>
        </pc:graphicFrameChg>
      </pc:sldChg>
      <pc:sldChg chg="addSp delSp modSp new mod">
        <pc:chgData name="María Gabriela Sirias Pérez" userId="0685e7be-a774-4ff5-91c6-49e7c29328f9" providerId="ADAL" clId="{D9B63C33-C155-4738-9C5C-82A9C954B24B}" dt="2021-12-29T04:24:33.963" v="414" actId="1076"/>
        <pc:sldMkLst>
          <pc:docMk/>
          <pc:sldMk cId="2725728098" sldId="257"/>
        </pc:sldMkLst>
        <pc:spChg chg="del mod">
          <ac:chgData name="María Gabriela Sirias Pérez" userId="0685e7be-a774-4ff5-91c6-49e7c29328f9" providerId="ADAL" clId="{D9B63C33-C155-4738-9C5C-82A9C954B24B}" dt="2021-12-29T04:02:03.275" v="220" actId="21"/>
          <ac:spMkLst>
            <pc:docMk/>
            <pc:sldMk cId="2725728098" sldId="257"/>
            <ac:spMk id="2" creationId="{85364433-2D26-4F32-8C1D-478C32AEFAC7}"/>
          </ac:spMkLst>
        </pc:spChg>
        <pc:spChg chg="mod">
          <ac:chgData name="María Gabriela Sirias Pérez" userId="0685e7be-a774-4ff5-91c6-49e7c29328f9" providerId="ADAL" clId="{D9B63C33-C155-4738-9C5C-82A9C954B24B}" dt="2021-12-29T04:24:33.963" v="414" actId="1076"/>
          <ac:spMkLst>
            <pc:docMk/>
            <pc:sldMk cId="2725728098" sldId="257"/>
            <ac:spMk id="3" creationId="{D750C1C5-BB36-4BA0-BCBF-45A0CDA8E83D}"/>
          </ac:spMkLst>
        </pc:spChg>
        <pc:spChg chg="add mod">
          <ac:chgData name="María Gabriela Sirias Pérez" userId="0685e7be-a774-4ff5-91c6-49e7c29328f9" providerId="ADAL" clId="{D9B63C33-C155-4738-9C5C-82A9C954B24B}" dt="2021-12-29T04:23:05.657" v="411" actId="14100"/>
          <ac:spMkLst>
            <pc:docMk/>
            <pc:sldMk cId="2725728098" sldId="257"/>
            <ac:spMk id="6" creationId="{13297782-7771-4F7E-805B-64EADD34D9B0}"/>
          </ac:spMkLst>
        </pc:spChg>
        <pc:spChg chg="add mod">
          <ac:chgData name="María Gabriela Sirias Pérez" userId="0685e7be-a774-4ff5-91c6-49e7c29328f9" providerId="ADAL" clId="{D9B63C33-C155-4738-9C5C-82A9C954B24B}" dt="2021-12-29T04:15:21.123" v="304" actId="1076"/>
          <ac:spMkLst>
            <pc:docMk/>
            <pc:sldMk cId="2725728098" sldId="257"/>
            <ac:spMk id="7" creationId="{48B91253-A140-4865-B2D6-C2F0F580C783}"/>
          </ac:spMkLst>
        </pc:spChg>
        <pc:spChg chg="add mod">
          <ac:chgData name="María Gabriela Sirias Pérez" userId="0685e7be-a774-4ff5-91c6-49e7c29328f9" providerId="ADAL" clId="{D9B63C33-C155-4738-9C5C-82A9C954B24B}" dt="2021-12-29T04:17:53.624" v="409" actId="207"/>
          <ac:spMkLst>
            <pc:docMk/>
            <pc:sldMk cId="2725728098" sldId="257"/>
            <ac:spMk id="8" creationId="{121CDC5E-D9D8-4F0F-B567-8121366820C7}"/>
          </ac:spMkLst>
        </pc:spChg>
        <pc:spChg chg="add del mod">
          <ac:chgData name="María Gabriela Sirias Pérez" userId="0685e7be-a774-4ff5-91c6-49e7c29328f9" providerId="ADAL" clId="{D9B63C33-C155-4738-9C5C-82A9C954B24B}" dt="2021-12-29T04:16:47.804" v="406"/>
          <ac:spMkLst>
            <pc:docMk/>
            <pc:sldMk cId="2725728098" sldId="257"/>
            <ac:spMk id="9" creationId="{B8CBE0B4-89DC-4450-9DDD-E0B342527224}"/>
          </ac:spMkLst>
        </pc:spChg>
        <pc:spChg chg="add mod">
          <ac:chgData name="María Gabriela Sirias Pérez" userId="0685e7be-a774-4ff5-91c6-49e7c29328f9" providerId="ADAL" clId="{D9B63C33-C155-4738-9C5C-82A9C954B24B}" dt="2021-12-29T04:16:42.229" v="403" actId="1076"/>
          <ac:spMkLst>
            <pc:docMk/>
            <pc:sldMk cId="2725728098" sldId="257"/>
            <ac:spMk id="10" creationId="{B3B227B2-D9C6-4987-9E37-E42C1B53AF6D}"/>
          </ac:spMkLst>
        </pc:spChg>
        <pc:picChg chg="add mod">
          <ac:chgData name="María Gabriela Sirias Pérez" userId="0685e7be-a774-4ff5-91c6-49e7c29328f9" providerId="ADAL" clId="{D9B63C33-C155-4738-9C5C-82A9C954B24B}" dt="2021-12-29T04:02:08.107" v="221" actId="14100"/>
          <ac:picMkLst>
            <pc:docMk/>
            <pc:sldMk cId="2725728098" sldId="257"/>
            <ac:picMk id="5" creationId="{1E0B7D61-4A63-431B-964E-F3550B17A8C6}"/>
          </ac:picMkLst>
        </pc:picChg>
      </pc:sldChg>
      <pc:sldChg chg="addSp delSp modSp new mod setBg setClrOvrMap">
        <pc:chgData name="María Gabriela Sirias Pérez" userId="0685e7be-a774-4ff5-91c6-49e7c29328f9" providerId="ADAL" clId="{D9B63C33-C155-4738-9C5C-82A9C954B24B}" dt="2021-12-29T18:29:57.336" v="558" actId="20577"/>
        <pc:sldMkLst>
          <pc:docMk/>
          <pc:sldMk cId="16373118" sldId="258"/>
        </pc:sldMkLst>
        <pc:spChg chg="del">
          <ac:chgData name="María Gabriela Sirias Pérez" userId="0685e7be-a774-4ff5-91c6-49e7c29328f9" providerId="ADAL" clId="{D9B63C33-C155-4738-9C5C-82A9C954B24B}" dt="2021-12-29T05:10:28.248" v="416" actId="21"/>
          <ac:spMkLst>
            <pc:docMk/>
            <pc:sldMk cId="16373118" sldId="258"/>
            <ac:spMk id="2" creationId="{BE208ED3-421A-4BD9-8A5A-3C27174FC1DA}"/>
          </ac:spMkLst>
        </pc:spChg>
        <pc:spChg chg="del">
          <ac:chgData name="María Gabriela Sirias Pérez" userId="0685e7be-a774-4ff5-91c6-49e7c29328f9" providerId="ADAL" clId="{D9B63C33-C155-4738-9C5C-82A9C954B24B}" dt="2021-12-29T05:10:46.050" v="417" actId="22"/>
          <ac:spMkLst>
            <pc:docMk/>
            <pc:sldMk cId="16373118" sldId="258"/>
            <ac:spMk id="3" creationId="{A9876593-59D0-478F-9CD4-D8CD884A8C8E}"/>
          </ac:spMkLst>
        </pc:spChg>
        <pc:spChg chg="add mod">
          <ac:chgData name="María Gabriela Sirias Pérez" userId="0685e7be-a774-4ff5-91c6-49e7c29328f9" providerId="ADAL" clId="{D9B63C33-C155-4738-9C5C-82A9C954B24B}" dt="2021-12-29T18:29:57.336" v="558" actId="20577"/>
          <ac:spMkLst>
            <pc:docMk/>
            <pc:sldMk cId="16373118" sldId="258"/>
            <ac:spMk id="6" creationId="{5DDB884C-7F77-46E2-AE97-1FA7927E3108}"/>
          </ac:spMkLst>
        </pc:spChg>
        <pc:spChg chg="add del">
          <ac:chgData name="María Gabriela Sirias Pérez" userId="0685e7be-a774-4ff5-91c6-49e7c29328f9" providerId="ADAL" clId="{D9B63C33-C155-4738-9C5C-82A9C954B24B}" dt="2021-12-29T05:21:31.366" v="443" actId="26606"/>
          <ac:spMkLst>
            <pc:docMk/>
            <pc:sldMk cId="16373118" sldId="258"/>
            <ac:spMk id="15" creationId="{76C0C2A5-E601-42D8-8F7E-18521A06896A}"/>
          </ac:spMkLst>
        </pc:spChg>
        <pc:spChg chg="add del">
          <ac:chgData name="María Gabriela Sirias Pérez" userId="0685e7be-a774-4ff5-91c6-49e7c29328f9" providerId="ADAL" clId="{D9B63C33-C155-4738-9C5C-82A9C954B24B}" dt="2021-12-29T05:21:25.739" v="439" actId="26606"/>
          <ac:spMkLst>
            <pc:docMk/>
            <pc:sldMk cId="16373118" sldId="258"/>
            <ac:spMk id="16" creationId="{80CCAACE-815D-4A79-875A-B7EFC28F7D2B}"/>
          </ac:spMkLst>
        </pc:spChg>
        <pc:spChg chg="add del">
          <ac:chgData name="María Gabriela Sirias Pérez" userId="0685e7be-a774-4ff5-91c6-49e7c29328f9" providerId="ADAL" clId="{D9B63C33-C155-4738-9C5C-82A9C954B24B}" dt="2021-12-29T05:21:31.366" v="443" actId="26606"/>
          <ac:spMkLst>
            <pc:docMk/>
            <pc:sldMk cId="16373118" sldId="258"/>
            <ac:spMk id="18" creationId="{4CBC69AF-AE9D-43C7-A183-244646418BB4}"/>
          </ac:spMkLst>
        </pc:spChg>
        <pc:spChg chg="add del">
          <ac:chgData name="María Gabriela Sirias Pérez" userId="0685e7be-a774-4ff5-91c6-49e7c29328f9" providerId="ADAL" clId="{D9B63C33-C155-4738-9C5C-82A9C954B24B}" dt="2021-12-29T05:21:31.366" v="443" actId="26606"/>
          <ac:spMkLst>
            <pc:docMk/>
            <pc:sldMk cId="16373118" sldId="258"/>
            <ac:spMk id="20" creationId="{BE64232A-D912-4882-BF58-104918115741}"/>
          </ac:spMkLst>
        </pc:spChg>
        <pc:spChg chg="add del">
          <ac:chgData name="María Gabriela Sirias Pérez" userId="0685e7be-a774-4ff5-91c6-49e7c29328f9" providerId="ADAL" clId="{D9B63C33-C155-4738-9C5C-82A9C954B24B}" dt="2021-12-29T05:21:31.366" v="443" actId="26606"/>
          <ac:spMkLst>
            <pc:docMk/>
            <pc:sldMk cId="16373118" sldId="258"/>
            <ac:spMk id="22" creationId="{E8E4E9D8-6D9C-4646-83A2-11844D84EAE4}"/>
          </ac:spMkLst>
        </pc:spChg>
        <pc:spChg chg="add del">
          <ac:chgData name="María Gabriela Sirias Pérez" userId="0685e7be-a774-4ff5-91c6-49e7c29328f9" providerId="ADAL" clId="{D9B63C33-C155-4738-9C5C-82A9C954B24B}" dt="2021-12-29T05:21:46.082" v="445" actId="26606"/>
          <ac:spMkLst>
            <pc:docMk/>
            <pc:sldMk cId="16373118" sldId="258"/>
            <ac:spMk id="40" creationId="{A3BAF07C-C39E-42EB-BB22-8D46691D9735}"/>
          </ac:spMkLst>
        </pc:spChg>
        <pc:spChg chg="add del">
          <ac:chgData name="María Gabriela Sirias Pérez" userId="0685e7be-a774-4ff5-91c6-49e7c29328f9" providerId="ADAL" clId="{D9B63C33-C155-4738-9C5C-82A9C954B24B}" dt="2021-12-29T05:21:46.082" v="445" actId="26606"/>
          <ac:spMkLst>
            <pc:docMk/>
            <pc:sldMk cId="16373118" sldId="258"/>
            <ac:spMk id="43" creationId="{7AE0030E-37F2-4EFB-AC48-46255E6B77E1}"/>
          </ac:spMkLst>
        </pc:spChg>
        <pc:spChg chg="add del">
          <ac:chgData name="María Gabriela Sirias Pérez" userId="0685e7be-a774-4ff5-91c6-49e7c29328f9" providerId="ADAL" clId="{D9B63C33-C155-4738-9C5C-82A9C954B24B}" dt="2021-12-29T05:21:57.131" v="447" actId="26606"/>
          <ac:spMkLst>
            <pc:docMk/>
            <pc:sldMk cId="16373118" sldId="258"/>
            <ac:spMk id="45" creationId="{22C6C9C9-83BF-4A6C-A1BF-C1735C61B4FF}"/>
          </ac:spMkLst>
        </pc:spChg>
        <pc:spChg chg="add del">
          <ac:chgData name="María Gabriela Sirias Pérez" userId="0685e7be-a774-4ff5-91c6-49e7c29328f9" providerId="ADAL" clId="{D9B63C33-C155-4738-9C5C-82A9C954B24B}" dt="2021-12-29T05:22:00.787" v="449" actId="26606"/>
          <ac:spMkLst>
            <pc:docMk/>
            <pc:sldMk cId="16373118" sldId="258"/>
            <ac:spMk id="47" creationId="{C0A1ED06-4733-4020-9C60-81D4D801408D}"/>
          </ac:spMkLst>
        </pc:spChg>
        <pc:spChg chg="add del">
          <ac:chgData name="María Gabriela Sirias Pérez" userId="0685e7be-a774-4ff5-91c6-49e7c29328f9" providerId="ADAL" clId="{D9B63C33-C155-4738-9C5C-82A9C954B24B}" dt="2021-12-29T05:22:00.787" v="449" actId="26606"/>
          <ac:spMkLst>
            <pc:docMk/>
            <pc:sldMk cId="16373118" sldId="258"/>
            <ac:spMk id="48" creationId="{B0CA3509-3AF9-45FE-93ED-57BB5D5E8E07}"/>
          </ac:spMkLst>
        </pc:spChg>
        <pc:spChg chg="add del">
          <ac:chgData name="María Gabriela Sirias Pérez" userId="0685e7be-a774-4ff5-91c6-49e7c29328f9" providerId="ADAL" clId="{D9B63C33-C155-4738-9C5C-82A9C954B24B}" dt="2021-12-29T05:22:00.787" v="449" actId="26606"/>
          <ac:spMkLst>
            <pc:docMk/>
            <pc:sldMk cId="16373118" sldId="258"/>
            <ac:spMk id="49" creationId="{CDC6C5FC-004F-4C2A-AD0F-DF3B852A2420}"/>
          </ac:spMkLst>
        </pc:spChg>
        <pc:spChg chg="add del">
          <ac:chgData name="María Gabriela Sirias Pérez" userId="0685e7be-a774-4ff5-91c6-49e7c29328f9" providerId="ADAL" clId="{D9B63C33-C155-4738-9C5C-82A9C954B24B}" dt="2021-12-29T05:22:08.276" v="451" actId="26606"/>
          <ac:spMkLst>
            <pc:docMk/>
            <pc:sldMk cId="16373118" sldId="258"/>
            <ac:spMk id="51" creationId="{C700CD00-DF3E-4660-A6EC-A18C3B7F9E31}"/>
          </ac:spMkLst>
        </pc:spChg>
        <pc:spChg chg="add del">
          <ac:chgData name="María Gabriela Sirias Pérez" userId="0685e7be-a774-4ff5-91c6-49e7c29328f9" providerId="ADAL" clId="{D9B63C33-C155-4738-9C5C-82A9C954B24B}" dt="2021-12-29T05:22:08.276" v="451" actId="26606"/>
          <ac:spMkLst>
            <pc:docMk/>
            <pc:sldMk cId="16373118" sldId="258"/>
            <ac:spMk id="54" creationId="{F98B164B-E510-4C3F-84D8-8A78D3B1A927}"/>
          </ac:spMkLst>
        </pc:spChg>
        <pc:spChg chg="add del">
          <ac:chgData name="María Gabriela Sirias Pérez" userId="0685e7be-a774-4ff5-91c6-49e7c29328f9" providerId="ADAL" clId="{D9B63C33-C155-4738-9C5C-82A9C954B24B}" dt="2021-12-29T05:22:19.275" v="454" actId="26606"/>
          <ac:spMkLst>
            <pc:docMk/>
            <pc:sldMk cId="16373118" sldId="258"/>
            <ac:spMk id="56" creationId="{4CBC69AF-AE9D-43C7-A183-244646418BB4}"/>
          </ac:spMkLst>
        </pc:spChg>
        <pc:spChg chg="add del">
          <ac:chgData name="María Gabriela Sirias Pérez" userId="0685e7be-a774-4ff5-91c6-49e7c29328f9" providerId="ADAL" clId="{D9B63C33-C155-4738-9C5C-82A9C954B24B}" dt="2021-12-29T05:22:19.275" v="454" actId="26606"/>
          <ac:spMkLst>
            <pc:docMk/>
            <pc:sldMk cId="16373118" sldId="258"/>
            <ac:spMk id="57" creationId="{BE64232A-D912-4882-BF58-104918115741}"/>
          </ac:spMkLst>
        </pc:spChg>
        <pc:spChg chg="add del">
          <ac:chgData name="María Gabriela Sirias Pérez" userId="0685e7be-a774-4ff5-91c6-49e7c29328f9" providerId="ADAL" clId="{D9B63C33-C155-4738-9C5C-82A9C954B24B}" dt="2021-12-29T05:22:19.275" v="454" actId="26606"/>
          <ac:spMkLst>
            <pc:docMk/>
            <pc:sldMk cId="16373118" sldId="258"/>
            <ac:spMk id="58" creationId="{E8E4E9D8-6D9C-4646-83A2-11844D84EAE4}"/>
          </ac:spMkLst>
        </pc:spChg>
        <pc:spChg chg="add del">
          <ac:chgData name="María Gabriela Sirias Pérez" userId="0685e7be-a774-4ff5-91c6-49e7c29328f9" providerId="ADAL" clId="{D9B63C33-C155-4738-9C5C-82A9C954B24B}" dt="2021-12-29T05:22:15.671" v="453" actId="478"/>
          <ac:spMkLst>
            <pc:docMk/>
            <pc:sldMk cId="16373118" sldId="258"/>
            <ac:spMk id="59" creationId="{76C0C2A5-E601-42D8-8F7E-18521A06896A}"/>
          </ac:spMkLst>
        </pc:spChg>
        <pc:spChg chg="add">
          <ac:chgData name="María Gabriela Sirias Pérez" userId="0685e7be-a774-4ff5-91c6-49e7c29328f9" providerId="ADAL" clId="{D9B63C33-C155-4738-9C5C-82A9C954B24B}" dt="2021-12-29T05:22:19.275" v="454" actId="26606"/>
          <ac:spMkLst>
            <pc:docMk/>
            <pc:sldMk cId="16373118" sldId="258"/>
            <ac:spMk id="63" creationId="{11BE3FA7-0D70-4431-814F-D8C40576EA93}"/>
          </ac:spMkLst>
        </pc:spChg>
        <pc:grpChg chg="add del">
          <ac:chgData name="María Gabriela Sirias Pérez" userId="0685e7be-a774-4ff5-91c6-49e7c29328f9" providerId="ADAL" clId="{D9B63C33-C155-4738-9C5C-82A9C954B24B}" dt="2021-12-29T05:21:46.082" v="445" actId="26606"/>
          <ac:grpSpMkLst>
            <pc:docMk/>
            <pc:sldMk cId="16373118" sldId="258"/>
            <ac:grpSpMk id="41" creationId="{D8E9CF54-0466-4261-9E62-0249E60E1886}"/>
          </ac:grpSpMkLst>
        </pc:grpChg>
        <pc:grpChg chg="add del">
          <ac:chgData name="María Gabriela Sirias Pérez" userId="0685e7be-a774-4ff5-91c6-49e7c29328f9" providerId="ADAL" clId="{D9B63C33-C155-4738-9C5C-82A9C954B24B}" dt="2021-12-29T05:22:08.276" v="451" actId="26606"/>
          <ac:grpSpMkLst>
            <pc:docMk/>
            <pc:sldMk cId="16373118" sldId="258"/>
            <ac:grpSpMk id="52" creationId="{F9AB5DBD-0A57-4DBC-B49F-205E268F1FCB}"/>
          </ac:grpSpMkLst>
        </pc:grpChg>
        <pc:picChg chg="add mod ord">
          <ac:chgData name="María Gabriela Sirias Pérez" userId="0685e7be-a774-4ff5-91c6-49e7c29328f9" providerId="ADAL" clId="{D9B63C33-C155-4738-9C5C-82A9C954B24B}" dt="2021-12-29T05:22:41.298" v="458" actId="14100"/>
          <ac:picMkLst>
            <pc:docMk/>
            <pc:sldMk cId="16373118" sldId="258"/>
            <ac:picMk id="5" creationId="{5E213289-49D3-4AA1-8E34-6EA42F3E30EF}"/>
          </ac:picMkLst>
        </pc:picChg>
        <pc:picChg chg="add del mod">
          <ac:chgData name="María Gabriela Sirias Pérez" userId="0685e7be-a774-4ff5-91c6-49e7c29328f9" providerId="ADAL" clId="{D9B63C33-C155-4738-9C5C-82A9C954B24B}" dt="2021-12-29T05:20:26.544" v="434" actId="21"/>
          <ac:picMkLst>
            <pc:docMk/>
            <pc:sldMk cId="16373118" sldId="258"/>
            <ac:picMk id="7" creationId="{3F8C70A4-41A5-4B7D-ACF2-6771C830F812}"/>
          </ac:picMkLst>
        </pc:picChg>
        <pc:picChg chg="add del mod">
          <ac:chgData name="María Gabriela Sirias Pérez" userId="0685e7be-a774-4ff5-91c6-49e7c29328f9" providerId="ADAL" clId="{D9B63C33-C155-4738-9C5C-82A9C954B24B}" dt="2021-12-29T05:20:26.544" v="434" actId="21"/>
          <ac:picMkLst>
            <pc:docMk/>
            <pc:sldMk cId="16373118" sldId="258"/>
            <ac:picMk id="9" creationId="{70FA73D2-7DDA-4CF0-9B23-43087040542B}"/>
          </ac:picMkLst>
        </pc:picChg>
        <pc:picChg chg="add mod">
          <ac:chgData name="María Gabriela Sirias Pérez" userId="0685e7be-a774-4ff5-91c6-49e7c29328f9" providerId="ADAL" clId="{D9B63C33-C155-4738-9C5C-82A9C954B24B}" dt="2021-12-29T05:22:19.275" v="454" actId="26606"/>
          <ac:picMkLst>
            <pc:docMk/>
            <pc:sldMk cId="16373118" sldId="258"/>
            <ac:picMk id="11" creationId="{9C55B87A-B55A-4DE1-BDD1-044EDF4508A7}"/>
          </ac:picMkLst>
        </pc:picChg>
      </pc:sldChg>
      <pc:sldChg chg="modSp new del mod">
        <pc:chgData name="María Gabriela Sirias Pérez" userId="0685e7be-a774-4ff5-91c6-49e7c29328f9" providerId="ADAL" clId="{D9B63C33-C155-4738-9C5C-82A9C954B24B}" dt="2021-12-29T04:13:35.401" v="240" actId="2696"/>
        <pc:sldMkLst>
          <pc:docMk/>
          <pc:sldMk cId="4260544108" sldId="258"/>
        </pc:sldMkLst>
        <pc:spChg chg="mod">
          <ac:chgData name="María Gabriela Sirias Pérez" userId="0685e7be-a774-4ff5-91c6-49e7c29328f9" providerId="ADAL" clId="{D9B63C33-C155-4738-9C5C-82A9C954B24B}" dt="2021-12-29T04:04:02.844" v="239" actId="20577"/>
          <ac:spMkLst>
            <pc:docMk/>
            <pc:sldMk cId="4260544108" sldId="258"/>
            <ac:spMk id="2" creationId="{5923CE1C-F0D3-4658-A4CE-5B21EC800A4A}"/>
          </ac:spMkLst>
        </pc:spChg>
      </pc:sldChg>
      <pc:sldChg chg="addSp delSp modSp new mod setBg">
        <pc:chgData name="María Gabriela Sirias Pérez" userId="0685e7be-a774-4ff5-91c6-49e7c29328f9" providerId="ADAL" clId="{D9B63C33-C155-4738-9C5C-82A9C954B24B}" dt="2021-12-29T18:32:25.300" v="593"/>
        <pc:sldMkLst>
          <pc:docMk/>
          <pc:sldMk cId="3537940565" sldId="259"/>
        </pc:sldMkLst>
        <pc:spChg chg="del">
          <ac:chgData name="María Gabriela Sirias Pérez" userId="0685e7be-a774-4ff5-91c6-49e7c29328f9" providerId="ADAL" clId="{D9B63C33-C155-4738-9C5C-82A9C954B24B}" dt="2021-12-29T05:13:33.724" v="423" actId="21"/>
          <ac:spMkLst>
            <pc:docMk/>
            <pc:sldMk cId="3537940565" sldId="259"/>
            <ac:spMk id="2" creationId="{CB43AFD4-E7E3-4F99-AADC-B409D60F2A9B}"/>
          </ac:spMkLst>
        </pc:spChg>
        <pc:spChg chg="add mod">
          <ac:chgData name="María Gabriela Sirias Pérez" userId="0685e7be-a774-4ff5-91c6-49e7c29328f9" providerId="ADAL" clId="{D9B63C33-C155-4738-9C5C-82A9C954B24B}" dt="2021-12-29T18:30:34.660" v="563" actId="20577"/>
          <ac:spMkLst>
            <pc:docMk/>
            <pc:sldMk cId="3537940565" sldId="259"/>
            <ac:spMk id="3" creationId="{7451249F-144E-4864-AB51-00EFEC28C7AE}"/>
          </ac:spMkLst>
        </pc:spChg>
        <pc:spChg chg="del">
          <ac:chgData name="María Gabriela Sirias Pérez" userId="0685e7be-a774-4ff5-91c6-49e7c29328f9" providerId="ADAL" clId="{D9B63C33-C155-4738-9C5C-82A9C954B24B}" dt="2021-12-29T05:13:31.530" v="422" actId="22"/>
          <ac:spMkLst>
            <pc:docMk/>
            <pc:sldMk cId="3537940565" sldId="259"/>
            <ac:spMk id="3" creationId="{AB6539A5-CA9E-4915-9BC5-382E0FADC3DA}"/>
          </ac:spMkLst>
        </pc:spChg>
        <pc:spChg chg="add mod">
          <ac:chgData name="María Gabriela Sirias Pérez" userId="0685e7be-a774-4ff5-91c6-49e7c29328f9" providerId="ADAL" clId="{D9B63C33-C155-4738-9C5C-82A9C954B24B}" dt="2021-12-29T18:32:24.880" v="591" actId="1076"/>
          <ac:spMkLst>
            <pc:docMk/>
            <pc:sldMk cId="3537940565" sldId="259"/>
            <ac:spMk id="4" creationId="{F7FCAB26-AAE5-4C23-85D1-D776CF5E28F4}"/>
          </ac:spMkLst>
        </pc:spChg>
        <pc:spChg chg="add del mod">
          <ac:chgData name="María Gabriela Sirias Pérez" userId="0685e7be-a774-4ff5-91c6-49e7c29328f9" providerId="ADAL" clId="{D9B63C33-C155-4738-9C5C-82A9C954B24B}" dt="2021-12-29T18:32:25.300" v="593"/>
          <ac:spMkLst>
            <pc:docMk/>
            <pc:sldMk cId="3537940565" sldId="259"/>
            <ac:spMk id="6" creationId="{66058BB8-C019-4734-85B2-8AF77AFED50F}"/>
          </ac:spMkLst>
        </pc:spChg>
        <pc:spChg chg="add del">
          <ac:chgData name="María Gabriela Sirias Pérez" userId="0685e7be-a774-4ff5-91c6-49e7c29328f9" providerId="ADAL" clId="{D9B63C33-C155-4738-9C5C-82A9C954B24B}" dt="2021-12-29T05:14:04.790" v="429" actId="26606"/>
          <ac:spMkLst>
            <pc:docMk/>
            <pc:sldMk cId="3537940565" sldId="259"/>
            <ac:spMk id="10" creationId="{42A4FC2C-047E-45A5-965D-8E1E3BF09BC6}"/>
          </ac:spMkLst>
        </pc:spChg>
        <pc:picChg chg="add mod ord">
          <ac:chgData name="María Gabriela Sirias Pérez" userId="0685e7be-a774-4ff5-91c6-49e7c29328f9" providerId="ADAL" clId="{D9B63C33-C155-4738-9C5C-82A9C954B24B}" dt="2021-12-29T05:14:04.790" v="429" actId="26606"/>
          <ac:picMkLst>
            <pc:docMk/>
            <pc:sldMk cId="3537940565" sldId="259"/>
            <ac:picMk id="5" creationId="{D26C43C8-5F51-4D91-AE77-C17C551CBD3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1395A7-C873-4B03-8DAE-DF3FF8AF66F3}" type="doc">
      <dgm:prSet loTypeId="urn:microsoft.com/office/officeart/2005/8/layout/targe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R"/>
        </a:p>
      </dgm:t>
    </dgm:pt>
    <dgm:pt modelId="{0EE72967-1904-4AB3-8DA6-BB0736238339}">
      <dgm:prSet phldrT="[Texto]"/>
      <dgm:spPr/>
      <dgm:t>
        <a:bodyPr/>
        <a:lstStyle/>
        <a:p>
          <a:r>
            <a:rPr lang="es-ES" dirty="0"/>
            <a:t>Presentación</a:t>
          </a:r>
          <a:endParaRPr lang="es-CR" dirty="0"/>
        </a:p>
      </dgm:t>
    </dgm:pt>
    <dgm:pt modelId="{EC47E329-6AD6-4B4A-AB83-5A68D3600733}" type="parTrans" cxnId="{3A9E0C70-AD45-4815-AB5B-6335769C2196}">
      <dgm:prSet/>
      <dgm:spPr/>
      <dgm:t>
        <a:bodyPr/>
        <a:lstStyle/>
        <a:p>
          <a:endParaRPr lang="es-CR"/>
        </a:p>
      </dgm:t>
    </dgm:pt>
    <dgm:pt modelId="{84A48088-4F83-4D25-8C90-9A8003C9AA68}" type="sibTrans" cxnId="{3A9E0C70-AD45-4815-AB5B-6335769C2196}">
      <dgm:prSet/>
      <dgm:spPr/>
      <dgm:t>
        <a:bodyPr/>
        <a:lstStyle/>
        <a:p>
          <a:endParaRPr lang="es-CR"/>
        </a:p>
      </dgm:t>
    </dgm:pt>
    <dgm:pt modelId="{8DD73545-37C8-4C82-8AEC-2206FA065507}">
      <dgm:prSet phldrT="[Texto]"/>
      <dgm:spPr/>
      <dgm:t>
        <a:bodyPr/>
        <a:lstStyle/>
        <a:p>
          <a:r>
            <a:rPr lang="es-CR" dirty="0"/>
            <a:t>Desarrollo</a:t>
          </a:r>
        </a:p>
      </dgm:t>
    </dgm:pt>
    <dgm:pt modelId="{A215E7CB-967F-405B-9959-6563D269076A}" type="parTrans" cxnId="{C091EBA2-9FEB-461C-8B14-83C65D7742CD}">
      <dgm:prSet/>
      <dgm:spPr/>
      <dgm:t>
        <a:bodyPr/>
        <a:lstStyle/>
        <a:p>
          <a:endParaRPr lang="es-CR"/>
        </a:p>
      </dgm:t>
    </dgm:pt>
    <dgm:pt modelId="{9EEB29BD-A8A3-422A-BADA-328F8878D6E2}" type="sibTrans" cxnId="{C091EBA2-9FEB-461C-8B14-83C65D7742CD}">
      <dgm:prSet/>
      <dgm:spPr/>
      <dgm:t>
        <a:bodyPr/>
        <a:lstStyle/>
        <a:p>
          <a:endParaRPr lang="es-CR"/>
        </a:p>
      </dgm:t>
    </dgm:pt>
    <dgm:pt modelId="{BD7AEAFD-AA92-4D7C-9659-85659FB6B319}">
      <dgm:prSet phldrT="[Texto]"/>
      <dgm:spPr/>
      <dgm:t>
        <a:bodyPr/>
        <a:lstStyle/>
        <a:p>
          <a:r>
            <a:rPr lang="es-CR" dirty="0"/>
            <a:t>Parte Final</a:t>
          </a:r>
        </a:p>
      </dgm:t>
    </dgm:pt>
    <dgm:pt modelId="{F69CC8C9-3136-43DB-9D92-D26DE8F161FB}" type="parTrans" cxnId="{0C8ABE1C-5E90-45D7-BC5D-808032927828}">
      <dgm:prSet/>
      <dgm:spPr/>
      <dgm:t>
        <a:bodyPr/>
        <a:lstStyle/>
        <a:p>
          <a:endParaRPr lang="es-CR"/>
        </a:p>
      </dgm:t>
    </dgm:pt>
    <dgm:pt modelId="{09F40E48-EDB1-4A6D-B86B-6D0932A043A2}" type="sibTrans" cxnId="{0C8ABE1C-5E90-45D7-BC5D-808032927828}">
      <dgm:prSet/>
      <dgm:spPr/>
      <dgm:t>
        <a:bodyPr/>
        <a:lstStyle/>
        <a:p>
          <a:endParaRPr lang="es-CR"/>
        </a:p>
      </dgm:t>
    </dgm:pt>
    <dgm:pt modelId="{CD6BC148-CB62-4E2F-8892-BBC411569C85}">
      <dgm:prSet phldrT="[Texto]" custT="1"/>
      <dgm:spPr/>
      <dgm:t>
        <a:bodyPr/>
        <a:lstStyle/>
        <a:p>
          <a:r>
            <a:rPr lang="es-ES" sz="900" dirty="0"/>
            <a:t>Portada y documento de refrendo de aprobación</a:t>
          </a:r>
          <a:endParaRPr lang="es-CR" sz="900" dirty="0"/>
        </a:p>
      </dgm:t>
    </dgm:pt>
    <dgm:pt modelId="{B98EAAA7-4096-44DA-92A8-400D1481FAA3}" type="parTrans" cxnId="{6DCF3C98-9626-4952-98E6-9ECDEEE7F9C8}">
      <dgm:prSet/>
      <dgm:spPr/>
      <dgm:t>
        <a:bodyPr/>
        <a:lstStyle/>
        <a:p>
          <a:endParaRPr lang="es-CR"/>
        </a:p>
      </dgm:t>
    </dgm:pt>
    <dgm:pt modelId="{B7993B44-4273-456D-8BB3-E2B8DC43DA97}" type="sibTrans" cxnId="{6DCF3C98-9626-4952-98E6-9ECDEEE7F9C8}">
      <dgm:prSet/>
      <dgm:spPr/>
      <dgm:t>
        <a:bodyPr/>
        <a:lstStyle/>
        <a:p>
          <a:endParaRPr lang="es-CR"/>
        </a:p>
      </dgm:t>
    </dgm:pt>
    <dgm:pt modelId="{1055A137-4FDB-4353-8DE3-5F532D551E07}">
      <dgm:prSet phldrT="[Texto]" custT="1"/>
      <dgm:spPr/>
      <dgm:t>
        <a:bodyPr/>
        <a:lstStyle/>
        <a:p>
          <a:r>
            <a:rPr lang="es-ES" sz="900" dirty="0"/>
            <a:t> A</a:t>
          </a:r>
          <a:r>
            <a:rPr lang="es-CR" sz="900" dirty="0"/>
            <a:t>gradecimientos</a:t>
          </a:r>
        </a:p>
      </dgm:t>
    </dgm:pt>
    <dgm:pt modelId="{2B2DCFF3-8AEB-491D-A0D3-79B4335741D1}" type="parTrans" cxnId="{A86CA9A4-A0F6-4218-803F-B81CF92169B9}">
      <dgm:prSet/>
      <dgm:spPr/>
      <dgm:t>
        <a:bodyPr/>
        <a:lstStyle/>
        <a:p>
          <a:endParaRPr lang="es-CR"/>
        </a:p>
      </dgm:t>
    </dgm:pt>
    <dgm:pt modelId="{5B266B95-561A-435C-9AA7-88D9E7022EA2}" type="sibTrans" cxnId="{A86CA9A4-A0F6-4218-803F-B81CF92169B9}">
      <dgm:prSet/>
      <dgm:spPr/>
      <dgm:t>
        <a:bodyPr/>
        <a:lstStyle/>
        <a:p>
          <a:endParaRPr lang="es-CR"/>
        </a:p>
      </dgm:t>
    </dgm:pt>
    <dgm:pt modelId="{8AF4DF76-2721-470E-BF3E-9089C4E5C71F}">
      <dgm:prSet phldrT="[Texto]" custT="1"/>
      <dgm:spPr/>
      <dgm:t>
        <a:bodyPr/>
        <a:lstStyle/>
        <a:p>
          <a:r>
            <a:rPr lang="es-ES" sz="900" dirty="0"/>
            <a:t>Resumen</a:t>
          </a:r>
          <a:endParaRPr lang="es-CR" sz="900" dirty="0"/>
        </a:p>
      </dgm:t>
    </dgm:pt>
    <dgm:pt modelId="{B7DC9A1E-C4C5-45A1-9A6A-BDF06D3EF410}" type="parTrans" cxnId="{5F114386-F608-4AC7-9EAC-AD6F2FE6A412}">
      <dgm:prSet/>
      <dgm:spPr/>
      <dgm:t>
        <a:bodyPr/>
        <a:lstStyle/>
        <a:p>
          <a:endParaRPr lang="es-CR"/>
        </a:p>
      </dgm:t>
    </dgm:pt>
    <dgm:pt modelId="{A652CF6A-6D4D-4BBE-93C5-5910DB2F95D9}" type="sibTrans" cxnId="{5F114386-F608-4AC7-9EAC-AD6F2FE6A412}">
      <dgm:prSet/>
      <dgm:spPr/>
      <dgm:t>
        <a:bodyPr/>
        <a:lstStyle/>
        <a:p>
          <a:endParaRPr lang="es-CR"/>
        </a:p>
      </dgm:t>
    </dgm:pt>
    <dgm:pt modelId="{D8077EEB-F11B-4FE5-8E9A-4ED3D5E7C1FE}">
      <dgm:prSet phldrT="[Texto]" custT="1"/>
      <dgm:spPr/>
      <dgm:t>
        <a:bodyPr/>
        <a:lstStyle/>
        <a:p>
          <a:r>
            <a:rPr lang="es-CR" sz="900" dirty="0"/>
            <a:t>Índice</a:t>
          </a:r>
        </a:p>
      </dgm:t>
    </dgm:pt>
    <dgm:pt modelId="{7CA66807-E108-446D-9220-3402D16FE5C9}" type="parTrans" cxnId="{F372C6D0-C68E-4BD8-88FC-1DFF8E085D2F}">
      <dgm:prSet/>
      <dgm:spPr/>
      <dgm:t>
        <a:bodyPr/>
        <a:lstStyle/>
        <a:p>
          <a:endParaRPr lang="es-CR"/>
        </a:p>
      </dgm:t>
    </dgm:pt>
    <dgm:pt modelId="{3A19C742-78CD-4721-95C0-416B5BB79863}" type="sibTrans" cxnId="{F372C6D0-C68E-4BD8-88FC-1DFF8E085D2F}">
      <dgm:prSet/>
      <dgm:spPr/>
      <dgm:t>
        <a:bodyPr/>
        <a:lstStyle/>
        <a:p>
          <a:endParaRPr lang="es-CR"/>
        </a:p>
      </dgm:t>
    </dgm:pt>
    <dgm:pt modelId="{5EC5C451-FB15-4F38-B57A-0B37ABEA5A45}">
      <dgm:prSet phldrT="[Texto]" custT="1"/>
      <dgm:spPr/>
      <dgm:t>
        <a:bodyPr/>
        <a:lstStyle/>
        <a:p>
          <a:r>
            <a:rPr lang="es-CR" sz="900" dirty="0"/>
            <a:t>Lista de cuadros</a:t>
          </a:r>
        </a:p>
      </dgm:t>
    </dgm:pt>
    <dgm:pt modelId="{E8AC57A1-1CB1-4284-B49C-5F0B7A507DB1}" type="parTrans" cxnId="{F00E1AA6-B10B-46DC-95B4-A87AD101DFB2}">
      <dgm:prSet/>
      <dgm:spPr/>
      <dgm:t>
        <a:bodyPr/>
        <a:lstStyle/>
        <a:p>
          <a:endParaRPr lang="es-CR"/>
        </a:p>
      </dgm:t>
    </dgm:pt>
    <dgm:pt modelId="{EE47899A-50CD-47A1-88D6-A74B0C51FC33}" type="sibTrans" cxnId="{F00E1AA6-B10B-46DC-95B4-A87AD101DFB2}">
      <dgm:prSet/>
      <dgm:spPr/>
      <dgm:t>
        <a:bodyPr/>
        <a:lstStyle/>
        <a:p>
          <a:endParaRPr lang="es-CR"/>
        </a:p>
      </dgm:t>
    </dgm:pt>
    <dgm:pt modelId="{1979F15B-3AA6-43C1-845A-427968BAC681}">
      <dgm:prSet phldrT="[Texto]" custT="1"/>
      <dgm:spPr/>
      <dgm:t>
        <a:bodyPr/>
        <a:lstStyle/>
        <a:p>
          <a:r>
            <a:rPr lang="es-CR" sz="900" dirty="0"/>
            <a:t>Lista de figuras</a:t>
          </a:r>
        </a:p>
      </dgm:t>
    </dgm:pt>
    <dgm:pt modelId="{EC5427AD-E5BE-4FF8-AFAD-4F5749359AA3}" type="parTrans" cxnId="{D43F0F87-BE52-41EA-8CC3-0EDFB7BB1752}">
      <dgm:prSet/>
      <dgm:spPr/>
      <dgm:t>
        <a:bodyPr/>
        <a:lstStyle/>
        <a:p>
          <a:endParaRPr lang="es-CR"/>
        </a:p>
      </dgm:t>
    </dgm:pt>
    <dgm:pt modelId="{33E08F9F-8110-45F0-94D1-917202053773}" type="sibTrans" cxnId="{D43F0F87-BE52-41EA-8CC3-0EDFB7BB1752}">
      <dgm:prSet/>
      <dgm:spPr/>
      <dgm:t>
        <a:bodyPr/>
        <a:lstStyle/>
        <a:p>
          <a:endParaRPr lang="es-CR"/>
        </a:p>
      </dgm:t>
    </dgm:pt>
    <dgm:pt modelId="{564B3E36-590F-4E1A-AE33-E1BB0E85E893}">
      <dgm:prSet phldrT="[Texto]" custT="1"/>
      <dgm:spPr/>
      <dgm:t>
        <a:bodyPr/>
        <a:lstStyle/>
        <a:p>
          <a:r>
            <a:rPr lang="es-CR" sz="900" dirty="0"/>
            <a:t>Lista de abreviaturas</a:t>
          </a:r>
        </a:p>
      </dgm:t>
    </dgm:pt>
    <dgm:pt modelId="{816546B4-96BA-451C-AE74-15CA87A96F1F}" type="parTrans" cxnId="{0EB58532-F64B-43BA-B2DD-E41912264D93}">
      <dgm:prSet/>
      <dgm:spPr/>
      <dgm:t>
        <a:bodyPr/>
        <a:lstStyle/>
        <a:p>
          <a:endParaRPr lang="es-CR"/>
        </a:p>
      </dgm:t>
    </dgm:pt>
    <dgm:pt modelId="{2047B239-57DA-4892-BD32-A2CA49B3C875}" type="sibTrans" cxnId="{0EB58532-F64B-43BA-B2DD-E41912264D93}">
      <dgm:prSet/>
      <dgm:spPr/>
      <dgm:t>
        <a:bodyPr/>
        <a:lstStyle/>
        <a:p>
          <a:endParaRPr lang="es-CR"/>
        </a:p>
      </dgm:t>
    </dgm:pt>
    <dgm:pt modelId="{330C344F-BB09-467C-9A0C-2073DA3B554B}">
      <dgm:prSet phldrT="[Texto]" custT="1"/>
      <dgm:spPr/>
      <dgm:t>
        <a:bodyPr/>
        <a:lstStyle/>
        <a:p>
          <a:r>
            <a:rPr lang="es-CR" sz="900" dirty="0"/>
            <a:t>Bibliografía</a:t>
          </a:r>
        </a:p>
      </dgm:t>
    </dgm:pt>
    <dgm:pt modelId="{D3B94807-CD85-4AD0-A9FD-006EE2BB2566}" type="parTrans" cxnId="{216BEA7C-821A-4371-8DAA-D74E8192484A}">
      <dgm:prSet/>
      <dgm:spPr/>
      <dgm:t>
        <a:bodyPr/>
        <a:lstStyle/>
        <a:p>
          <a:endParaRPr lang="es-CR"/>
        </a:p>
      </dgm:t>
    </dgm:pt>
    <dgm:pt modelId="{BCACF29D-CE39-4597-95F7-503C1D433D83}" type="sibTrans" cxnId="{216BEA7C-821A-4371-8DAA-D74E8192484A}">
      <dgm:prSet/>
      <dgm:spPr/>
      <dgm:t>
        <a:bodyPr/>
        <a:lstStyle/>
        <a:p>
          <a:endParaRPr lang="es-CR"/>
        </a:p>
      </dgm:t>
    </dgm:pt>
    <dgm:pt modelId="{6F9816C4-0AE9-44D1-8BAD-83B6750984EC}">
      <dgm:prSet phldrT="[Texto]" custT="1"/>
      <dgm:spPr/>
      <dgm:t>
        <a:bodyPr/>
        <a:lstStyle/>
        <a:p>
          <a:r>
            <a:rPr lang="es-CR" sz="900" dirty="0"/>
            <a:t>Apéndice o anexos</a:t>
          </a:r>
        </a:p>
      </dgm:t>
    </dgm:pt>
    <dgm:pt modelId="{53C4D8BC-BA34-484A-A01A-7AADD715C621}" type="parTrans" cxnId="{79DFB4B5-76B7-49AB-BF2E-6EB891889B6D}">
      <dgm:prSet/>
      <dgm:spPr/>
      <dgm:t>
        <a:bodyPr/>
        <a:lstStyle/>
        <a:p>
          <a:endParaRPr lang="es-CR"/>
        </a:p>
      </dgm:t>
    </dgm:pt>
    <dgm:pt modelId="{37A54B90-0EF9-4030-9C84-0AE583A2B8AD}" type="sibTrans" cxnId="{79DFB4B5-76B7-49AB-BF2E-6EB891889B6D}">
      <dgm:prSet/>
      <dgm:spPr/>
      <dgm:t>
        <a:bodyPr/>
        <a:lstStyle/>
        <a:p>
          <a:endParaRPr lang="es-CR"/>
        </a:p>
      </dgm:t>
    </dgm:pt>
    <dgm:pt modelId="{A3C05703-FA6E-4513-849A-AE5393A47859}">
      <dgm:prSet phldrT="[Texto]" custT="1"/>
      <dgm:spPr/>
      <dgm:t>
        <a:bodyPr/>
        <a:lstStyle/>
        <a:p>
          <a:r>
            <a:rPr lang="es-ES" sz="900" dirty="0"/>
            <a:t>Capítulo I. Planteamiento de la Investigación</a:t>
          </a:r>
          <a:endParaRPr lang="es-CR" sz="900" dirty="0"/>
        </a:p>
      </dgm:t>
    </dgm:pt>
    <dgm:pt modelId="{26753BD1-352F-45A8-B1E0-17F610A70615}" type="parTrans" cxnId="{9FE9647D-0221-4D5E-82C7-96A15692E4DE}">
      <dgm:prSet/>
      <dgm:spPr/>
      <dgm:t>
        <a:bodyPr/>
        <a:lstStyle/>
        <a:p>
          <a:endParaRPr lang="es-CR"/>
        </a:p>
      </dgm:t>
    </dgm:pt>
    <dgm:pt modelId="{091056B1-D814-4ECF-BBC2-D96C644387E7}" type="sibTrans" cxnId="{9FE9647D-0221-4D5E-82C7-96A15692E4DE}">
      <dgm:prSet/>
      <dgm:spPr/>
      <dgm:t>
        <a:bodyPr/>
        <a:lstStyle/>
        <a:p>
          <a:endParaRPr lang="es-CR"/>
        </a:p>
      </dgm:t>
    </dgm:pt>
    <dgm:pt modelId="{98F5B8F1-A37F-4818-AE88-93D9C60FBAE8}">
      <dgm:prSet custT="1"/>
      <dgm:spPr/>
      <dgm:t>
        <a:bodyPr/>
        <a:lstStyle/>
        <a:p>
          <a:r>
            <a:rPr lang="es-CR" sz="900" dirty="0"/>
            <a:t>Capítulo II. Marco Teórico</a:t>
          </a:r>
        </a:p>
      </dgm:t>
    </dgm:pt>
    <dgm:pt modelId="{069F1FCE-6B8D-4B85-AC6A-8F3ABFE0024C}" type="parTrans" cxnId="{1FB3C898-5752-4239-9E08-2AD74CBA78E6}">
      <dgm:prSet/>
      <dgm:spPr/>
      <dgm:t>
        <a:bodyPr/>
        <a:lstStyle/>
        <a:p>
          <a:endParaRPr lang="es-CR"/>
        </a:p>
      </dgm:t>
    </dgm:pt>
    <dgm:pt modelId="{1C990C8C-B7D1-48AB-9FA3-1F65FA84CB89}" type="sibTrans" cxnId="{1FB3C898-5752-4239-9E08-2AD74CBA78E6}">
      <dgm:prSet/>
      <dgm:spPr/>
      <dgm:t>
        <a:bodyPr/>
        <a:lstStyle/>
        <a:p>
          <a:endParaRPr lang="es-CR"/>
        </a:p>
      </dgm:t>
    </dgm:pt>
    <dgm:pt modelId="{0F622C18-70E1-4326-86F6-B164B2E04CCC}">
      <dgm:prSet custT="1"/>
      <dgm:spPr/>
      <dgm:t>
        <a:bodyPr/>
        <a:lstStyle/>
        <a:p>
          <a:r>
            <a:rPr lang="es-ES" sz="900" dirty="0"/>
            <a:t>Capítulo III. Contexto institucional: se hace una caracterización de la organización, del contexto socioeconómico y de los aspectos legales del objeto de estudio</a:t>
          </a:r>
          <a:endParaRPr lang="es-CR" sz="900" dirty="0"/>
        </a:p>
      </dgm:t>
    </dgm:pt>
    <dgm:pt modelId="{F299F9E4-18A3-4EB0-B89A-D83181FA491B}" type="parTrans" cxnId="{1523B9C3-ADF9-4C23-8A43-8B8C456E694B}">
      <dgm:prSet/>
      <dgm:spPr/>
      <dgm:t>
        <a:bodyPr/>
        <a:lstStyle/>
        <a:p>
          <a:endParaRPr lang="es-CR"/>
        </a:p>
      </dgm:t>
    </dgm:pt>
    <dgm:pt modelId="{CA32FFAA-903B-4117-A0EF-8B086416CB45}" type="sibTrans" cxnId="{1523B9C3-ADF9-4C23-8A43-8B8C456E694B}">
      <dgm:prSet/>
      <dgm:spPr/>
      <dgm:t>
        <a:bodyPr/>
        <a:lstStyle/>
        <a:p>
          <a:endParaRPr lang="es-CR"/>
        </a:p>
      </dgm:t>
    </dgm:pt>
    <dgm:pt modelId="{6C846D76-CACC-4EAA-AD1E-1DC0F7B1A85B}">
      <dgm:prSet custT="1"/>
      <dgm:spPr/>
      <dgm:t>
        <a:bodyPr/>
        <a:lstStyle/>
        <a:p>
          <a:r>
            <a:rPr lang="es-CR" sz="900" dirty="0"/>
            <a:t>Capítulo IV. Análisis de Resultados</a:t>
          </a:r>
        </a:p>
      </dgm:t>
    </dgm:pt>
    <dgm:pt modelId="{37177679-F499-4D33-AF5A-76504AC1A781}" type="parTrans" cxnId="{0861E6D6-9139-4726-BA2E-18C0B1FBB856}">
      <dgm:prSet/>
      <dgm:spPr/>
      <dgm:t>
        <a:bodyPr/>
        <a:lstStyle/>
        <a:p>
          <a:endParaRPr lang="es-CR"/>
        </a:p>
      </dgm:t>
    </dgm:pt>
    <dgm:pt modelId="{ADD7E35C-9CCE-439F-8728-9992F9230577}" type="sibTrans" cxnId="{0861E6D6-9139-4726-BA2E-18C0B1FBB856}">
      <dgm:prSet/>
      <dgm:spPr/>
      <dgm:t>
        <a:bodyPr/>
        <a:lstStyle/>
        <a:p>
          <a:endParaRPr lang="es-CR"/>
        </a:p>
      </dgm:t>
    </dgm:pt>
    <dgm:pt modelId="{2447AC9D-26CB-4F33-919C-70F293DD96A0}">
      <dgm:prSet custT="1"/>
      <dgm:spPr/>
      <dgm:t>
        <a:bodyPr/>
        <a:lstStyle/>
        <a:p>
          <a:r>
            <a:rPr lang="es-ES" sz="900" dirty="0"/>
            <a:t>Capítulo V. Propuesta de Acción</a:t>
          </a:r>
          <a:endParaRPr lang="es-CR" sz="900" dirty="0"/>
        </a:p>
      </dgm:t>
    </dgm:pt>
    <dgm:pt modelId="{6FD743BE-41B5-478E-9D8E-726AF8271FF0}" type="parTrans" cxnId="{6E9072AD-D704-4278-87EA-152379EF41D4}">
      <dgm:prSet/>
      <dgm:spPr/>
      <dgm:t>
        <a:bodyPr/>
        <a:lstStyle/>
        <a:p>
          <a:endParaRPr lang="es-CR"/>
        </a:p>
      </dgm:t>
    </dgm:pt>
    <dgm:pt modelId="{35463023-B027-42D8-877C-C83300205125}" type="sibTrans" cxnId="{6E9072AD-D704-4278-87EA-152379EF41D4}">
      <dgm:prSet/>
      <dgm:spPr/>
      <dgm:t>
        <a:bodyPr/>
        <a:lstStyle/>
        <a:p>
          <a:endParaRPr lang="es-CR"/>
        </a:p>
      </dgm:t>
    </dgm:pt>
    <dgm:pt modelId="{44BB11B6-1CD3-445C-8668-075FEC11982C}">
      <dgm:prSet custT="1"/>
      <dgm:spPr/>
      <dgm:t>
        <a:bodyPr/>
        <a:lstStyle/>
        <a:p>
          <a:r>
            <a:rPr lang="es-ES" sz="900" dirty="0"/>
            <a:t>Capítulo VI. Conclusiones y Recomendaciones</a:t>
          </a:r>
          <a:endParaRPr lang="es-CR" sz="900" dirty="0"/>
        </a:p>
      </dgm:t>
    </dgm:pt>
    <dgm:pt modelId="{6EC8055D-9951-425E-ACDF-A4A9235560B9}" type="parTrans" cxnId="{AC2EE107-6F0B-4554-966E-DBEA9F3ED18E}">
      <dgm:prSet/>
      <dgm:spPr/>
      <dgm:t>
        <a:bodyPr/>
        <a:lstStyle/>
        <a:p>
          <a:endParaRPr lang="es-CR"/>
        </a:p>
      </dgm:t>
    </dgm:pt>
    <dgm:pt modelId="{125D6AF7-5651-48FF-8EE1-882868D98D35}" type="sibTrans" cxnId="{AC2EE107-6F0B-4554-966E-DBEA9F3ED18E}">
      <dgm:prSet/>
      <dgm:spPr/>
      <dgm:t>
        <a:bodyPr/>
        <a:lstStyle/>
        <a:p>
          <a:endParaRPr lang="es-CR"/>
        </a:p>
      </dgm:t>
    </dgm:pt>
    <dgm:pt modelId="{6D7EEAFF-A5D5-4499-9345-D2D74048050E}" type="pres">
      <dgm:prSet presAssocID="{2D1395A7-C873-4B03-8DAE-DF3FF8AF66F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BCAC702-F502-49C8-8955-8C2D7A1F81B5}" type="pres">
      <dgm:prSet presAssocID="{0EE72967-1904-4AB3-8DA6-BB0736238339}" presName="circle1" presStyleLbl="node1" presStyleIdx="0" presStyleCnt="3"/>
      <dgm:spPr/>
    </dgm:pt>
    <dgm:pt modelId="{BB602009-E4A5-45E5-9072-AF936C7D25AC}" type="pres">
      <dgm:prSet presAssocID="{0EE72967-1904-4AB3-8DA6-BB0736238339}" presName="space" presStyleCnt="0"/>
      <dgm:spPr/>
    </dgm:pt>
    <dgm:pt modelId="{38A4E51F-075F-43FD-82E7-9942F3A27FD2}" type="pres">
      <dgm:prSet presAssocID="{0EE72967-1904-4AB3-8DA6-BB0736238339}" presName="rect1" presStyleLbl="alignAcc1" presStyleIdx="0" presStyleCnt="3"/>
      <dgm:spPr/>
    </dgm:pt>
    <dgm:pt modelId="{CC4D8FF4-1BCD-4CF0-A593-3747879ECA30}" type="pres">
      <dgm:prSet presAssocID="{8DD73545-37C8-4C82-8AEC-2206FA065507}" presName="vertSpace2" presStyleLbl="node1" presStyleIdx="0" presStyleCnt="3"/>
      <dgm:spPr/>
    </dgm:pt>
    <dgm:pt modelId="{720CDEC4-6A7F-43B7-B04B-9CCA8D8F0392}" type="pres">
      <dgm:prSet presAssocID="{8DD73545-37C8-4C82-8AEC-2206FA065507}" presName="circle2" presStyleLbl="node1" presStyleIdx="1" presStyleCnt="3"/>
      <dgm:spPr/>
    </dgm:pt>
    <dgm:pt modelId="{FD1DDFF2-8AF5-4D6E-88A0-91DCBF2401D3}" type="pres">
      <dgm:prSet presAssocID="{8DD73545-37C8-4C82-8AEC-2206FA065507}" presName="rect2" presStyleLbl="alignAcc1" presStyleIdx="1" presStyleCnt="3"/>
      <dgm:spPr/>
    </dgm:pt>
    <dgm:pt modelId="{5DDC3641-4A85-4033-BDAB-3A6F690B4768}" type="pres">
      <dgm:prSet presAssocID="{BD7AEAFD-AA92-4D7C-9659-85659FB6B319}" presName="vertSpace3" presStyleLbl="node1" presStyleIdx="1" presStyleCnt="3"/>
      <dgm:spPr/>
    </dgm:pt>
    <dgm:pt modelId="{49581650-A88E-45FF-B8AF-C69083C61D8C}" type="pres">
      <dgm:prSet presAssocID="{BD7AEAFD-AA92-4D7C-9659-85659FB6B319}" presName="circle3" presStyleLbl="node1" presStyleIdx="2" presStyleCnt="3"/>
      <dgm:spPr/>
    </dgm:pt>
    <dgm:pt modelId="{78AEB870-7603-4775-A3EC-B81B054C4571}" type="pres">
      <dgm:prSet presAssocID="{BD7AEAFD-AA92-4D7C-9659-85659FB6B319}" presName="rect3" presStyleLbl="alignAcc1" presStyleIdx="2" presStyleCnt="3" custLinFactNeighborY="-824"/>
      <dgm:spPr/>
    </dgm:pt>
    <dgm:pt modelId="{085468BD-5C2A-4262-B6DA-B7512E49F31F}" type="pres">
      <dgm:prSet presAssocID="{0EE72967-1904-4AB3-8DA6-BB0736238339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95A29DCB-A974-434F-975C-CC38ECA5AB46}" type="pres">
      <dgm:prSet presAssocID="{0EE72967-1904-4AB3-8DA6-BB0736238339}" presName="rect1ChTx" presStyleLbl="alignAcc1" presStyleIdx="2" presStyleCnt="3">
        <dgm:presLayoutVars>
          <dgm:bulletEnabled val="1"/>
        </dgm:presLayoutVars>
      </dgm:prSet>
      <dgm:spPr/>
    </dgm:pt>
    <dgm:pt modelId="{BE502311-5515-4462-840C-4AFCAEE73BBB}" type="pres">
      <dgm:prSet presAssocID="{8DD73545-37C8-4C82-8AEC-2206FA065507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52D52982-ABF8-4691-A73A-2B9A39160602}" type="pres">
      <dgm:prSet presAssocID="{8DD73545-37C8-4C82-8AEC-2206FA065507}" presName="rect2ChTx" presStyleLbl="alignAcc1" presStyleIdx="2" presStyleCnt="3">
        <dgm:presLayoutVars>
          <dgm:bulletEnabled val="1"/>
        </dgm:presLayoutVars>
      </dgm:prSet>
      <dgm:spPr/>
    </dgm:pt>
    <dgm:pt modelId="{A6AA94ED-9947-4351-B668-77665643BC98}" type="pres">
      <dgm:prSet presAssocID="{BD7AEAFD-AA92-4D7C-9659-85659FB6B319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4398F157-7E5E-4D91-AE74-3DCD4827B6B1}" type="pres">
      <dgm:prSet presAssocID="{BD7AEAFD-AA92-4D7C-9659-85659FB6B319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AC2EE107-6F0B-4554-966E-DBEA9F3ED18E}" srcId="{8DD73545-37C8-4C82-8AEC-2206FA065507}" destId="{44BB11B6-1CD3-445C-8668-075FEC11982C}" srcOrd="5" destOrd="0" parTransId="{6EC8055D-9951-425E-ACDF-A4A9235560B9}" sibTransId="{125D6AF7-5651-48FF-8EE1-882868D98D35}"/>
    <dgm:cxn modelId="{0FA73B10-D7F8-452D-89CB-3E92987F164D}" type="presOf" srcId="{44BB11B6-1CD3-445C-8668-075FEC11982C}" destId="{52D52982-ABF8-4691-A73A-2B9A39160602}" srcOrd="0" destOrd="5" presId="urn:microsoft.com/office/officeart/2005/8/layout/target3"/>
    <dgm:cxn modelId="{0C8ABE1C-5E90-45D7-BC5D-808032927828}" srcId="{2D1395A7-C873-4B03-8DAE-DF3FF8AF66F3}" destId="{BD7AEAFD-AA92-4D7C-9659-85659FB6B319}" srcOrd="2" destOrd="0" parTransId="{F69CC8C9-3136-43DB-9D92-D26DE8F161FB}" sibTransId="{09F40E48-EDB1-4A6D-B86B-6D0932A043A2}"/>
    <dgm:cxn modelId="{463B5524-98E5-40BB-A4DD-9E3F8AC8DF34}" type="presOf" srcId="{CD6BC148-CB62-4E2F-8892-BBC411569C85}" destId="{95A29DCB-A974-434F-975C-CC38ECA5AB46}" srcOrd="0" destOrd="0" presId="urn:microsoft.com/office/officeart/2005/8/layout/target3"/>
    <dgm:cxn modelId="{4D61B72A-8D7D-4750-99EF-8A3F0377AE9C}" type="presOf" srcId="{0EE72967-1904-4AB3-8DA6-BB0736238339}" destId="{38A4E51F-075F-43FD-82E7-9942F3A27FD2}" srcOrd="0" destOrd="0" presId="urn:microsoft.com/office/officeart/2005/8/layout/target3"/>
    <dgm:cxn modelId="{E179BB2B-F7F9-4976-8DDF-F96CFDD2E446}" type="presOf" srcId="{BD7AEAFD-AA92-4D7C-9659-85659FB6B319}" destId="{A6AA94ED-9947-4351-B668-77665643BC98}" srcOrd="1" destOrd="0" presId="urn:microsoft.com/office/officeart/2005/8/layout/target3"/>
    <dgm:cxn modelId="{3D70772E-7124-4C73-866A-978259917D18}" type="presOf" srcId="{330C344F-BB09-467C-9A0C-2073DA3B554B}" destId="{4398F157-7E5E-4D91-AE74-3DCD4827B6B1}" srcOrd="0" destOrd="0" presId="urn:microsoft.com/office/officeart/2005/8/layout/target3"/>
    <dgm:cxn modelId="{0EB58532-F64B-43BA-B2DD-E41912264D93}" srcId="{0EE72967-1904-4AB3-8DA6-BB0736238339}" destId="{564B3E36-590F-4E1A-AE33-E1BB0E85E893}" srcOrd="6" destOrd="0" parTransId="{816546B4-96BA-451C-AE74-15CA87A96F1F}" sibTransId="{2047B239-57DA-4892-BD32-A2CA49B3C875}"/>
    <dgm:cxn modelId="{B06C8732-4918-4EAB-820C-0EE8B51ACC45}" type="presOf" srcId="{8DD73545-37C8-4C82-8AEC-2206FA065507}" destId="{FD1DDFF2-8AF5-4D6E-88A0-91DCBF2401D3}" srcOrd="0" destOrd="0" presId="urn:microsoft.com/office/officeart/2005/8/layout/target3"/>
    <dgm:cxn modelId="{0AED1236-D6A3-4397-A0E5-B1FA27FA3F5A}" type="presOf" srcId="{A3C05703-FA6E-4513-849A-AE5393A47859}" destId="{52D52982-ABF8-4691-A73A-2B9A39160602}" srcOrd="0" destOrd="0" presId="urn:microsoft.com/office/officeart/2005/8/layout/target3"/>
    <dgm:cxn modelId="{8805D939-B9EF-459D-BFA3-6E020651D182}" type="presOf" srcId="{564B3E36-590F-4E1A-AE33-E1BB0E85E893}" destId="{95A29DCB-A974-434F-975C-CC38ECA5AB46}" srcOrd="0" destOrd="6" presId="urn:microsoft.com/office/officeart/2005/8/layout/target3"/>
    <dgm:cxn modelId="{F07DB33A-E19D-401D-AB89-6A8FE19228C7}" type="presOf" srcId="{0F622C18-70E1-4326-86F6-B164B2E04CCC}" destId="{52D52982-ABF8-4691-A73A-2B9A39160602}" srcOrd="0" destOrd="2" presId="urn:microsoft.com/office/officeart/2005/8/layout/target3"/>
    <dgm:cxn modelId="{82D5273D-BE34-40BC-8C45-39D52DE6B0EC}" type="presOf" srcId="{6C846D76-CACC-4EAA-AD1E-1DC0F7B1A85B}" destId="{52D52982-ABF8-4691-A73A-2B9A39160602}" srcOrd="0" destOrd="3" presId="urn:microsoft.com/office/officeart/2005/8/layout/target3"/>
    <dgm:cxn modelId="{F0E4093F-2715-404E-90AB-A21F49EE61A4}" type="presOf" srcId="{0EE72967-1904-4AB3-8DA6-BB0736238339}" destId="{085468BD-5C2A-4262-B6DA-B7512E49F31F}" srcOrd="1" destOrd="0" presId="urn:microsoft.com/office/officeart/2005/8/layout/target3"/>
    <dgm:cxn modelId="{221ABB5E-96D0-47AB-8812-CB9D7BC68672}" type="presOf" srcId="{1055A137-4FDB-4353-8DE3-5F532D551E07}" destId="{95A29DCB-A974-434F-975C-CC38ECA5AB46}" srcOrd="0" destOrd="1" presId="urn:microsoft.com/office/officeart/2005/8/layout/target3"/>
    <dgm:cxn modelId="{BEA2FB62-07A0-48CE-B62E-2542F4AD1563}" type="presOf" srcId="{8AF4DF76-2721-470E-BF3E-9089C4E5C71F}" destId="{95A29DCB-A974-434F-975C-CC38ECA5AB46}" srcOrd="0" destOrd="2" presId="urn:microsoft.com/office/officeart/2005/8/layout/target3"/>
    <dgm:cxn modelId="{85194365-B50B-4243-8F11-7EA73BE82BD0}" type="presOf" srcId="{6F9816C4-0AE9-44D1-8BAD-83B6750984EC}" destId="{4398F157-7E5E-4D91-AE74-3DCD4827B6B1}" srcOrd="0" destOrd="1" presId="urn:microsoft.com/office/officeart/2005/8/layout/target3"/>
    <dgm:cxn modelId="{9402846C-18E5-4221-AC31-DBD74DC98BDE}" type="presOf" srcId="{1979F15B-3AA6-43C1-845A-427968BAC681}" destId="{95A29DCB-A974-434F-975C-CC38ECA5AB46}" srcOrd="0" destOrd="5" presId="urn:microsoft.com/office/officeart/2005/8/layout/target3"/>
    <dgm:cxn modelId="{3A9E0C70-AD45-4815-AB5B-6335769C2196}" srcId="{2D1395A7-C873-4B03-8DAE-DF3FF8AF66F3}" destId="{0EE72967-1904-4AB3-8DA6-BB0736238339}" srcOrd="0" destOrd="0" parTransId="{EC47E329-6AD6-4B4A-AB83-5A68D3600733}" sibTransId="{84A48088-4F83-4D25-8C90-9A8003C9AA68}"/>
    <dgm:cxn modelId="{CC16AA74-F676-425D-B8AD-A70BA5FFD98D}" type="presOf" srcId="{8DD73545-37C8-4C82-8AEC-2206FA065507}" destId="{BE502311-5515-4462-840C-4AFCAEE73BBB}" srcOrd="1" destOrd="0" presId="urn:microsoft.com/office/officeart/2005/8/layout/target3"/>
    <dgm:cxn modelId="{356E2658-19C5-4590-9770-F549B8EBE4AA}" type="presOf" srcId="{BD7AEAFD-AA92-4D7C-9659-85659FB6B319}" destId="{78AEB870-7603-4775-A3EC-B81B054C4571}" srcOrd="0" destOrd="0" presId="urn:microsoft.com/office/officeart/2005/8/layout/target3"/>
    <dgm:cxn modelId="{216BEA7C-821A-4371-8DAA-D74E8192484A}" srcId="{BD7AEAFD-AA92-4D7C-9659-85659FB6B319}" destId="{330C344F-BB09-467C-9A0C-2073DA3B554B}" srcOrd="0" destOrd="0" parTransId="{D3B94807-CD85-4AD0-A9FD-006EE2BB2566}" sibTransId="{BCACF29D-CE39-4597-95F7-503C1D433D83}"/>
    <dgm:cxn modelId="{9FE9647D-0221-4D5E-82C7-96A15692E4DE}" srcId="{8DD73545-37C8-4C82-8AEC-2206FA065507}" destId="{A3C05703-FA6E-4513-849A-AE5393A47859}" srcOrd="0" destOrd="0" parTransId="{26753BD1-352F-45A8-B1E0-17F610A70615}" sibTransId="{091056B1-D814-4ECF-BBC2-D96C644387E7}"/>
    <dgm:cxn modelId="{76950680-AC3F-4B46-BF9D-CEFAA2099ABB}" type="presOf" srcId="{2447AC9D-26CB-4F33-919C-70F293DD96A0}" destId="{52D52982-ABF8-4691-A73A-2B9A39160602}" srcOrd="0" destOrd="4" presId="urn:microsoft.com/office/officeart/2005/8/layout/target3"/>
    <dgm:cxn modelId="{5F114386-F608-4AC7-9EAC-AD6F2FE6A412}" srcId="{0EE72967-1904-4AB3-8DA6-BB0736238339}" destId="{8AF4DF76-2721-470E-BF3E-9089C4E5C71F}" srcOrd="2" destOrd="0" parTransId="{B7DC9A1E-C4C5-45A1-9A6A-BDF06D3EF410}" sibTransId="{A652CF6A-6D4D-4BBE-93C5-5910DB2F95D9}"/>
    <dgm:cxn modelId="{D43F0F87-BE52-41EA-8CC3-0EDFB7BB1752}" srcId="{0EE72967-1904-4AB3-8DA6-BB0736238339}" destId="{1979F15B-3AA6-43C1-845A-427968BAC681}" srcOrd="5" destOrd="0" parTransId="{EC5427AD-E5BE-4FF8-AFAD-4F5749359AA3}" sibTransId="{33E08F9F-8110-45F0-94D1-917202053773}"/>
    <dgm:cxn modelId="{BEE44D92-2BA2-4DD3-BF1A-31968DFA1840}" type="presOf" srcId="{D8077EEB-F11B-4FE5-8E9A-4ED3D5E7C1FE}" destId="{95A29DCB-A974-434F-975C-CC38ECA5AB46}" srcOrd="0" destOrd="3" presId="urn:microsoft.com/office/officeart/2005/8/layout/target3"/>
    <dgm:cxn modelId="{6DCF3C98-9626-4952-98E6-9ECDEEE7F9C8}" srcId="{0EE72967-1904-4AB3-8DA6-BB0736238339}" destId="{CD6BC148-CB62-4E2F-8892-BBC411569C85}" srcOrd="0" destOrd="0" parTransId="{B98EAAA7-4096-44DA-92A8-400D1481FAA3}" sibTransId="{B7993B44-4273-456D-8BB3-E2B8DC43DA97}"/>
    <dgm:cxn modelId="{1FB3C898-5752-4239-9E08-2AD74CBA78E6}" srcId="{8DD73545-37C8-4C82-8AEC-2206FA065507}" destId="{98F5B8F1-A37F-4818-AE88-93D9C60FBAE8}" srcOrd="1" destOrd="0" parTransId="{069F1FCE-6B8D-4B85-AC6A-8F3ABFE0024C}" sibTransId="{1C990C8C-B7D1-48AB-9FA3-1F65FA84CB89}"/>
    <dgm:cxn modelId="{C091EBA2-9FEB-461C-8B14-83C65D7742CD}" srcId="{2D1395A7-C873-4B03-8DAE-DF3FF8AF66F3}" destId="{8DD73545-37C8-4C82-8AEC-2206FA065507}" srcOrd="1" destOrd="0" parTransId="{A215E7CB-967F-405B-9959-6563D269076A}" sibTransId="{9EEB29BD-A8A3-422A-BADA-328F8878D6E2}"/>
    <dgm:cxn modelId="{A86CA9A4-A0F6-4218-803F-B81CF92169B9}" srcId="{0EE72967-1904-4AB3-8DA6-BB0736238339}" destId="{1055A137-4FDB-4353-8DE3-5F532D551E07}" srcOrd="1" destOrd="0" parTransId="{2B2DCFF3-8AEB-491D-A0D3-79B4335741D1}" sibTransId="{5B266B95-561A-435C-9AA7-88D9E7022EA2}"/>
    <dgm:cxn modelId="{F00E1AA6-B10B-46DC-95B4-A87AD101DFB2}" srcId="{0EE72967-1904-4AB3-8DA6-BB0736238339}" destId="{5EC5C451-FB15-4F38-B57A-0B37ABEA5A45}" srcOrd="4" destOrd="0" parTransId="{E8AC57A1-1CB1-4284-B49C-5F0B7A507DB1}" sibTransId="{EE47899A-50CD-47A1-88D6-A74B0C51FC33}"/>
    <dgm:cxn modelId="{6E9072AD-D704-4278-87EA-152379EF41D4}" srcId="{8DD73545-37C8-4C82-8AEC-2206FA065507}" destId="{2447AC9D-26CB-4F33-919C-70F293DD96A0}" srcOrd="4" destOrd="0" parTransId="{6FD743BE-41B5-478E-9D8E-726AF8271FF0}" sibTransId="{35463023-B027-42D8-877C-C83300205125}"/>
    <dgm:cxn modelId="{79DFB4B5-76B7-49AB-BF2E-6EB891889B6D}" srcId="{BD7AEAFD-AA92-4D7C-9659-85659FB6B319}" destId="{6F9816C4-0AE9-44D1-8BAD-83B6750984EC}" srcOrd="1" destOrd="0" parTransId="{53C4D8BC-BA34-484A-A01A-7AADD715C621}" sibTransId="{37A54B90-0EF9-4030-9C84-0AE583A2B8AD}"/>
    <dgm:cxn modelId="{B22450B8-FEFA-44E0-BB84-27736ADE0C7F}" type="presOf" srcId="{5EC5C451-FB15-4F38-B57A-0B37ABEA5A45}" destId="{95A29DCB-A974-434F-975C-CC38ECA5AB46}" srcOrd="0" destOrd="4" presId="urn:microsoft.com/office/officeart/2005/8/layout/target3"/>
    <dgm:cxn modelId="{21BC4ABE-485B-4543-968B-8898DC381F34}" type="presOf" srcId="{98F5B8F1-A37F-4818-AE88-93D9C60FBAE8}" destId="{52D52982-ABF8-4691-A73A-2B9A39160602}" srcOrd="0" destOrd="1" presId="urn:microsoft.com/office/officeart/2005/8/layout/target3"/>
    <dgm:cxn modelId="{1523B9C3-ADF9-4C23-8A43-8B8C456E694B}" srcId="{8DD73545-37C8-4C82-8AEC-2206FA065507}" destId="{0F622C18-70E1-4326-86F6-B164B2E04CCC}" srcOrd="2" destOrd="0" parTransId="{F299F9E4-18A3-4EB0-B89A-D83181FA491B}" sibTransId="{CA32FFAA-903B-4117-A0EF-8B086416CB45}"/>
    <dgm:cxn modelId="{F372C6D0-C68E-4BD8-88FC-1DFF8E085D2F}" srcId="{0EE72967-1904-4AB3-8DA6-BB0736238339}" destId="{D8077EEB-F11B-4FE5-8E9A-4ED3D5E7C1FE}" srcOrd="3" destOrd="0" parTransId="{7CA66807-E108-446D-9220-3402D16FE5C9}" sibTransId="{3A19C742-78CD-4721-95C0-416B5BB79863}"/>
    <dgm:cxn modelId="{0861E6D6-9139-4726-BA2E-18C0B1FBB856}" srcId="{8DD73545-37C8-4C82-8AEC-2206FA065507}" destId="{6C846D76-CACC-4EAA-AD1E-1DC0F7B1A85B}" srcOrd="3" destOrd="0" parTransId="{37177679-F499-4D33-AF5A-76504AC1A781}" sibTransId="{ADD7E35C-9CCE-439F-8728-9992F9230577}"/>
    <dgm:cxn modelId="{AEAB56F1-10E0-4DFE-B97C-D7ACAFFF2B10}" type="presOf" srcId="{2D1395A7-C873-4B03-8DAE-DF3FF8AF66F3}" destId="{6D7EEAFF-A5D5-4499-9345-D2D74048050E}" srcOrd="0" destOrd="0" presId="urn:microsoft.com/office/officeart/2005/8/layout/target3"/>
    <dgm:cxn modelId="{54557216-7917-41D7-8CA5-CA4F0858B05F}" type="presParOf" srcId="{6D7EEAFF-A5D5-4499-9345-D2D74048050E}" destId="{BBCAC702-F502-49C8-8955-8C2D7A1F81B5}" srcOrd="0" destOrd="0" presId="urn:microsoft.com/office/officeart/2005/8/layout/target3"/>
    <dgm:cxn modelId="{0B799AE0-4B03-419A-9CA0-E37EAE4DF1FE}" type="presParOf" srcId="{6D7EEAFF-A5D5-4499-9345-D2D74048050E}" destId="{BB602009-E4A5-45E5-9072-AF936C7D25AC}" srcOrd="1" destOrd="0" presId="urn:microsoft.com/office/officeart/2005/8/layout/target3"/>
    <dgm:cxn modelId="{9815EC94-6EDC-440C-AD03-707567761DB9}" type="presParOf" srcId="{6D7EEAFF-A5D5-4499-9345-D2D74048050E}" destId="{38A4E51F-075F-43FD-82E7-9942F3A27FD2}" srcOrd="2" destOrd="0" presId="urn:microsoft.com/office/officeart/2005/8/layout/target3"/>
    <dgm:cxn modelId="{77AE382D-D759-4BAC-861E-65D8981DC06B}" type="presParOf" srcId="{6D7EEAFF-A5D5-4499-9345-D2D74048050E}" destId="{CC4D8FF4-1BCD-4CF0-A593-3747879ECA30}" srcOrd="3" destOrd="0" presId="urn:microsoft.com/office/officeart/2005/8/layout/target3"/>
    <dgm:cxn modelId="{8D7751C6-8966-4100-9FAA-68C1A88F0E07}" type="presParOf" srcId="{6D7EEAFF-A5D5-4499-9345-D2D74048050E}" destId="{720CDEC4-6A7F-43B7-B04B-9CCA8D8F0392}" srcOrd="4" destOrd="0" presId="urn:microsoft.com/office/officeart/2005/8/layout/target3"/>
    <dgm:cxn modelId="{B8FC7F4D-3758-4A1B-9E95-CCB8480A1A51}" type="presParOf" srcId="{6D7EEAFF-A5D5-4499-9345-D2D74048050E}" destId="{FD1DDFF2-8AF5-4D6E-88A0-91DCBF2401D3}" srcOrd="5" destOrd="0" presId="urn:microsoft.com/office/officeart/2005/8/layout/target3"/>
    <dgm:cxn modelId="{6117171A-1B3C-45C2-AF9B-1BBDAAF26AEC}" type="presParOf" srcId="{6D7EEAFF-A5D5-4499-9345-D2D74048050E}" destId="{5DDC3641-4A85-4033-BDAB-3A6F690B4768}" srcOrd="6" destOrd="0" presId="urn:microsoft.com/office/officeart/2005/8/layout/target3"/>
    <dgm:cxn modelId="{164B38A4-A499-44A0-8ADE-1BC79FABF049}" type="presParOf" srcId="{6D7EEAFF-A5D5-4499-9345-D2D74048050E}" destId="{49581650-A88E-45FF-B8AF-C69083C61D8C}" srcOrd="7" destOrd="0" presId="urn:microsoft.com/office/officeart/2005/8/layout/target3"/>
    <dgm:cxn modelId="{1A9A885B-05F3-4BB7-808C-B2E1497822A7}" type="presParOf" srcId="{6D7EEAFF-A5D5-4499-9345-D2D74048050E}" destId="{78AEB870-7603-4775-A3EC-B81B054C4571}" srcOrd="8" destOrd="0" presId="urn:microsoft.com/office/officeart/2005/8/layout/target3"/>
    <dgm:cxn modelId="{5D9C0336-CD74-47D2-8513-CBFD8A882CEE}" type="presParOf" srcId="{6D7EEAFF-A5D5-4499-9345-D2D74048050E}" destId="{085468BD-5C2A-4262-B6DA-B7512E49F31F}" srcOrd="9" destOrd="0" presId="urn:microsoft.com/office/officeart/2005/8/layout/target3"/>
    <dgm:cxn modelId="{3CF56D0F-27B5-4ACF-8CEA-78CBE620C17B}" type="presParOf" srcId="{6D7EEAFF-A5D5-4499-9345-D2D74048050E}" destId="{95A29DCB-A974-434F-975C-CC38ECA5AB46}" srcOrd="10" destOrd="0" presId="urn:microsoft.com/office/officeart/2005/8/layout/target3"/>
    <dgm:cxn modelId="{734489DB-47E4-4561-91F4-EB1E8E56B60C}" type="presParOf" srcId="{6D7EEAFF-A5D5-4499-9345-D2D74048050E}" destId="{BE502311-5515-4462-840C-4AFCAEE73BBB}" srcOrd="11" destOrd="0" presId="urn:microsoft.com/office/officeart/2005/8/layout/target3"/>
    <dgm:cxn modelId="{B89F3B18-DE9B-48A7-B496-39D8074F60E2}" type="presParOf" srcId="{6D7EEAFF-A5D5-4499-9345-D2D74048050E}" destId="{52D52982-ABF8-4691-A73A-2B9A39160602}" srcOrd="12" destOrd="0" presId="urn:microsoft.com/office/officeart/2005/8/layout/target3"/>
    <dgm:cxn modelId="{A434B4DB-821F-4CC8-8FE5-C8EC890EE563}" type="presParOf" srcId="{6D7EEAFF-A5D5-4499-9345-D2D74048050E}" destId="{A6AA94ED-9947-4351-B668-77665643BC98}" srcOrd="13" destOrd="0" presId="urn:microsoft.com/office/officeart/2005/8/layout/target3"/>
    <dgm:cxn modelId="{F1E69EC1-7811-40D0-BDDB-75D417D398EE}" type="presParOf" srcId="{6D7EEAFF-A5D5-4499-9345-D2D74048050E}" destId="{4398F157-7E5E-4D91-AE74-3DCD4827B6B1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AC702-F502-49C8-8955-8C2D7A1F81B5}">
      <dsp:nvSpPr>
        <dsp:cNvPr id="0" name=""/>
        <dsp:cNvSpPr/>
      </dsp:nvSpPr>
      <dsp:spPr>
        <a:xfrm>
          <a:off x="0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4E51F-075F-43FD-82E7-9942F3A27FD2}">
      <dsp:nvSpPr>
        <dsp:cNvPr id="0" name=""/>
        <dsp:cNvSpPr/>
      </dsp:nvSpPr>
      <dsp:spPr>
        <a:xfrm>
          <a:off x="2175669" y="0"/>
          <a:ext cx="8339931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900" kern="1200" dirty="0"/>
            <a:t>Presentación</a:t>
          </a:r>
          <a:endParaRPr lang="es-CR" sz="4900" kern="1200" dirty="0"/>
        </a:p>
      </dsp:txBody>
      <dsp:txXfrm>
        <a:off x="2175669" y="0"/>
        <a:ext cx="4169965" cy="1305404"/>
      </dsp:txXfrm>
    </dsp:sp>
    <dsp:sp modelId="{720CDEC4-6A7F-43B7-B04B-9CCA8D8F0392}">
      <dsp:nvSpPr>
        <dsp:cNvPr id="0" name=""/>
        <dsp:cNvSpPr/>
      </dsp:nvSpPr>
      <dsp:spPr>
        <a:xfrm>
          <a:off x="761485" y="1305404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1DDFF2-8AF5-4D6E-88A0-91DCBF2401D3}">
      <dsp:nvSpPr>
        <dsp:cNvPr id="0" name=""/>
        <dsp:cNvSpPr/>
      </dsp:nvSpPr>
      <dsp:spPr>
        <a:xfrm>
          <a:off x="2175669" y="1305404"/>
          <a:ext cx="8339931" cy="28283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4900" kern="1200" dirty="0"/>
            <a:t>Desarrollo</a:t>
          </a:r>
        </a:p>
      </dsp:txBody>
      <dsp:txXfrm>
        <a:off x="2175669" y="1305404"/>
        <a:ext cx="4169965" cy="1305399"/>
      </dsp:txXfrm>
    </dsp:sp>
    <dsp:sp modelId="{49581650-A88E-45FF-B8AF-C69083C61D8C}">
      <dsp:nvSpPr>
        <dsp:cNvPr id="0" name=""/>
        <dsp:cNvSpPr/>
      </dsp:nvSpPr>
      <dsp:spPr>
        <a:xfrm>
          <a:off x="1522968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AEB870-7603-4775-A3EC-B81B054C4571}">
      <dsp:nvSpPr>
        <dsp:cNvPr id="0" name=""/>
        <dsp:cNvSpPr/>
      </dsp:nvSpPr>
      <dsp:spPr>
        <a:xfrm>
          <a:off x="2175669" y="2600047"/>
          <a:ext cx="8339931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4900" kern="1200" dirty="0"/>
            <a:t>Parte Final</a:t>
          </a:r>
        </a:p>
      </dsp:txBody>
      <dsp:txXfrm>
        <a:off x="2175669" y="2600047"/>
        <a:ext cx="4169965" cy="1305400"/>
      </dsp:txXfrm>
    </dsp:sp>
    <dsp:sp modelId="{95A29DCB-A974-434F-975C-CC38ECA5AB46}">
      <dsp:nvSpPr>
        <dsp:cNvPr id="0" name=""/>
        <dsp:cNvSpPr/>
      </dsp:nvSpPr>
      <dsp:spPr>
        <a:xfrm>
          <a:off x="6345634" y="0"/>
          <a:ext cx="4169965" cy="130540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Portada y documento de refrendo de aprobación</a:t>
          </a:r>
          <a:endParaRPr lang="es-C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 A</a:t>
          </a:r>
          <a:r>
            <a:rPr lang="es-CR" sz="900" kern="1200" dirty="0"/>
            <a:t>gradecimientos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Resumen</a:t>
          </a:r>
          <a:endParaRPr lang="es-C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Índice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Lista de cuadros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Lista de figuras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Lista de abreviaturas</a:t>
          </a:r>
        </a:p>
      </dsp:txBody>
      <dsp:txXfrm>
        <a:off x="6345634" y="0"/>
        <a:ext cx="4169965" cy="1305404"/>
      </dsp:txXfrm>
    </dsp:sp>
    <dsp:sp modelId="{52D52982-ABF8-4691-A73A-2B9A39160602}">
      <dsp:nvSpPr>
        <dsp:cNvPr id="0" name=""/>
        <dsp:cNvSpPr/>
      </dsp:nvSpPr>
      <dsp:spPr>
        <a:xfrm>
          <a:off x="6345634" y="1305404"/>
          <a:ext cx="4169965" cy="1305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Capítulo I. Planteamiento de la Investigación</a:t>
          </a:r>
          <a:endParaRPr lang="es-C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Capítulo II. Marco Teórico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Capítulo III. Contexto institucional: se hace una caracterización de la organización, del contexto socioeconómico y de los aspectos legales del objeto de estudio</a:t>
          </a:r>
          <a:endParaRPr lang="es-C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Capítulo IV. Análisis de Resultados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Capítulo V. Propuesta de Acción</a:t>
          </a:r>
          <a:endParaRPr lang="es-C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900" kern="1200" dirty="0"/>
            <a:t>Capítulo VI. Conclusiones y Recomendaciones</a:t>
          </a:r>
          <a:endParaRPr lang="es-CR" sz="900" kern="1200" dirty="0"/>
        </a:p>
      </dsp:txBody>
      <dsp:txXfrm>
        <a:off x="6345634" y="1305404"/>
        <a:ext cx="4169965" cy="1305399"/>
      </dsp:txXfrm>
    </dsp:sp>
    <dsp:sp modelId="{4398F157-7E5E-4D91-AE74-3DCD4827B6B1}">
      <dsp:nvSpPr>
        <dsp:cNvPr id="0" name=""/>
        <dsp:cNvSpPr/>
      </dsp:nvSpPr>
      <dsp:spPr>
        <a:xfrm>
          <a:off x="6345634" y="2610804"/>
          <a:ext cx="4169965" cy="13054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Bibliografía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R" sz="900" kern="1200" dirty="0"/>
            <a:t>Apéndice o anexos</a:t>
          </a:r>
        </a:p>
      </dsp:txBody>
      <dsp:txXfrm>
        <a:off x="6345634" y="2610804"/>
        <a:ext cx="4169965" cy="1305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9E3199-781D-4834-B3B9-6C4474ADE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0A3567-FB30-4ABB-AE1D-B2299BA41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937DEF-94C9-48B6-8D26-8527C2DF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94A948-5CA3-42E0-AE39-10416ABE0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0F3668-9585-4632-B8B8-9FF5B6F0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758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452449-F739-4248-9D13-0C1D2AA9F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3FB037-CEEF-494E-A8B1-0727A75B1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84A814-EA8D-48BB-9A05-9E6D1E808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A9B2D-BEFF-46DC-AC00-79AD9274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7969C6-C550-44D6-BF3B-49EB79435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356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ADEDB2-5D34-4656-B6B7-25969578D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592449-6274-4AD3-A5F6-711CA972F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1AC6B4-C4F2-4F21-A690-D8A1C72F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9CB89-C56D-4247-A706-A2E61A6A1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EFBEA0-ED00-4C17-B49B-8713491A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9434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F8435-9FF8-45D6-90B3-12DDF9B94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384C9E-D9C3-488D-B66C-30DB8DBE1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3DD14B-0944-4D50-84A4-D5B09746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84962B-B90F-46C4-886F-2461841BE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E0357-1CBD-4ECA-B962-3F592F312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387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8ADDE-6E4F-4D9A-970E-73C6B2B80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21300C-45FA-4533-9E0A-B1FF7D540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5AFFE-457B-46D4-8092-853CA100C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52818-ACCB-49B6-8D2A-C689C7EC0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AD07F2-2743-40BA-BD81-1757A8BF3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672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461BB-873C-48FD-AE23-15356D10F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4972D-D130-4771-AC1D-F733E0570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406EBE-394A-4EB9-9062-324A36BCF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62C15F-DAFF-48A1-9646-E1587338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B3BEB6-0368-4EAC-AB1C-7B2E3237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8F88D6-65BF-47B9-BFA1-DE212632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8464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29623D-A0EB-40C8-8ABC-E087E5B80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3F8E1C-EDF1-43C3-ADD9-0137DA3FD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606A11-3665-4C65-A4E2-CBC524D30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03A5ACE-2598-4F39-AB8D-79198152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733EE8-AEB0-48B0-ABD8-83EB7197A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C9535A-DEFB-4497-A9E8-A4DD2644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DC26F84-4677-485B-BA91-09E5FED07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BB1896E-104F-48AA-AFD2-610A6FE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5130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9FAAD3-E303-4392-B231-5E9A69AD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A74492-472A-478B-96E3-5561F84E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8BC78B-FD15-44EC-B512-868FF67E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7DDD59-93E0-4D41-BF9A-F8EF9D19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186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1CB191-E4F5-4FF1-A6C6-433C291BB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621A7F-5FA5-49BA-9D51-CE08A5A8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6897AF-DA31-4260-9B2A-132B27AD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2777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061BA-ED57-4CF0-99CB-15E8545C9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0C7FF5-7788-4CD3-87C9-8B5753D1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6A4667-F890-4C76-8509-340E9209A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994AD5-CAA8-48F7-919B-9C044DEF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020999-67F4-40B4-8978-B986D268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2893CD-8610-4266-8066-C1B6B6BC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1622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36885-5F02-4132-828E-6133E3CC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39ABC0-DF55-429D-8E06-1BB0EB6128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0F93A9-5F20-435B-9322-7EA9AD681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7CD147-40D0-4819-BC1E-0ABA2212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CB70EA-19C0-4D16-8183-DF3053219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795C90-EE0D-4E95-AE3E-603D5B3C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051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FC2FBB-B09F-4AFE-8349-B37EEB220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4BC1EE-8F45-4AE7-8E7C-C06E21A11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92617-075F-4B10-9826-EB1DF848B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34DCF-B3D6-4944-9CDB-1687ECBE3ECF}" type="datetimeFigureOut">
              <a:rPr lang="es-CR" smtClean="0"/>
              <a:t>29/12/2021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4F4182-0838-496B-B6DE-70328CD41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F5FDD3-307C-46EE-88D6-75CC2765F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333B-DBE1-41AD-9A5C-FEA9437EEA5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524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jacr-my.sharepoint.com/personal/mgsirias_ccss_sa_cr/Documents/TFG/Curso/Libros/A%20Su&#241;&#233;%20Torrents_Posicionamiento%20epistemol&#243;gico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E6CFE-94A8-4257-A040-078B29BEB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Partes de un trabajo de investigación (TFG)</a:t>
            </a:r>
            <a:endParaRPr lang="es-CR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0C45952-FE84-4B0A-B81D-4E42DE37F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2119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D6A06A85-823E-49ED-95D0-F5465A79FDED}"/>
              </a:ext>
            </a:extLst>
          </p:cNvPr>
          <p:cNvSpPr txBox="1"/>
          <p:nvPr/>
        </p:nvSpPr>
        <p:spPr>
          <a:xfrm>
            <a:off x="150606" y="6519446"/>
            <a:ext cx="8638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/>
              <a:t>Consejo Académico ICAP (20 de octubre de 2020), Reglamento de Trabajos Finales de Graduación de los Programas de Posgrado del ICAP, Instituto Centroamericano de Administración Pública, p. 12-13 </a:t>
            </a:r>
            <a:endParaRPr lang="es-CR" sz="800" dirty="0"/>
          </a:p>
        </p:txBody>
      </p:sp>
    </p:spTree>
    <p:extLst>
      <p:ext uri="{BB962C8B-B14F-4D97-AF65-F5344CB8AC3E}">
        <p14:creationId xmlns:p14="http://schemas.microsoft.com/office/powerpoint/2010/main" val="67137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50C1C5-BB36-4BA0-BCBF-45A0CDA8E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3112"/>
            <a:ext cx="10515600" cy="4351338"/>
          </a:xfrm>
        </p:spPr>
        <p:txBody>
          <a:bodyPr/>
          <a:lstStyle/>
          <a:p>
            <a:pPr marL="0" indent="0" algn="l">
              <a:buNone/>
            </a:pPr>
            <a:r>
              <a:rPr lang="es-ES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Capítulo I. Planteamiento de la Investigación </a:t>
            </a:r>
          </a:p>
          <a:p>
            <a:pPr marL="0" indent="0" algn="l">
              <a:buNone/>
            </a:pPr>
            <a:endParaRPr lang="es-CR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s-E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1.1. Antecedentes de la investigación </a:t>
            </a:r>
          </a:p>
          <a:p>
            <a:pPr lvl="1"/>
            <a:r>
              <a:rPr lang="es-E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1.2. El problema de investigación </a:t>
            </a:r>
          </a:p>
          <a:p>
            <a:pPr lvl="1"/>
            <a:r>
              <a:rPr lang="es-CR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1.3. Justificación </a:t>
            </a:r>
          </a:p>
          <a:p>
            <a:pPr lvl="1"/>
            <a:r>
              <a:rPr lang="es-CR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1.4. Objetivos </a:t>
            </a:r>
          </a:p>
          <a:p>
            <a:pPr lvl="1"/>
            <a:r>
              <a:rPr lang="es-E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1.5. Diseño metodológico de la investigación: hipótesis o preguntas de investigación, operacionalización de variables o categorías de análisis, 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métodos</a:t>
            </a:r>
            <a:r>
              <a:rPr lang="es-E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y técnicas de recolección de información, fases de investigación.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0B7D61-4A63-431B-964E-F3550B17A8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63550"/>
            <a:ext cx="9992360" cy="1362075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3297782-7771-4F7E-805B-64EADD34D9B0}"/>
              </a:ext>
            </a:extLst>
          </p:cNvPr>
          <p:cNvSpPr/>
          <p:nvPr/>
        </p:nvSpPr>
        <p:spPr>
          <a:xfrm>
            <a:off x="2277994" y="4785975"/>
            <a:ext cx="1958725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Epistemología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8B91253-A140-4865-B2D6-C2F0F580C783}"/>
              </a:ext>
            </a:extLst>
          </p:cNvPr>
          <p:cNvSpPr/>
          <p:nvPr/>
        </p:nvSpPr>
        <p:spPr>
          <a:xfrm>
            <a:off x="4315410" y="5476855"/>
            <a:ext cx="234198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La realidad del estudio</a:t>
            </a:r>
            <a:endParaRPr lang="es-E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21CDC5E-D9D8-4F0F-B567-8121366820C7}"/>
              </a:ext>
            </a:extLst>
          </p:cNvPr>
          <p:cNvSpPr/>
          <p:nvPr/>
        </p:nvSpPr>
        <p:spPr>
          <a:xfrm>
            <a:off x="4973479" y="4652351"/>
            <a:ext cx="690356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Ubicación temporal y espacial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3B227B2-D9C6-4987-9E37-E42C1B53AF6D}"/>
              </a:ext>
            </a:extLst>
          </p:cNvPr>
          <p:cNvSpPr/>
          <p:nvPr/>
        </p:nvSpPr>
        <p:spPr>
          <a:xfrm>
            <a:off x="8750455" y="5617254"/>
            <a:ext cx="192501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Niveles de análisis</a:t>
            </a:r>
          </a:p>
        </p:txBody>
      </p:sp>
    </p:spTree>
    <p:extLst>
      <p:ext uri="{BB962C8B-B14F-4D97-AF65-F5344CB8AC3E}">
        <p14:creationId xmlns:p14="http://schemas.microsoft.com/office/powerpoint/2010/main" val="27257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11BE3FA7-0D70-4431-814F-D8C40576E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Imagen 10" descr="Un montón de hilo colorido convertido en una bombilla de hilo amarillo">
            <a:extLst>
              <a:ext uri="{FF2B5EF4-FFF2-40B4-BE49-F238E27FC236}">
                <a16:creationId xmlns:a16="http://schemas.microsoft.com/office/drawing/2014/main" id="{9C55B87A-B55A-4DE1-BDD1-044EDF4508A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122" b="1"/>
          <a:stretch/>
        </p:blipFill>
        <p:spPr>
          <a:xfrm>
            <a:off x="321731" y="557189"/>
            <a:ext cx="5668684" cy="5743618"/>
          </a:xfrm>
          <a:prstGeom prst="rect">
            <a:avLst/>
          </a:prstGeom>
        </p:spPr>
      </p:pic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E213289-49D3-4AA1-8E34-6EA42F3E30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605" b="-2"/>
          <a:stretch/>
        </p:blipFill>
        <p:spPr>
          <a:xfrm>
            <a:off x="6195375" y="152400"/>
            <a:ext cx="5836430" cy="63118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DDB884C-7F77-46E2-AE97-1FA7927E3108}"/>
              </a:ext>
            </a:extLst>
          </p:cNvPr>
          <p:cNvSpPr txBox="1"/>
          <p:nvPr/>
        </p:nvSpPr>
        <p:spPr>
          <a:xfrm>
            <a:off x="0" y="6642944"/>
            <a:ext cx="50161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Hernández R., Fernández C. y Baptista, M. (2014). Metodología de la Investigación (6ta edición), Capítulo </a:t>
            </a:r>
            <a:r>
              <a:rPr lang="es-CR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</a:t>
            </a:r>
            <a:r>
              <a:rPr lang="es-CR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56-57 </a:t>
            </a: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R" sz="800" dirty="0"/>
          </a:p>
        </p:txBody>
      </p:sp>
    </p:spTree>
    <p:extLst>
      <p:ext uri="{BB962C8B-B14F-4D97-AF65-F5344CB8AC3E}">
        <p14:creationId xmlns:p14="http://schemas.microsoft.com/office/powerpoint/2010/main" val="1637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D26C43C8-5F51-4D91-AE77-C17C551CBD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6928" y="822960"/>
            <a:ext cx="9630597" cy="5384483"/>
          </a:xfr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451249F-144E-4864-AB51-00EFEC28C7AE}"/>
              </a:ext>
            </a:extLst>
          </p:cNvPr>
          <p:cNvSpPr txBox="1"/>
          <p:nvPr/>
        </p:nvSpPr>
        <p:spPr>
          <a:xfrm>
            <a:off x="0" y="6642944"/>
            <a:ext cx="501611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Hernández R., Fernández C. y Baptista, M. (2014). Metodología de la Investigación (6ta edición), Capítulo </a:t>
            </a:r>
            <a:r>
              <a:rPr lang="es-CR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</a:t>
            </a:r>
            <a:r>
              <a:rPr lang="es-CR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58-59 </a:t>
            </a:r>
            <a:r>
              <a:rPr lang="es-C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R" sz="800" dirty="0"/>
          </a:p>
        </p:txBody>
      </p:sp>
      <p:sp>
        <p:nvSpPr>
          <p:cNvPr id="4" name="Bocadillo nube: nube 3">
            <a:extLst>
              <a:ext uri="{FF2B5EF4-FFF2-40B4-BE49-F238E27FC236}">
                <a16:creationId xmlns:a16="http://schemas.microsoft.com/office/drawing/2014/main" id="{F7FCAB26-AAE5-4C23-85D1-D776CF5E28F4}"/>
              </a:ext>
            </a:extLst>
          </p:cNvPr>
          <p:cNvSpPr/>
          <p:nvPr/>
        </p:nvSpPr>
        <p:spPr>
          <a:xfrm>
            <a:off x="9188851" y="4879210"/>
            <a:ext cx="2732442" cy="126968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/>
              <a:t>“…cuando una persona concibe una idea de investigación, debe familiarizarse con el campo de conocimiento en el que se ubica la idea”.</a:t>
            </a:r>
          </a:p>
        </p:txBody>
      </p:sp>
    </p:spTree>
    <p:extLst>
      <p:ext uri="{BB962C8B-B14F-4D97-AF65-F5344CB8AC3E}">
        <p14:creationId xmlns:p14="http://schemas.microsoft.com/office/powerpoint/2010/main" val="3537940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279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Partes de un trabajo de investigación (TFG)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Partes de un trabajo de investigación (TFG)</dc:title>
  <dc:creator>María Gabriela Sirias Pérez</dc:creator>
  <cp:lastModifiedBy>María Gabriela Sirias Pérez</cp:lastModifiedBy>
  <cp:revision>1</cp:revision>
  <dcterms:created xsi:type="dcterms:W3CDTF">2021-12-29T03:43:21Z</dcterms:created>
  <dcterms:modified xsi:type="dcterms:W3CDTF">2021-12-29T18:32:39Z</dcterms:modified>
</cp:coreProperties>
</file>