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60" r:id="rId6"/>
    <p:sldId id="262" r:id="rId7"/>
    <p:sldId id="261" r:id="rId8"/>
    <p:sldId id="264" r:id="rId9"/>
    <p:sldId id="276" r:id="rId10"/>
    <p:sldId id="281" r:id="rId11"/>
    <p:sldId id="282" r:id="rId12"/>
    <p:sldId id="283" r:id="rId13"/>
    <p:sldId id="284" r:id="rId14"/>
    <p:sldId id="267" r:id="rId15"/>
    <p:sldId id="268" r:id="rId16"/>
    <p:sldId id="269" r:id="rId17"/>
    <p:sldId id="270" r:id="rId18"/>
    <p:sldId id="271" r:id="rId19"/>
    <p:sldId id="277" r:id="rId20"/>
    <p:sldId id="285" r:id="rId21"/>
    <p:sldId id="286" r:id="rId22"/>
    <p:sldId id="272" r:id="rId23"/>
    <p:sldId id="273" r:id="rId24"/>
    <p:sldId id="274" r:id="rId25"/>
    <p:sldId id="275" r:id="rId26"/>
    <p:sldId id="265" r:id="rId27"/>
    <p:sldId id="287" r:id="rId2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2EC12-82E2-4CB7-A3AA-8DB988BE9966}" v="4" dt="2022-05-27T23:22:08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Gabriela Sirias Pérez" userId="0685e7be-a774-4ff5-91c6-49e7c29328f9" providerId="ADAL" clId="{1D5B7663-7556-4673-8838-049F42D7FC6B}"/>
    <pc:docChg chg="undo redo custSel addSld delSld modSld sldOrd">
      <pc:chgData name="María Gabriela Sirias Pérez" userId="0685e7be-a774-4ff5-91c6-49e7c29328f9" providerId="ADAL" clId="{1D5B7663-7556-4673-8838-049F42D7FC6B}" dt="2022-01-08T20:59:06.793" v="3691" actId="255"/>
      <pc:docMkLst>
        <pc:docMk/>
      </pc:docMkLst>
      <pc:sldChg chg="del">
        <pc:chgData name="María Gabriela Sirias Pérez" userId="0685e7be-a774-4ff5-91c6-49e7c29328f9" providerId="ADAL" clId="{1D5B7663-7556-4673-8838-049F42D7FC6B}" dt="2021-12-29T04:32:18.974" v="1" actId="2696"/>
        <pc:sldMkLst>
          <pc:docMk/>
          <pc:sldMk cId="3997866547" sldId="256"/>
        </pc:sldMkLst>
      </pc:sldChg>
      <pc:sldChg chg="addSp delSp modSp new mod">
        <pc:chgData name="María Gabriela Sirias Pérez" userId="0685e7be-a774-4ff5-91c6-49e7c29328f9" providerId="ADAL" clId="{1D5B7663-7556-4673-8838-049F42D7FC6B}" dt="2021-12-29T17:41:54.679" v="2325" actId="20577"/>
        <pc:sldMkLst>
          <pc:docMk/>
          <pc:sldMk cId="1602613145" sldId="257"/>
        </pc:sldMkLst>
        <pc:spChg chg="del mod">
          <ac:chgData name="María Gabriela Sirias Pérez" userId="0685e7be-a774-4ff5-91c6-49e7c29328f9" providerId="ADAL" clId="{1D5B7663-7556-4673-8838-049F42D7FC6B}" dt="2021-12-29T04:33:58.279" v="6" actId="21"/>
          <ac:spMkLst>
            <pc:docMk/>
            <pc:sldMk cId="1602613145" sldId="257"/>
            <ac:spMk id="2" creationId="{3C928572-58F7-411D-A8B7-9D2A4EE653B4}"/>
          </ac:spMkLst>
        </pc:spChg>
        <pc:spChg chg="add mod">
          <ac:chgData name="María Gabriela Sirias Pérez" userId="0685e7be-a774-4ff5-91c6-49e7c29328f9" providerId="ADAL" clId="{1D5B7663-7556-4673-8838-049F42D7FC6B}" dt="2021-12-29T17:41:54.679" v="2325" actId="20577"/>
          <ac:spMkLst>
            <pc:docMk/>
            <pc:sldMk cId="1602613145" sldId="257"/>
            <ac:spMk id="2" creationId="{AAD109A3-A198-4F1A-B9BB-EC681B9CC7A8}"/>
          </ac:spMkLst>
        </pc:spChg>
        <pc:spChg chg="del">
          <ac:chgData name="María Gabriela Sirias Pérez" userId="0685e7be-a774-4ff5-91c6-49e7c29328f9" providerId="ADAL" clId="{1D5B7663-7556-4673-8838-049F42D7FC6B}" dt="2021-12-29T04:33:45.486" v="3" actId="1032"/>
          <ac:spMkLst>
            <pc:docMk/>
            <pc:sldMk cId="1602613145" sldId="257"/>
            <ac:spMk id="3" creationId="{27350A67-EF33-41CB-9BAF-DCD35BF012EA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" creationId="{0650B890-6461-4664-A30A-491BE1A3F63E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" creationId="{2F1115E5-D728-4C0E-86E0-1F29D7AB21B3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8" creationId="{97BEB9AC-90B5-438E-8231-A76EBDD07DA5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9" creationId="{EBCA8A01-9785-43CF-8B59-F01158D6932B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0" creationId="{3343901D-F1E4-4B85-AFC5-DBE5388425E9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1" creationId="{EF809852-19A8-47D4-BE13-B329BC3B3A40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2" creationId="{BC06911F-EEB7-4E1C-B653-21ECD3C6223F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3" creationId="{51325AEA-3356-4570-B610-A85D4622FE0C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4" creationId="{89D2D7DD-4D33-43BA-90A2-890E618CB69F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5" creationId="{9A6B9677-7C40-432D-8E79-CCE52560E2B0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6" creationId="{A204717C-0F00-4951-98B0-07392E37F5CA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7" creationId="{31CC6F5B-0699-4634-9C32-67B6F04FFA22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8" creationId="{9D77FB4E-C32B-44E8-934B-B8D7A10FC4D3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19" creationId="{B169B1BA-DC6B-4A25-A261-E03FD746AF3F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0" creationId="{8605F975-32E8-445B-B0D8-559E9AAB4D1C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1" creationId="{57B178EF-8C1E-4B6F-9016-9EC09247FC01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2" creationId="{75431D36-3C60-4D64-B950-06456B600826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3" creationId="{850C9B1C-6C10-497D-85C5-3E696A16F180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4" creationId="{76992ED5-6DC2-413A-8E1F-D8288406F64D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5" creationId="{A9D7BFB1-AEFA-4C87-9A39-DAB77F6D2CF6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6" creationId="{DCD8C44D-B149-4E9D-B4FD-848BDF02FC72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7" creationId="{BBD47256-2025-4D7D-8666-E6ED096EED53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8" creationId="{F954254A-5573-4765-BB6E-3CB795D315E1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29" creationId="{7BC23A22-6F67-477C-8914-891412A04541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0" creationId="{61B10C34-1370-4B4A-92BC-22DE5FDE8B3E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1" creationId="{4D8C6F03-5EB2-4B71-9352-345F5EBC1B1B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2" creationId="{E38177E7-135C-43D7-85CA-7185E4DF8CF0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3" creationId="{511D6732-C7F6-4369-A417-18EA78567C0F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4" creationId="{20E8743E-6C36-40DA-8844-BA54977AB615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5" creationId="{EE186046-43E0-4D44-8E12-A827E233286C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6" creationId="{52BA048B-3BF2-459A-AAA6-9D907798891C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7" creationId="{D32AAF1F-CBB0-4DB7-81F1-33AC33DA6DAD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8" creationId="{7E675751-B2D1-4139-9CB3-AE7A45853964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39" creationId="{4799E5E7-4A5C-4F39-9113-652456DCC35B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0" creationId="{E3C32DC5-2606-4149-AA24-53BF2DEDEA63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1" creationId="{C6E9DDF2-A347-4FC7-BB7A-CABFCB4C5F83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2" creationId="{C67E0817-B56D-4C85-BE71-67B2828DD817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3" creationId="{0B0C032E-E6B8-4E2B-858A-52D90BDABAD6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4" creationId="{5CD156A0-F442-4DF2-80DA-8B8C73ACA11D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5" creationId="{CE9DB832-E94A-46D9-B887-4DD07107AF0E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6" creationId="{D16AA0B3-17E1-4F43-BA04-FDE9162D3D2A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7" creationId="{B3108D8F-DB4A-4EB4-9345-EFE6F6D54871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8" creationId="{D9954861-2288-4055-B5E3-2DBA5BCA4057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49" creationId="{1AE7A56F-68CB-4309-8485-0520D8F617F7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0" creationId="{442E4940-09D9-431B-A304-80D3D861BA88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1" creationId="{63F7F87C-05F0-4C60-A05A-CEAAE7D1CA2A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2" creationId="{354A20AC-DA74-408F-A1F1-6E02323D3F0B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3" creationId="{E7C53F74-2D62-4906-8A0B-EFCB686E584A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4" creationId="{1118E6CB-CDB2-44DA-B6D0-0D8FBDAFDC2F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5" creationId="{47798B76-A8CC-489F-BD6D-21BE709BF76E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6" creationId="{2BCC28FF-6305-4BCE-B16B-43B1BDC00E22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7" creationId="{B030E41B-8A20-4411-86A4-F9B33255ED70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8" creationId="{67F411D4-8C36-419A-B8E1-D568D9F15F7A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59" creationId="{8E9BFE23-23C2-4A38-9E71-0B0EC34EA633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0" creationId="{F7C841C3-CBCA-48D2-A4F0-C28245C0C22F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1" creationId="{9E86F941-38A4-433A-AFD2-D970219EDF12}"/>
          </ac:spMkLst>
        </pc:spChg>
        <pc:spChg chg="add del 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2" creationId="{BD0A69D7-3C49-4C63-A64F-006E9FEE35B1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3" creationId="{9A0CDC31-A251-4A53-9465-3F4F872AE6AF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4" creationId="{BC6BFD0C-8D84-4F63-8930-2EB2A80D0D1B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5" creationId="{4F130A49-E3F3-4821-AA42-675DD083E6D5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6" creationId="{168656E8-D480-401A-B46C-61528037D9C3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7" creationId="{6228EA9F-A984-4700-9CF5-EE6B1E14AE82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8" creationId="{8CCC3AD3-0FE4-42B9-A5CB-CC3CD12075F7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69" creationId="{49A0B323-D8DB-4094-9E2A-1808AA801CF0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0" creationId="{E99138F9-6755-4AC3-9904-2C781A3796FD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1" creationId="{44E7F470-A75A-4545-A0E0-B6942C4E584B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2" creationId="{7CA294DC-63A4-4B32-8111-EB5FFDB8BF9E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3" creationId="{E03B2C8D-6BE5-478D-A657-BFD72E70EC85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4" creationId="{14DF0C2E-DB58-4F5D-9E1E-D795C2C476F4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5" creationId="{5D6513B7-2F37-44FF-968C-9E41945B0E7F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6" creationId="{C8F8D16A-8C55-4ABC-8FBA-1A91F35D489D}"/>
          </ac:spMkLst>
        </pc:spChg>
        <pc:spChg chg="mod">
          <ac:chgData name="María Gabriela Sirias Pérez" userId="0685e7be-a774-4ff5-91c6-49e7c29328f9" providerId="ADAL" clId="{1D5B7663-7556-4673-8838-049F42D7FC6B}" dt="2021-12-29T04:50:59.153" v="268" actId="18245"/>
          <ac:spMkLst>
            <pc:docMk/>
            <pc:sldMk cId="1602613145" sldId="257"/>
            <ac:spMk id="77" creationId="{B2A44AAD-0A01-4E1B-945E-12B0E1E814B8}"/>
          </ac:spMkLst>
        </pc:spChg>
        <pc:spChg chg="mod">
          <ac:chgData name="María Gabriela Sirias Pérez" userId="0685e7be-a774-4ff5-91c6-49e7c29328f9" providerId="ADAL" clId="{1D5B7663-7556-4673-8838-049F42D7FC6B}" dt="2021-12-29T04:50:56.311" v="265" actId="255"/>
          <ac:spMkLst>
            <pc:docMk/>
            <pc:sldMk cId="1602613145" sldId="257"/>
            <ac:spMk id="78" creationId="{8FB3D0E8-F7CC-4315-AC46-1B2DDA6F6459}"/>
          </ac:spMkLst>
        </pc:spChg>
        <pc:spChg chg="add del mod">
          <ac:chgData name="María Gabriela Sirias Pérez" userId="0685e7be-a774-4ff5-91c6-49e7c29328f9" providerId="ADAL" clId="{1D5B7663-7556-4673-8838-049F42D7FC6B}" dt="2021-12-29T04:50:52.115" v="259"/>
          <ac:spMkLst>
            <pc:docMk/>
            <pc:sldMk cId="1602613145" sldId="257"/>
            <ac:spMk id="79" creationId="{D3A9C27F-3D7F-4F91-9DEE-63976C73B0F4}"/>
          </ac:spMkLst>
        </pc:spChg>
        <pc:spChg chg="add del mod">
          <ac:chgData name="María Gabriela Sirias Pérez" userId="0685e7be-a774-4ff5-91c6-49e7c29328f9" providerId="ADAL" clId="{1D5B7663-7556-4673-8838-049F42D7FC6B}" dt="2021-12-29T04:50:50.780" v="257"/>
          <ac:spMkLst>
            <pc:docMk/>
            <pc:sldMk cId="1602613145" sldId="257"/>
            <ac:spMk id="80" creationId="{BF27E930-5A73-4ECC-BAF1-CC9514050AAC}"/>
          </ac:spMkLst>
        </pc:spChg>
        <pc:spChg chg="add del">
          <ac:chgData name="María Gabriela Sirias Pérez" userId="0685e7be-a774-4ff5-91c6-49e7c29328f9" providerId="ADAL" clId="{1D5B7663-7556-4673-8838-049F42D7FC6B}" dt="2021-12-29T04:50:48.195" v="255" actId="22"/>
          <ac:spMkLst>
            <pc:docMk/>
            <pc:sldMk cId="1602613145" sldId="257"/>
            <ac:spMk id="82" creationId="{D90AA5F2-1B1F-4EC8-98A6-6705152BA3CF}"/>
          </ac:spMkLst>
        </pc:spChg>
        <pc:spChg chg="add del">
          <ac:chgData name="María Gabriela Sirias Pérez" userId="0685e7be-a774-4ff5-91c6-49e7c29328f9" providerId="ADAL" clId="{1D5B7663-7556-4673-8838-049F42D7FC6B}" dt="2021-12-29T04:50:47.708" v="254" actId="22"/>
          <ac:spMkLst>
            <pc:docMk/>
            <pc:sldMk cId="1602613145" sldId="257"/>
            <ac:spMk id="84" creationId="{CAE6DF33-C845-4E86-B31B-7D42C668ECDF}"/>
          </ac:spMkLst>
        </pc:spChg>
        <pc:spChg chg="add del mod">
          <ac:chgData name="María Gabriela Sirias Pérez" userId="0685e7be-a774-4ff5-91c6-49e7c29328f9" providerId="ADAL" clId="{1D5B7663-7556-4673-8838-049F42D7FC6B}" dt="2021-12-29T04:52:51.476" v="303" actId="11529"/>
          <ac:spMkLst>
            <pc:docMk/>
            <pc:sldMk cId="1602613145" sldId="257"/>
            <ac:spMk id="85" creationId="{A682B0B6-D5EA-49A7-9F8B-4846AF738458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87" creationId="{50891B90-CB51-44DE-945D-2F716FFAEB4A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88" creationId="{01B0CDF9-9C4D-4830-9638-8EF8CED0D0D0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89" creationId="{39492FD7-CA76-4A7A-BE30-FE8AE628E721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0" creationId="{37D1BD07-0519-4004-848D-6B4EDD2CB1AC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1" creationId="{241A40FF-A390-474D-8BC8-B6A49B8CA327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2" creationId="{2001390B-7C38-4174-94DA-C51F0D978871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3" creationId="{1C4D3FC0-49DD-4C0F-8DE5-61FFE701A585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4" creationId="{EE6E1F00-E4EF-48FD-8CA8-2589582E3243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5" creationId="{440DB1EF-54D8-4ECE-8DB2-9ED915D95E9C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6" creationId="{787D7344-057D-4E2F-AF30-8483E28B5928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7" creationId="{952CBB51-85B8-4070-BD1C-9CC6306F8F7C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8" creationId="{9B174BC7-9BC0-4502-B15F-CD4FD32EA05F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99" creationId="{B156677D-0E46-4DD5-9181-88BAA8BA90BD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0" creationId="{4B5B1C19-67C9-423F-9F1D-5DDED16FB4B8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1" creationId="{C93186E8-78AE-4F8C-82BB-9FB948845F81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2" creationId="{9D100DC5-F36E-43DC-99A3-3B5C56456CDF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3" creationId="{5FD7D4C6-B55B-4B8A-86C9-AA14128A3B6A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4" creationId="{06F4F629-3DBA-4274-802F-27DA361D5F6C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5" creationId="{5A684A83-A9B8-4368-AEDF-2DC0DF52206C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6" creationId="{4ECB78E8-CA02-4C18-A53C-1B9EA2095C67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7" creationId="{056FC943-D639-42DD-A0EF-B6C0A7F3D12F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8" creationId="{A819786E-1C33-4936-8A81-92577CF663C0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09" creationId="{58D92AFA-43E8-414F-8FAF-EE40D760AAD9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0" creationId="{83E5BB91-5972-4191-81B7-2C69817C875B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1" creationId="{CCE096C7-101D-4286-8533-623A2035D0D7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2" creationId="{D0D16501-032B-4B18-A10E-7E6DF991BC65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3" creationId="{4112B678-1FAE-4A4E-86EF-BABE59F43907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4" creationId="{F6820AD8-87B5-403C-B3F3-A987DD78C08E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5" creationId="{611C13E1-A402-4C24-AB02-7457E6EEF17E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6" creationId="{13C463CB-1651-45A2-A7D0-5484FBEA9737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7" creationId="{384C1845-7E16-451E-A4EC-B57947DB9848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8" creationId="{8AFDFA7E-C89B-4173-A435-5A30ED9D8045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19" creationId="{C57824B9-72CE-4767-B916-321D302821CF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20" creationId="{7B5C0E47-36E7-4445-A00C-9D5620AB489D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21" creationId="{199FC22F-46C3-4752-AE5A-E5CB6D23BFD8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22" creationId="{7AC98D1A-D3E2-46BF-98C0-DB3E04F2C1E9}"/>
          </ac:spMkLst>
        </pc:spChg>
        <pc:spChg chg="mod">
          <ac:chgData name="María Gabriela Sirias Pérez" userId="0685e7be-a774-4ff5-91c6-49e7c29328f9" providerId="ADAL" clId="{1D5B7663-7556-4673-8838-049F42D7FC6B}" dt="2021-12-29T05:00:06.074" v="365" actId="14100"/>
          <ac:spMkLst>
            <pc:docMk/>
            <pc:sldMk cId="1602613145" sldId="257"/>
            <ac:spMk id="123" creationId="{51F3831B-1BD0-4CD0-ABA3-ADFC5802F6B8}"/>
          </ac:spMkLst>
        </pc:spChg>
        <pc:spChg chg="mod">
          <ac:chgData name="María Gabriela Sirias Pérez" userId="0685e7be-a774-4ff5-91c6-49e7c29328f9" providerId="ADAL" clId="{1D5B7663-7556-4673-8838-049F42D7FC6B}" dt="2021-12-29T04:58:55.701" v="357" actId="113"/>
          <ac:spMkLst>
            <pc:docMk/>
            <pc:sldMk cId="1602613145" sldId="257"/>
            <ac:spMk id="124" creationId="{FFCD6531-4AE5-433E-9E49-E3D294ABAC5F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25" creationId="{7841E9A3-F35E-4D63-9C30-B3EC3B86A143}"/>
          </ac:spMkLst>
        </pc:spChg>
        <pc:spChg chg="mod">
          <ac:chgData name="María Gabriela Sirias Pérez" userId="0685e7be-a774-4ff5-91c6-49e7c29328f9" providerId="ADAL" clId="{1D5B7663-7556-4673-8838-049F42D7FC6B}" dt="2021-12-29T04:56:10.685" v="324" actId="120"/>
          <ac:spMkLst>
            <pc:docMk/>
            <pc:sldMk cId="1602613145" sldId="257"/>
            <ac:spMk id="126" creationId="{7B225E60-22AC-420B-B01E-781656A19957}"/>
          </ac:spMkLst>
        </pc:spChg>
        <pc:spChg chg="mod">
          <ac:chgData name="María Gabriela Sirias Pérez" userId="0685e7be-a774-4ff5-91c6-49e7c29328f9" providerId="ADAL" clId="{1D5B7663-7556-4673-8838-049F42D7FC6B}" dt="2021-12-29T04:56:07.855" v="323" actId="120"/>
          <ac:spMkLst>
            <pc:docMk/>
            <pc:sldMk cId="1602613145" sldId="257"/>
            <ac:spMk id="127" creationId="{B8934B9E-4EC5-4DA9-8708-F3844A84E101}"/>
          </ac:spMkLst>
        </pc:spChg>
        <pc:spChg chg="mod">
          <ac:chgData name="María Gabriela Sirias Pérez" userId="0685e7be-a774-4ff5-91c6-49e7c29328f9" providerId="ADAL" clId="{1D5B7663-7556-4673-8838-049F42D7FC6B}" dt="2021-12-29T04:56:05.493" v="322" actId="120"/>
          <ac:spMkLst>
            <pc:docMk/>
            <pc:sldMk cId="1602613145" sldId="257"/>
            <ac:spMk id="128" creationId="{5B2FBE06-BAB5-4B64-A2E7-14F5906D6A8A}"/>
          </ac:spMkLst>
        </pc:spChg>
        <pc:spChg chg="mod">
          <ac:chgData name="María Gabriela Sirias Pérez" userId="0685e7be-a774-4ff5-91c6-49e7c29328f9" providerId="ADAL" clId="{1D5B7663-7556-4673-8838-049F42D7FC6B}" dt="2021-12-29T04:56:01.657" v="321" actId="120"/>
          <ac:spMkLst>
            <pc:docMk/>
            <pc:sldMk cId="1602613145" sldId="257"/>
            <ac:spMk id="129" creationId="{650FB90A-A501-48AB-9C20-00EBBE7DD08B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30" creationId="{E0582EF9-2B7F-4ADC-92A8-1FA42A8A5173}"/>
          </ac:spMkLst>
        </pc:spChg>
        <pc:spChg chg="mod">
          <ac:chgData name="María Gabriela Sirias Pérez" userId="0685e7be-a774-4ff5-91c6-49e7c29328f9" providerId="ADAL" clId="{1D5B7663-7556-4673-8838-049F42D7FC6B}" dt="2021-12-29T05:00:31.782" v="367" actId="12"/>
          <ac:spMkLst>
            <pc:docMk/>
            <pc:sldMk cId="1602613145" sldId="257"/>
            <ac:spMk id="131" creationId="{900478FD-B476-4B92-AB7C-A181D951CA1F}"/>
          </ac:spMkLst>
        </pc:spChg>
        <pc:spChg chg="mod">
          <ac:chgData name="María Gabriela Sirias Pérez" userId="0685e7be-a774-4ff5-91c6-49e7c29328f9" providerId="ADAL" clId="{1D5B7663-7556-4673-8838-049F42D7FC6B}" dt="2021-12-29T04:57:49.932" v="350" actId="12"/>
          <ac:spMkLst>
            <pc:docMk/>
            <pc:sldMk cId="1602613145" sldId="257"/>
            <ac:spMk id="132" creationId="{54A95AE8-AFE8-4FE5-8CC0-EC324C254EF6}"/>
          </ac:spMkLst>
        </pc:spChg>
        <pc:spChg chg="mod">
          <ac:chgData name="María Gabriela Sirias Pérez" userId="0685e7be-a774-4ff5-91c6-49e7c29328f9" providerId="ADAL" clId="{1D5B7663-7556-4673-8838-049F42D7FC6B}" dt="2021-12-29T04:57:54.602" v="351" actId="12"/>
          <ac:spMkLst>
            <pc:docMk/>
            <pc:sldMk cId="1602613145" sldId="257"/>
            <ac:spMk id="133" creationId="{8431D539-9FF7-4A37-BAEA-12D0452458B7}"/>
          </ac:spMkLst>
        </pc:spChg>
        <pc:spChg chg="mod">
          <ac:chgData name="María Gabriela Sirias Pérez" userId="0685e7be-a774-4ff5-91c6-49e7c29328f9" providerId="ADAL" clId="{1D5B7663-7556-4673-8838-049F42D7FC6B}" dt="2021-12-29T04:57:58.991" v="352" actId="12"/>
          <ac:spMkLst>
            <pc:docMk/>
            <pc:sldMk cId="1602613145" sldId="257"/>
            <ac:spMk id="134" creationId="{64A3E5BA-E94E-410E-B081-515AB4B40848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35" creationId="{985E05A5-9709-4C7D-B124-11F9A8C7C522}"/>
          </ac:spMkLst>
        </pc:spChg>
        <pc:spChg chg="mod">
          <ac:chgData name="María Gabriela Sirias Pérez" userId="0685e7be-a774-4ff5-91c6-49e7c29328f9" providerId="ADAL" clId="{1D5B7663-7556-4673-8838-049F42D7FC6B}" dt="2021-12-29T04:56:19.150" v="326" actId="120"/>
          <ac:spMkLst>
            <pc:docMk/>
            <pc:sldMk cId="1602613145" sldId="257"/>
            <ac:spMk id="136" creationId="{A0B393CD-0372-4E71-BE2E-6995513098E9}"/>
          </ac:spMkLst>
        </pc:spChg>
        <pc:spChg chg="mod">
          <ac:chgData name="María Gabriela Sirias Pérez" userId="0685e7be-a774-4ff5-91c6-49e7c29328f9" providerId="ADAL" clId="{1D5B7663-7556-4673-8838-049F42D7FC6B}" dt="2021-12-29T04:56:21.341" v="327" actId="120"/>
          <ac:spMkLst>
            <pc:docMk/>
            <pc:sldMk cId="1602613145" sldId="257"/>
            <ac:spMk id="137" creationId="{BD10A2F1-FA1F-4481-B0EF-1662C81F377B}"/>
          </ac:spMkLst>
        </pc:spChg>
        <pc:spChg chg="mod">
          <ac:chgData name="María Gabriela Sirias Pérez" userId="0685e7be-a774-4ff5-91c6-49e7c29328f9" providerId="ADAL" clId="{1D5B7663-7556-4673-8838-049F42D7FC6B}" dt="2021-12-29T04:56:24.296" v="328" actId="120"/>
          <ac:spMkLst>
            <pc:docMk/>
            <pc:sldMk cId="1602613145" sldId="257"/>
            <ac:spMk id="138" creationId="{33FB6A1D-CD41-4518-A464-864418F511E5}"/>
          </ac:spMkLst>
        </pc:spChg>
        <pc:spChg chg="mod">
          <ac:chgData name="María Gabriela Sirias Pérez" userId="0685e7be-a774-4ff5-91c6-49e7c29328f9" providerId="ADAL" clId="{1D5B7663-7556-4673-8838-049F42D7FC6B}" dt="2021-12-29T04:56:26.471" v="329" actId="120"/>
          <ac:spMkLst>
            <pc:docMk/>
            <pc:sldMk cId="1602613145" sldId="257"/>
            <ac:spMk id="139" creationId="{45432A03-C8C0-4CD2-9108-24162065BAF0}"/>
          </ac:spMkLst>
        </pc:spChg>
        <pc:spChg chg="mod">
          <ac:chgData name="María Gabriela Sirias Pérez" userId="0685e7be-a774-4ff5-91c6-49e7c29328f9" providerId="ADAL" clId="{1D5B7663-7556-4673-8838-049F42D7FC6B}" dt="2021-12-29T04:56:28.901" v="330" actId="120"/>
          <ac:spMkLst>
            <pc:docMk/>
            <pc:sldMk cId="1602613145" sldId="257"/>
            <ac:spMk id="140" creationId="{78573229-F5FA-48DD-A100-0AD40CAA26EA}"/>
          </ac:spMkLst>
        </pc:spChg>
        <pc:spChg chg="mod">
          <ac:chgData name="María Gabriela Sirias Pérez" userId="0685e7be-a774-4ff5-91c6-49e7c29328f9" providerId="ADAL" clId="{1D5B7663-7556-4673-8838-049F42D7FC6B}" dt="2021-12-29T04:59:02.001" v="359" actId="113"/>
          <ac:spMkLst>
            <pc:docMk/>
            <pc:sldMk cId="1602613145" sldId="257"/>
            <ac:spMk id="141" creationId="{8637F8AC-3276-4B79-BE14-BD394A84EE5A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42" creationId="{C0422837-B2B2-429F-8E2B-758B6B232525}"/>
          </ac:spMkLst>
        </pc:spChg>
        <pc:spChg chg="mod">
          <ac:chgData name="María Gabriela Sirias Pérez" userId="0685e7be-a774-4ff5-91c6-49e7c29328f9" providerId="ADAL" clId="{1D5B7663-7556-4673-8838-049F42D7FC6B}" dt="2021-12-29T04:55:22.949" v="320" actId="113"/>
          <ac:spMkLst>
            <pc:docMk/>
            <pc:sldMk cId="1602613145" sldId="257"/>
            <ac:spMk id="143" creationId="{211DFCEA-8E86-445D-8F23-3E640E36E698}"/>
          </ac:spMkLst>
        </pc:spChg>
        <pc:spChg chg="mod">
          <ac:chgData name="María Gabriela Sirias Pérez" userId="0685e7be-a774-4ff5-91c6-49e7c29328f9" providerId="ADAL" clId="{1D5B7663-7556-4673-8838-049F42D7FC6B}" dt="2021-12-29T04:58:59.922" v="358" actId="113"/>
          <ac:spMkLst>
            <pc:docMk/>
            <pc:sldMk cId="1602613145" sldId="257"/>
            <ac:spMk id="144" creationId="{14F027B4-AACE-4EAE-9BDF-06037D2A944F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45" creationId="{D4A7475A-B2D9-4F5D-82D2-7F7449C13C92}"/>
          </ac:spMkLst>
        </pc:spChg>
        <pc:spChg chg="mod">
          <ac:chgData name="María Gabriela Sirias Pérez" userId="0685e7be-a774-4ff5-91c6-49e7c29328f9" providerId="ADAL" clId="{1D5B7663-7556-4673-8838-049F42D7FC6B}" dt="2021-12-29T04:56:35.890" v="332" actId="120"/>
          <ac:spMkLst>
            <pc:docMk/>
            <pc:sldMk cId="1602613145" sldId="257"/>
            <ac:spMk id="146" creationId="{972CB3E4-004C-4C50-AC0A-4EB29D0F9115}"/>
          </ac:spMkLst>
        </pc:spChg>
        <pc:spChg chg="mod">
          <ac:chgData name="María Gabriela Sirias Pérez" userId="0685e7be-a774-4ff5-91c6-49e7c29328f9" providerId="ADAL" clId="{1D5B7663-7556-4673-8838-049F42D7FC6B}" dt="2021-12-29T04:56:38.373" v="333" actId="120"/>
          <ac:spMkLst>
            <pc:docMk/>
            <pc:sldMk cId="1602613145" sldId="257"/>
            <ac:spMk id="147" creationId="{296C9A49-25CD-42DA-B24F-A2A938160363}"/>
          </ac:spMkLst>
        </pc:spChg>
        <pc:spChg chg="mod">
          <ac:chgData name="María Gabriela Sirias Pérez" userId="0685e7be-a774-4ff5-91c6-49e7c29328f9" providerId="ADAL" clId="{1D5B7663-7556-4673-8838-049F42D7FC6B}" dt="2021-12-29T04:56:40.054" v="334" actId="120"/>
          <ac:spMkLst>
            <pc:docMk/>
            <pc:sldMk cId="1602613145" sldId="257"/>
            <ac:spMk id="148" creationId="{4ECF0768-72CC-433A-AAEC-917AC9D35C53}"/>
          </ac:spMkLst>
        </pc:spChg>
        <pc:spChg chg="mod">
          <ac:chgData name="María Gabriela Sirias Pérez" userId="0685e7be-a774-4ff5-91c6-49e7c29328f9" providerId="ADAL" clId="{1D5B7663-7556-4673-8838-049F42D7FC6B}" dt="2021-12-29T04:56:42.559" v="335" actId="120"/>
          <ac:spMkLst>
            <pc:docMk/>
            <pc:sldMk cId="1602613145" sldId="257"/>
            <ac:spMk id="149" creationId="{D2DE716A-EEE3-4A47-A630-C1E6256742EB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50" creationId="{B53E704E-0A50-4AB0-81B5-E9699A68728B}"/>
          </ac:spMkLst>
        </pc:spChg>
        <pc:spChg chg="mod">
          <ac:chgData name="María Gabriela Sirias Pérez" userId="0685e7be-a774-4ff5-91c6-49e7c29328f9" providerId="ADAL" clId="{1D5B7663-7556-4673-8838-049F42D7FC6B}" dt="2021-12-29T04:58:15.643" v="353" actId="12"/>
          <ac:spMkLst>
            <pc:docMk/>
            <pc:sldMk cId="1602613145" sldId="257"/>
            <ac:spMk id="151" creationId="{318AE926-B203-485D-A1D4-FC136C85037E}"/>
          </ac:spMkLst>
        </pc:spChg>
        <pc:spChg chg="mod">
          <ac:chgData name="María Gabriela Sirias Pérez" userId="0685e7be-a774-4ff5-91c6-49e7c29328f9" providerId="ADAL" clId="{1D5B7663-7556-4673-8838-049F42D7FC6B}" dt="2021-12-29T04:58:20.397" v="354" actId="12"/>
          <ac:spMkLst>
            <pc:docMk/>
            <pc:sldMk cId="1602613145" sldId="257"/>
            <ac:spMk id="152" creationId="{F4EE51B6-AA55-43A2-B617-C5DEFD176C21}"/>
          </ac:spMkLst>
        </pc:spChg>
        <pc:spChg chg="mod">
          <ac:chgData name="María Gabriela Sirias Pérez" userId="0685e7be-a774-4ff5-91c6-49e7c29328f9" providerId="ADAL" clId="{1D5B7663-7556-4673-8838-049F42D7FC6B}" dt="2021-12-29T04:58:22.233" v="355" actId="12"/>
          <ac:spMkLst>
            <pc:docMk/>
            <pc:sldMk cId="1602613145" sldId="257"/>
            <ac:spMk id="153" creationId="{31BAD13C-7A19-4BDB-AEE4-E8FF31055029}"/>
          </ac:spMkLst>
        </pc:spChg>
        <pc:spChg chg="mod">
          <ac:chgData name="María Gabriela Sirias Pérez" userId="0685e7be-a774-4ff5-91c6-49e7c29328f9" providerId="ADAL" clId="{1D5B7663-7556-4673-8838-049F42D7FC6B}" dt="2021-12-29T04:58:25.239" v="356" actId="12"/>
          <ac:spMkLst>
            <pc:docMk/>
            <pc:sldMk cId="1602613145" sldId="257"/>
            <ac:spMk id="154" creationId="{D3E047DC-80B2-4658-878F-68FA6460466F}"/>
          </ac:spMkLst>
        </pc:spChg>
        <pc:spChg chg="mod">
          <ac:chgData name="María Gabriela Sirias Pérez" userId="0685e7be-a774-4ff5-91c6-49e7c29328f9" providerId="ADAL" clId="{1D5B7663-7556-4673-8838-049F42D7FC6B}" dt="2021-12-29T04:54:52.215" v="319" actId="255"/>
          <ac:spMkLst>
            <pc:docMk/>
            <pc:sldMk cId="1602613145" sldId="257"/>
            <ac:spMk id="155" creationId="{CCA87332-E2F9-4316-9FAB-BDFDB86868C1}"/>
          </ac:spMkLst>
        </pc:spChg>
        <pc:spChg chg="mod">
          <ac:chgData name="María Gabriela Sirias Pérez" userId="0685e7be-a774-4ff5-91c6-49e7c29328f9" providerId="ADAL" clId="{1D5B7663-7556-4673-8838-049F42D7FC6B}" dt="2021-12-29T04:56:47.020" v="336" actId="120"/>
          <ac:spMkLst>
            <pc:docMk/>
            <pc:sldMk cId="1602613145" sldId="257"/>
            <ac:spMk id="156" creationId="{DDB80821-0DEA-4662-B736-89598303BACA}"/>
          </ac:spMkLst>
        </pc:spChg>
        <pc:spChg chg="mod">
          <ac:chgData name="María Gabriela Sirias Pérez" userId="0685e7be-a774-4ff5-91c6-49e7c29328f9" providerId="ADAL" clId="{1D5B7663-7556-4673-8838-049F42D7FC6B}" dt="2021-12-29T04:56:49.159" v="337" actId="120"/>
          <ac:spMkLst>
            <pc:docMk/>
            <pc:sldMk cId="1602613145" sldId="257"/>
            <ac:spMk id="157" creationId="{D7EB0FC3-BD51-4DC6-8B6E-FEE85F084E2B}"/>
          </ac:spMkLst>
        </pc:spChg>
        <pc:spChg chg="mod">
          <ac:chgData name="María Gabriela Sirias Pérez" userId="0685e7be-a774-4ff5-91c6-49e7c29328f9" providerId="ADAL" clId="{1D5B7663-7556-4673-8838-049F42D7FC6B}" dt="2021-12-29T04:56:51.145" v="338" actId="120"/>
          <ac:spMkLst>
            <pc:docMk/>
            <pc:sldMk cId="1602613145" sldId="257"/>
            <ac:spMk id="158" creationId="{5ADE7BDC-CE05-41BA-81E1-4584E2B4EBF1}"/>
          </ac:spMkLst>
        </pc:spChg>
        <pc:spChg chg="mod">
          <ac:chgData name="María Gabriela Sirias Pérez" userId="0685e7be-a774-4ff5-91c6-49e7c29328f9" providerId="ADAL" clId="{1D5B7663-7556-4673-8838-049F42D7FC6B}" dt="2021-12-29T04:56:53.373" v="339" actId="120"/>
          <ac:spMkLst>
            <pc:docMk/>
            <pc:sldMk cId="1602613145" sldId="257"/>
            <ac:spMk id="159" creationId="{4F5D66EA-E330-4688-84E6-A7F0F7DC036C}"/>
          </ac:spMkLst>
        </pc:spChg>
        <pc:grpChg chg="mod">
          <ac:chgData name="María Gabriela Sirias Pérez" userId="0685e7be-a774-4ff5-91c6-49e7c29328f9" providerId="ADAL" clId="{1D5B7663-7556-4673-8838-049F42D7FC6B}" dt="2021-12-29T04:50:59.153" v="268" actId="18245"/>
          <ac:grpSpMkLst>
            <pc:docMk/>
            <pc:sldMk cId="1602613145" sldId="257"/>
            <ac:grpSpMk id="5" creationId="{3F516ED2-F357-4B16-8173-115C8DF21995}"/>
          </ac:grpSpMkLst>
        </pc:grpChg>
        <pc:grpChg chg="mod">
          <ac:chgData name="María Gabriela Sirias Pérez" userId="0685e7be-a774-4ff5-91c6-49e7c29328f9" providerId="ADAL" clId="{1D5B7663-7556-4673-8838-049F42D7FC6B}" dt="2021-12-29T04:54:42.861" v="317" actId="14100"/>
          <ac:grpSpMkLst>
            <pc:docMk/>
            <pc:sldMk cId="1602613145" sldId="257"/>
            <ac:grpSpMk id="86" creationId="{EF943346-F054-41BD-B8DD-7F7CE16E31E0}"/>
          </ac:grpSpMkLst>
        </pc:grpChg>
        <pc:graphicFrameChg chg="add del mod modGraphic">
          <ac:chgData name="María Gabriela Sirias Pérez" userId="0685e7be-a774-4ff5-91c6-49e7c29328f9" providerId="ADAL" clId="{1D5B7663-7556-4673-8838-049F42D7FC6B}" dt="2021-12-29T04:54:35.498" v="315" actId="18245"/>
          <ac:graphicFrameMkLst>
            <pc:docMk/>
            <pc:sldMk cId="1602613145" sldId="257"/>
            <ac:graphicFrameMk id="4" creationId="{48BC6863-01DB-499C-8597-175A62B70738}"/>
          </ac:graphicFrameMkLst>
        </pc:graphicFrameChg>
      </pc:sldChg>
      <pc:sldChg chg="addSp delSp modSp new mod setBg">
        <pc:chgData name="María Gabriela Sirias Pérez" userId="0685e7be-a774-4ff5-91c6-49e7c29328f9" providerId="ADAL" clId="{1D5B7663-7556-4673-8838-049F42D7FC6B}" dt="2021-12-29T05:35:35.254" v="473" actId="20577"/>
        <pc:sldMkLst>
          <pc:docMk/>
          <pc:sldMk cId="3894001207" sldId="258"/>
        </pc:sldMkLst>
        <pc:spChg chg="mod">
          <ac:chgData name="María Gabriela Sirias Pérez" userId="0685e7be-a774-4ff5-91c6-49e7c29328f9" providerId="ADAL" clId="{1D5B7663-7556-4673-8838-049F42D7FC6B}" dt="2021-12-29T05:27:04.272" v="380" actId="26606"/>
          <ac:spMkLst>
            <pc:docMk/>
            <pc:sldMk cId="3894001207" sldId="258"/>
            <ac:spMk id="2" creationId="{6C38D172-200A-4F3B-B971-0B4A33015BB0}"/>
          </ac:spMkLst>
        </pc:spChg>
        <pc:spChg chg="mod">
          <ac:chgData name="María Gabriela Sirias Pérez" userId="0685e7be-a774-4ff5-91c6-49e7c29328f9" providerId="ADAL" clId="{1D5B7663-7556-4673-8838-049F42D7FC6B}" dt="2021-12-29T05:27:04.272" v="380" actId="26606"/>
          <ac:spMkLst>
            <pc:docMk/>
            <pc:sldMk cId="3894001207" sldId="258"/>
            <ac:spMk id="3" creationId="{DD95C51D-AFC1-4820-BAA8-CA055C22C175}"/>
          </ac:spMkLst>
        </pc:spChg>
        <pc:spChg chg="add del">
          <ac:chgData name="María Gabriela Sirias Pérez" userId="0685e7be-a774-4ff5-91c6-49e7c29328f9" providerId="ADAL" clId="{1D5B7663-7556-4673-8838-049F42D7FC6B}" dt="2021-12-29T05:27:00.796" v="377" actId="26606"/>
          <ac:spMkLst>
            <pc:docMk/>
            <pc:sldMk cId="3894001207" sldId="258"/>
            <ac:spMk id="10" creationId="{A8384FB5-9ADC-4DDC-881B-597D56F5B15D}"/>
          </ac:spMkLst>
        </pc:spChg>
        <pc:spChg chg="add del">
          <ac:chgData name="María Gabriela Sirias Pérez" userId="0685e7be-a774-4ff5-91c6-49e7c29328f9" providerId="ADAL" clId="{1D5B7663-7556-4673-8838-049F42D7FC6B}" dt="2021-12-29T05:27:00.796" v="377" actId="26606"/>
          <ac:spMkLst>
            <pc:docMk/>
            <pc:sldMk cId="3894001207" sldId="258"/>
            <ac:spMk id="12" creationId="{91E5A9A7-95C6-4F4F-B00E-C82E07FE62EF}"/>
          </ac:spMkLst>
        </pc:spChg>
        <pc:spChg chg="add del">
          <ac:chgData name="María Gabriela Sirias Pérez" userId="0685e7be-a774-4ff5-91c6-49e7c29328f9" providerId="ADAL" clId="{1D5B7663-7556-4673-8838-049F42D7FC6B}" dt="2021-12-29T05:27:00.796" v="377" actId="26606"/>
          <ac:spMkLst>
            <pc:docMk/>
            <pc:sldMk cId="3894001207" sldId="258"/>
            <ac:spMk id="14" creationId="{D07DD2DE-F619-49DD-B5E7-03A290FF4ED1}"/>
          </ac:spMkLst>
        </pc:spChg>
        <pc:spChg chg="add del">
          <ac:chgData name="María Gabriela Sirias Pérez" userId="0685e7be-a774-4ff5-91c6-49e7c29328f9" providerId="ADAL" clId="{1D5B7663-7556-4673-8838-049F42D7FC6B}" dt="2021-12-29T05:27:00.796" v="377" actId="26606"/>
          <ac:spMkLst>
            <pc:docMk/>
            <pc:sldMk cId="3894001207" sldId="258"/>
            <ac:spMk id="16" creationId="{85149191-5F60-4A28-AAFF-039F96B0F3EC}"/>
          </ac:spMkLst>
        </pc:spChg>
        <pc:spChg chg="add mod">
          <ac:chgData name="María Gabriela Sirias Pérez" userId="0685e7be-a774-4ff5-91c6-49e7c29328f9" providerId="ADAL" clId="{1D5B7663-7556-4673-8838-049F42D7FC6B}" dt="2021-12-29T05:35:35.254" v="473" actId="20577"/>
          <ac:spMkLst>
            <pc:docMk/>
            <pc:sldMk cId="3894001207" sldId="258"/>
            <ac:spMk id="17" creationId="{A1BFEA78-0688-4F91-9C8B-443A28F2B119}"/>
          </ac:spMkLst>
        </pc:spChg>
        <pc:spChg chg="add del">
          <ac:chgData name="María Gabriela Sirias Pérez" userId="0685e7be-a774-4ff5-91c6-49e7c29328f9" providerId="ADAL" clId="{1D5B7663-7556-4673-8838-049F42D7FC6B}" dt="2021-12-29T05:27:00.796" v="377" actId="26606"/>
          <ac:spMkLst>
            <pc:docMk/>
            <pc:sldMk cId="3894001207" sldId="258"/>
            <ac:spMk id="18" creationId="{F8260ED5-17F7-4158-B241-D51DD4CF1B7E}"/>
          </ac:spMkLst>
        </pc:spChg>
        <pc:spChg chg="add del">
          <ac:chgData name="María Gabriela Sirias Pérez" userId="0685e7be-a774-4ff5-91c6-49e7c29328f9" providerId="ADAL" clId="{1D5B7663-7556-4673-8838-049F42D7FC6B}" dt="2021-12-29T05:27:04.264" v="379" actId="26606"/>
          <ac:spMkLst>
            <pc:docMk/>
            <pc:sldMk cId="3894001207" sldId="258"/>
            <ac:spMk id="20" creationId="{665DBBEF-238B-476B-96AB-8AAC3224ECEA}"/>
          </ac:spMkLst>
        </pc:spChg>
        <pc:spChg chg="add del">
          <ac:chgData name="María Gabriela Sirias Pérez" userId="0685e7be-a774-4ff5-91c6-49e7c29328f9" providerId="ADAL" clId="{1D5B7663-7556-4673-8838-049F42D7FC6B}" dt="2021-12-29T05:27:04.264" v="379" actId="26606"/>
          <ac:spMkLst>
            <pc:docMk/>
            <pc:sldMk cId="3894001207" sldId="258"/>
            <ac:spMk id="21" creationId="{3FCFB1DE-0B7E-48CC-BA90-B2AB0889F9D6}"/>
          </ac:spMkLst>
        </pc:spChg>
        <pc:spChg chg="add">
          <ac:chgData name="María Gabriela Sirias Pérez" userId="0685e7be-a774-4ff5-91c6-49e7c29328f9" providerId="ADAL" clId="{1D5B7663-7556-4673-8838-049F42D7FC6B}" dt="2021-12-29T05:27:04.272" v="380" actId="26606"/>
          <ac:spMkLst>
            <pc:docMk/>
            <pc:sldMk cId="3894001207" sldId="258"/>
            <ac:spMk id="24" creationId="{7F57BEA8-497D-4AA8-8A18-BDCD696B25FE}"/>
          </ac:spMkLst>
        </pc:spChg>
        <pc:picChg chg="add mod">
          <ac:chgData name="María Gabriela Sirias Pérez" userId="0685e7be-a774-4ff5-91c6-49e7c29328f9" providerId="ADAL" clId="{1D5B7663-7556-4673-8838-049F42D7FC6B}" dt="2021-12-29T05:27:04.272" v="380" actId="26606"/>
          <ac:picMkLst>
            <pc:docMk/>
            <pc:sldMk cId="3894001207" sldId="258"/>
            <ac:picMk id="5" creationId="{D3ED643C-CBC2-48D1-B45D-8CD7DE2F4F7F}"/>
          </ac:picMkLst>
        </pc:picChg>
        <pc:cxnChg chg="add">
          <ac:chgData name="María Gabriela Sirias Pérez" userId="0685e7be-a774-4ff5-91c6-49e7c29328f9" providerId="ADAL" clId="{1D5B7663-7556-4673-8838-049F42D7FC6B}" dt="2021-12-29T05:27:04.272" v="380" actId="26606"/>
          <ac:cxnSpMkLst>
            <pc:docMk/>
            <pc:sldMk cId="3894001207" sldId="258"/>
            <ac:cxnSpMk id="23" creationId="{D2E961F1-4A28-4A5F-BBD4-6E400E5E6C75}"/>
          </ac:cxnSpMkLst>
        </pc:cxnChg>
        <pc:cxnChg chg="add">
          <ac:chgData name="María Gabriela Sirias Pérez" userId="0685e7be-a774-4ff5-91c6-49e7c29328f9" providerId="ADAL" clId="{1D5B7663-7556-4673-8838-049F42D7FC6B}" dt="2021-12-29T05:27:04.272" v="380" actId="26606"/>
          <ac:cxnSpMkLst>
            <pc:docMk/>
            <pc:sldMk cId="3894001207" sldId="258"/>
            <ac:cxnSpMk id="25" creationId="{A82415D3-DDE5-4D63-8CB3-23A5EC581B27}"/>
          </ac:cxnSpMkLst>
        </pc:cxnChg>
        <pc:cxnChg chg="add">
          <ac:chgData name="María Gabriela Sirias Pérez" userId="0685e7be-a774-4ff5-91c6-49e7c29328f9" providerId="ADAL" clId="{1D5B7663-7556-4673-8838-049F42D7FC6B}" dt="2021-12-29T05:27:04.272" v="380" actId="26606"/>
          <ac:cxnSpMkLst>
            <pc:docMk/>
            <pc:sldMk cId="3894001207" sldId="258"/>
            <ac:cxnSpMk id="26" creationId="{AD7193FB-6AE6-4B3B-8F89-56B55DD63B4D}"/>
          </ac:cxnSpMkLst>
        </pc:cxnChg>
      </pc:sldChg>
      <pc:sldChg chg="addSp delSp modSp new mod setBg setClrOvrMap">
        <pc:chgData name="María Gabriela Sirias Pérez" userId="0685e7be-a774-4ff5-91c6-49e7c29328f9" providerId="ADAL" clId="{1D5B7663-7556-4673-8838-049F42D7FC6B}" dt="2021-12-29T06:26:54.086" v="581" actId="14100"/>
        <pc:sldMkLst>
          <pc:docMk/>
          <pc:sldMk cId="1208599887" sldId="259"/>
        </pc:sldMkLst>
        <pc:spChg chg="mod">
          <ac:chgData name="María Gabriela Sirias Pérez" userId="0685e7be-a774-4ff5-91c6-49e7c29328f9" providerId="ADAL" clId="{1D5B7663-7556-4673-8838-049F42D7FC6B}" dt="2021-12-29T05:48:44.708" v="519" actId="27636"/>
          <ac:spMkLst>
            <pc:docMk/>
            <pc:sldMk cId="1208599887" sldId="259"/>
            <ac:spMk id="2" creationId="{F489B972-B360-43A4-A08E-B8787DDB509D}"/>
          </ac:spMkLst>
        </pc:spChg>
        <pc:spChg chg="mod ord">
          <ac:chgData name="María Gabriela Sirias Pérez" userId="0685e7be-a774-4ff5-91c6-49e7c29328f9" providerId="ADAL" clId="{1D5B7663-7556-4673-8838-049F42D7FC6B}" dt="2021-12-29T06:26:54.086" v="581" actId="14100"/>
          <ac:spMkLst>
            <pc:docMk/>
            <pc:sldMk cId="1208599887" sldId="259"/>
            <ac:spMk id="3" creationId="{F55D45FD-39E8-49B2-ABCC-1ABA862E581B}"/>
          </ac:spMkLst>
        </pc:spChg>
        <pc:spChg chg="add mod">
          <ac:chgData name="María Gabriela Sirias Pérez" userId="0685e7be-a774-4ff5-91c6-49e7c29328f9" providerId="ADAL" clId="{1D5B7663-7556-4673-8838-049F42D7FC6B}" dt="2021-12-29T06:22:45.238" v="566" actId="20577"/>
          <ac:spMkLst>
            <pc:docMk/>
            <pc:sldMk cId="1208599887" sldId="259"/>
            <ac:spMk id="6" creationId="{858D1DF7-83DE-4B42-AE5E-0C02030C53E2}"/>
          </ac:spMkLst>
        </pc:spChg>
        <pc:spChg chg="add">
          <ac:chgData name="María Gabriela Sirias Pérez" userId="0685e7be-a774-4ff5-91c6-49e7c29328f9" providerId="ADAL" clId="{1D5B7663-7556-4673-8838-049F42D7FC6B}" dt="2021-12-29T05:48:20.825" v="514" actId="26606"/>
          <ac:spMkLst>
            <pc:docMk/>
            <pc:sldMk cId="1208599887" sldId="259"/>
            <ac:spMk id="8" creationId="{73DE2CFE-42F2-48F0-8706-5264E012B10C}"/>
          </ac:spMkLst>
        </pc:spChg>
        <pc:spChg chg="add del">
          <ac:chgData name="María Gabriela Sirias Pérez" userId="0685e7be-a774-4ff5-91c6-49e7c29328f9" providerId="ADAL" clId="{1D5B7663-7556-4673-8838-049F42D7FC6B}" dt="2021-12-29T05:47:25.812" v="513" actId="26606"/>
          <ac:spMkLst>
            <pc:docMk/>
            <pc:sldMk cId="1208599887" sldId="259"/>
            <ac:spMk id="11" creationId="{4038CB10-1F5C-4D54-9DF7-12586DE5B007}"/>
          </ac:spMkLst>
        </pc:spChg>
        <pc:spChg chg="add del">
          <ac:chgData name="María Gabriela Sirias Pérez" userId="0685e7be-a774-4ff5-91c6-49e7c29328f9" providerId="ADAL" clId="{1D5B7663-7556-4673-8838-049F42D7FC6B}" dt="2021-12-29T05:47:25.812" v="513" actId="26606"/>
          <ac:spMkLst>
            <pc:docMk/>
            <pc:sldMk cId="1208599887" sldId="259"/>
            <ac:spMk id="13" creationId="{36D30126-6314-4A93-B27E-5C66CF781924}"/>
          </ac:spMkLst>
        </pc:spChg>
        <pc:spChg chg="add del">
          <ac:chgData name="María Gabriela Sirias Pérez" userId="0685e7be-a774-4ff5-91c6-49e7c29328f9" providerId="ADAL" clId="{1D5B7663-7556-4673-8838-049F42D7FC6B}" dt="2021-12-29T05:47:25.812" v="513" actId="26606"/>
          <ac:spMkLst>
            <pc:docMk/>
            <pc:sldMk cId="1208599887" sldId="259"/>
            <ac:spMk id="15" creationId="{73ED6512-6858-4552-B699-9A97FE9A4EA2}"/>
          </ac:spMkLst>
        </pc:spChg>
        <pc:picChg chg="add del mod">
          <ac:chgData name="María Gabriela Sirias Pérez" userId="0685e7be-a774-4ff5-91c6-49e7c29328f9" providerId="ADAL" clId="{1D5B7663-7556-4673-8838-049F42D7FC6B}" dt="2021-12-29T05:49:06.475" v="520" actId="21"/>
          <ac:picMkLst>
            <pc:docMk/>
            <pc:sldMk cId="1208599887" sldId="259"/>
            <ac:picMk id="5" creationId="{4F81EE2F-2B2E-4BC7-9BF9-ADF7346B1225}"/>
          </ac:picMkLst>
        </pc:picChg>
        <pc:picChg chg="add mod">
          <ac:chgData name="María Gabriela Sirias Pérez" userId="0685e7be-a774-4ff5-91c6-49e7c29328f9" providerId="ADAL" clId="{1D5B7663-7556-4673-8838-049F42D7FC6B}" dt="2021-12-29T05:49:35.724" v="528" actId="14100"/>
          <ac:picMkLst>
            <pc:docMk/>
            <pc:sldMk cId="1208599887" sldId="259"/>
            <ac:picMk id="7" creationId="{C8F8965B-89C4-4CB6-802C-3D0C64CE7AFB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6:23:20.397" v="578" actId="20577"/>
        <pc:sldMkLst>
          <pc:docMk/>
          <pc:sldMk cId="3508938775" sldId="260"/>
        </pc:sldMkLst>
        <pc:spChg chg="mod">
          <ac:chgData name="María Gabriela Sirias Pérez" userId="0685e7be-a774-4ff5-91c6-49e7c29328f9" providerId="ADAL" clId="{1D5B7663-7556-4673-8838-049F42D7FC6B}" dt="2021-12-29T06:19:08.713" v="549"/>
          <ac:spMkLst>
            <pc:docMk/>
            <pc:sldMk cId="3508938775" sldId="260"/>
            <ac:spMk id="3" creationId="{F55D45FD-39E8-49B2-ABCC-1ABA862E581B}"/>
          </ac:spMkLst>
        </pc:spChg>
        <pc:spChg chg="mod">
          <ac:chgData name="María Gabriela Sirias Pérez" userId="0685e7be-a774-4ff5-91c6-49e7c29328f9" providerId="ADAL" clId="{1D5B7663-7556-4673-8838-049F42D7FC6B}" dt="2021-12-29T06:23:20.397" v="578" actId="20577"/>
          <ac:spMkLst>
            <pc:docMk/>
            <pc:sldMk cId="3508938775" sldId="260"/>
            <ac:spMk id="6" creationId="{858D1DF7-83DE-4B42-AE5E-0C02030C53E2}"/>
          </ac:spMkLst>
        </pc:spChg>
        <pc:picChg chg="add mod">
          <ac:chgData name="María Gabriela Sirias Pérez" userId="0685e7be-a774-4ff5-91c6-49e7c29328f9" providerId="ADAL" clId="{1D5B7663-7556-4673-8838-049F42D7FC6B}" dt="2021-12-29T06:19:14.493" v="551" actId="14100"/>
          <ac:picMkLst>
            <pc:docMk/>
            <pc:sldMk cId="3508938775" sldId="260"/>
            <ac:picMk id="5" creationId="{885B2134-C5BA-4864-83D7-698782D389F6}"/>
          </ac:picMkLst>
        </pc:picChg>
        <pc:picChg chg="del">
          <ac:chgData name="María Gabriela Sirias Pérez" userId="0685e7be-a774-4ff5-91c6-49e7c29328f9" providerId="ADAL" clId="{1D5B7663-7556-4673-8838-049F42D7FC6B}" dt="2021-12-29T06:14:20.547" v="535" actId="21"/>
          <ac:picMkLst>
            <pc:docMk/>
            <pc:sldMk cId="3508938775" sldId="260"/>
            <ac:picMk id="7" creationId="{C8F8965B-89C4-4CB6-802C-3D0C64CE7AFB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6:56:39.951" v="868" actId="20577"/>
        <pc:sldMkLst>
          <pc:docMk/>
          <pc:sldMk cId="2969720507" sldId="261"/>
        </pc:sldMkLst>
        <pc:spChg chg="mod">
          <ac:chgData name="María Gabriela Sirias Pérez" userId="0685e7be-a774-4ff5-91c6-49e7c29328f9" providerId="ADAL" clId="{1D5B7663-7556-4673-8838-049F42D7FC6B}" dt="2021-12-29T06:37:01.604" v="688" actId="5793"/>
          <ac:spMkLst>
            <pc:docMk/>
            <pc:sldMk cId="2969720507" sldId="261"/>
            <ac:spMk id="3" creationId="{F55D45FD-39E8-49B2-ABCC-1ABA862E581B}"/>
          </ac:spMkLst>
        </pc:spChg>
        <pc:spChg chg="mod">
          <ac:chgData name="María Gabriela Sirias Pérez" userId="0685e7be-a774-4ff5-91c6-49e7c29328f9" providerId="ADAL" clId="{1D5B7663-7556-4673-8838-049F42D7FC6B}" dt="2021-12-29T06:56:39.951" v="868" actId="20577"/>
          <ac:spMkLst>
            <pc:docMk/>
            <pc:sldMk cId="2969720507" sldId="261"/>
            <ac:spMk id="6" creationId="{858D1DF7-83DE-4B42-AE5E-0C02030C53E2}"/>
          </ac:spMkLst>
        </pc:spChg>
        <pc:graphicFrameChg chg="add mod modGraphic">
          <ac:chgData name="María Gabriela Sirias Pérez" userId="0685e7be-a774-4ff5-91c6-49e7c29328f9" providerId="ADAL" clId="{1D5B7663-7556-4673-8838-049F42D7FC6B}" dt="2021-12-29T06:43:29.031" v="814" actId="255"/>
          <ac:graphicFrameMkLst>
            <pc:docMk/>
            <pc:sldMk cId="2969720507" sldId="261"/>
            <ac:graphicFrameMk id="4" creationId="{84D0F074-9A37-41F9-B867-B52BD7DB8B6F}"/>
          </ac:graphicFrameMkLst>
        </pc:graphicFrameChg>
        <pc:picChg chg="del">
          <ac:chgData name="María Gabriela Sirias Pérez" userId="0685e7be-a774-4ff5-91c6-49e7c29328f9" providerId="ADAL" clId="{1D5B7663-7556-4673-8838-049F42D7FC6B}" dt="2021-12-29T06:19:39.488" v="553" actId="21"/>
          <ac:picMkLst>
            <pc:docMk/>
            <pc:sldMk cId="2969720507" sldId="261"/>
            <ac:picMk id="5" creationId="{885B2134-C5BA-4864-83D7-698782D389F6}"/>
          </ac:picMkLst>
        </pc:picChg>
      </pc:sldChg>
      <pc:sldChg chg="modSp add mod ord">
        <pc:chgData name="María Gabriela Sirias Pérez" userId="0685e7be-a774-4ff5-91c6-49e7c29328f9" providerId="ADAL" clId="{1D5B7663-7556-4673-8838-049F42D7FC6B}" dt="2021-12-29T06:32:08.898" v="612" actId="113"/>
        <pc:sldMkLst>
          <pc:docMk/>
          <pc:sldMk cId="2068236991" sldId="262"/>
        </pc:sldMkLst>
        <pc:spChg chg="mod">
          <ac:chgData name="María Gabriela Sirias Pérez" userId="0685e7be-a774-4ff5-91c6-49e7c29328f9" providerId="ADAL" clId="{1D5B7663-7556-4673-8838-049F42D7FC6B}" dt="2021-12-29T06:32:08.898" v="612" actId="113"/>
          <ac:spMkLst>
            <pc:docMk/>
            <pc:sldMk cId="2068236991" sldId="262"/>
            <ac:spMk id="3" creationId="{F55D45FD-39E8-49B2-ABCC-1ABA862E581B}"/>
          </ac:spMkLst>
        </pc:spChg>
      </pc:sldChg>
      <pc:sldChg chg="new del">
        <pc:chgData name="María Gabriela Sirias Pérez" userId="0685e7be-a774-4ff5-91c6-49e7c29328f9" providerId="ADAL" clId="{1D5B7663-7556-4673-8838-049F42D7FC6B}" dt="2021-12-29T06:49:09.162" v="817" actId="2696"/>
        <pc:sldMkLst>
          <pc:docMk/>
          <pc:sldMk cId="4171544582" sldId="263"/>
        </pc:sldMkLst>
      </pc:sldChg>
      <pc:sldChg chg="addSp delSp modSp add mod">
        <pc:chgData name="María Gabriela Sirias Pérez" userId="0685e7be-a774-4ff5-91c6-49e7c29328f9" providerId="ADAL" clId="{1D5B7663-7556-4673-8838-049F42D7FC6B}" dt="2021-12-29T06:55:21.302" v="860" actId="1076"/>
        <pc:sldMkLst>
          <pc:docMk/>
          <pc:sldMk cId="453706530" sldId="264"/>
        </pc:sldMkLst>
        <pc:spChg chg="mod">
          <ac:chgData name="María Gabriela Sirias Pérez" userId="0685e7be-a774-4ff5-91c6-49e7c29328f9" providerId="ADAL" clId="{1D5B7663-7556-4673-8838-049F42D7FC6B}" dt="2021-12-29T06:54:20.706" v="852" actId="20577"/>
          <ac:spMkLst>
            <pc:docMk/>
            <pc:sldMk cId="453706530" sldId="264"/>
            <ac:spMk id="3" creationId="{F55D45FD-39E8-49B2-ABCC-1ABA862E581B}"/>
          </ac:spMkLst>
        </pc:spChg>
        <pc:spChg chg="mod">
          <ac:chgData name="María Gabriela Sirias Pérez" userId="0685e7be-a774-4ff5-91c6-49e7c29328f9" providerId="ADAL" clId="{1D5B7663-7556-4673-8838-049F42D7FC6B}" dt="2021-12-29T06:53:48.658" v="847" actId="18245"/>
          <ac:spMkLst>
            <pc:docMk/>
            <pc:sldMk cId="453706530" sldId="264"/>
            <ac:spMk id="10" creationId="{A087E37F-91D4-4BC0-AAB3-9383C88A8D2A}"/>
          </ac:spMkLst>
        </pc:spChg>
        <pc:spChg chg="mod">
          <ac:chgData name="María Gabriela Sirias Pérez" userId="0685e7be-a774-4ff5-91c6-49e7c29328f9" providerId="ADAL" clId="{1D5B7663-7556-4673-8838-049F42D7FC6B}" dt="2021-12-29T06:53:48.658" v="847" actId="18245"/>
          <ac:spMkLst>
            <pc:docMk/>
            <pc:sldMk cId="453706530" sldId="264"/>
            <ac:spMk id="11" creationId="{1F192FAC-81ED-4087-804B-C1C4742A7877}"/>
          </ac:spMkLst>
        </pc:spChg>
        <pc:spChg chg="mod">
          <ac:chgData name="María Gabriela Sirias Pérez" userId="0685e7be-a774-4ff5-91c6-49e7c29328f9" providerId="ADAL" clId="{1D5B7663-7556-4673-8838-049F42D7FC6B}" dt="2021-12-29T06:54:07.630" v="849" actId="255"/>
          <ac:spMkLst>
            <pc:docMk/>
            <pc:sldMk cId="453706530" sldId="264"/>
            <ac:spMk id="12" creationId="{39BD25C7-82CF-4E66-9102-70376CE0DC3D}"/>
          </ac:spMkLst>
        </pc:spChg>
        <pc:spChg chg="mod">
          <ac:chgData name="María Gabriela Sirias Pérez" userId="0685e7be-a774-4ff5-91c6-49e7c29328f9" providerId="ADAL" clId="{1D5B7663-7556-4673-8838-049F42D7FC6B}" dt="2021-12-29T06:53:48.658" v="847" actId="18245"/>
          <ac:spMkLst>
            <pc:docMk/>
            <pc:sldMk cId="453706530" sldId="264"/>
            <ac:spMk id="13" creationId="{AABCE922-8BF1-43A1-A3E2-FC5E084CB26C}"/>
          </ac:spMkLst>
        </pc:spChg>
        <pc:spChg chg="mod">
          <ac:chgData name="María Gabriela Sirias Pérez" userId="0685e7be-a774-4ff5-91c6-49e7c29328f9" providerId="ADAL" clId="{1D5B7663-7556-4673-8838-049F42D7FC6B}" dt="2021-12-29T06:53:48.658" v="847" actId="18245"/>
          <ac:spMkLst>
            <pc:docMk/>
            <pc:sldMk cId="453706530" sldId="264"/>
            <ac:spMk id="14" creationId="{83F6DAD7-3DBA-4228-8CC6-7ACF484146DB}"/>
          </ac:spMkLst>
        </pc:spChg>
        <pc:spChg chg="mod">
          <ac:chgData name="María Gabriela Sirias Pérez" userId="0685e7be-a774-4ff5-91c6-49e7c29328f9" providerId="ADAL" clId="{1D5B7663-7556-4673-8838-049F42D7FC6B}" dt="2021-12-29T06:54:12.345" v="850" actId="255"/>
          <ac:spMkLst>
            <pc:docMk/>
            <pc:sldMk cId="453706530" sldId="264"/>
            <ac:spMk id="15" creationId="{819A76C1-CE7E-400A-9656-53C32F0BC078}"/>
          </ac:spMkLst>
        </pc:spChg>
        <pc:grpChg chg="mod">
          <ac:chgData name="María Gabriela Sirias Pérez" userId="0685e7be-a774-4ff5-91c6-49e7c29328f9" providerId="ADAL" clId="{1D5B7663-7556-4673-8838-049F42D7FC6B}" dt="2021-12-29T06:55:21.302" v="860" actId="1076"/>
          <ac:grpSpMkLst>
            <pc:docMk/>
            <pc:sldMk cId="453706530" sldId="264"/>
            <ac:grpSpMk id="9" creationId="{9FE9D007-5D22-4105-A1BB-DEDFD032CE6D}"/>
          </ac:grpSpMkLst>
        </pc:grpChg>
        <pc:graphicFrameChg chg="del mod">
          <ac:chgData name="María Gabriela Sirias Pérez" userId="0685e7be-a774-4ff5-91c6-49e7c29328f9" providerId="ADAL" clId="{1D5B7663-7556-4673-8838-049F42D7FC6B}" dt="2021-12-29T06:53:48.658" v="847" actId="18245"/>
          <ac:graphicFrameMkLst>
            <pc:docMk/>
            <pc:sldMk cId="453706530" sldId="264"/>
            <ac:graphicFrameMk id="4" creationId="{84D0F074-9A37-41F9-B867-B52BD7DB8B6F}"/>
          </ac:graphicFrameMkLst>
        </pc:graphicFrameChg>
        <pc:picChg chg="add mod">
          <ac:chgData name="María Gabriela Sirias Pérez" userId="0685e7be-a774-4ff5-91c6-49e7c29328f9" providerId="ADAL" clId="{1D5B7663-7556-4673-8838-049F42D7FC6B}" dt="2021-12-29T06:55:04.712" v="857" actId="1076"/>
          <ac:picMkLst>
            <pc:docMk/>
            <pc:sldMk cId="453706530" sldId="264"/>
            <ac:picMk id="7" creationId="{6550EFB7-F787-496C-8E12-D64B6D929C31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2-01-08T20:59:06.793" v="3691" actId="255"/>
        <pc:sldMkLst>
          <pc:docMk/>
          <pc:sldMk cId="2558634840" sldId="265"/>
        </pc:sldMkLst>
        <pc:spChg chg="mod">
          <ac:chgData name="María Gabriela Sirias Pérez" userId="0685e7be-a774-4ff5-91c6-49e7c29328f9" providerId="ADAL" clId="{1D5B7663-7556-4673-8838-049F42D7FC6B}" dt="2021-12-29T07:50:09.563" v="1680" actId="27636"/>
          <ac:spMkLst>
            <pc:docMk/>
            <pc:sldMk cId="2558634840" sldId="265"/>
            <ac:spMk id="2" creationId="{F489B972-B360-43A4-A08E-B8787DDB509D}"/>
          </ac:spMkLst>
        </pc:spChg>
        <pc:spChg chg="del mod">
          <ac:chgData name="María Gabriela Sirias Pérez" userId="0685e7be-a774-4ff5-91c6-49e7c29328f9" providerId="ADAL" clId="{1D5B7663-7556-4673-8838-049F42D7FC6B}" dt="2021-12-29T07:20:55.326" v="1222" actId="21"/>
          <ac:spMkLst>
            <pc:docMk/>
            <pc:sldMk cId="2558634840" sldId="265"/>
            <ac:spMk id="3" creationId="{F55D45FD-39E8-49B2-ABCC-1ABA862E581B}"/>
          </ac:spMkLst>
        </pc:spChg>
        <pc:spChg chg="del">
          <ac:chgData name="María Gabriela Sirias Pérez" userId="0685e7be-a774-4ff5-91c6-49e7c29328f9" providerId="ADAL" clId="{1D5B7663-7556-4673-8838-049F42D7FC6B}" dt="2021-12-29T06:58:24.076" v="874" actId="21"/>
          <ac:spMkLst>
            <pc:docMk/>
            <pc:sldMk cId="2558634840" sldId="265"/>
            <ac:spMk id="6" creationId="{858D1DF7-83DE-4B42-AE5E-0C02030C53E2}"/>
          </ac:spMkLst>
        </pc:spChg>
        <pc:spChg chg="mod">
          <ac:chgData name="María Gabriela Sirias Pérez" userId="0685e7be-a774-4ff5-91c6-49e7c29328f9" providerId="ADAL" clId="{1D5B7663-7556-4673-8838-049F42D7FC6B}" dt="2021-12-29T06:56:59.762" v="871" actId="20577"/>
          <ac:spMkLst>
            <pc:docMk/>
            <pc:sldMk cId="2558634840" sldId="265"/>
            <ac:spMk id="10" creationId="{A087E37F-91D4-4BC0-AAB3-9383C88A8D2A}"/>
          </ac:spMkLst>
        </pc:spChg>
        <pc:spChg chg="add del mod">
          <ac:chgData name="María Gabriela Sirias Pérez" userId="0685e7be-a774-4ff5-91c6-49e7c29328f9" providerId="ADAL" clId="{1D5B7663-7556-4673-8838-049F42D7FC6B}" dt="2021-12-29T07:21:02.998" v="1223" actId="21"/>
          <ac:spMkLst>
            <pc:docMk/>
            <pc:sldMk cId="2558634840" sldId="265"/>
            <ac:spMk id="16" creationId="{E9389EDC-C813-481D-AB7E-EE9E72E246E2}"/>
          </ac:spMkLst>
        </pc:spChg>
        <pc:grpChg chg="del">
          <ac:chgData name="María Gabriela Sirias Pérez" userId="0685e7be-a774-4ff5-91c6-49e7c29328f9" providerId="ADAL" clId="{1D5B7663-7556-4673-8838-049F42D7FC6B}" dt="2021-12-29T06:57:02.434" v="872" actId="478"/>
          <ac:grpSpMkLst>
            <pc:docMk/>
            <pc:sldMk cId="2558634840" sldId="265"/>
            <ac:grpSpMk id="9" creationId="{9FE9D007-5D22-4105-A1BB-DEDFD032CE6D}"/>
          </ac:grpSpMkLst>
        </pc:grpChg>
        <pc:graphicFrameChg chg="add del mod modGraphic">
          <ac:chgData name="María Gabriela Sirias Pérez" userId="0685e7be-a774-4ff5-91c6-49e7c29328f9" providerId="ADAL" clId="{1D5B7663-7556-4673-8838-049F42D7FC6B}" dt="2022-01-08T20:59:06.793" v="3691" actId="255"/>
          <ac:graphicFrameMkLst>
            <pc:docMk/>
            <pc:sldMk cId="2558634840" sldId="265"/>
            <ac:graphicFrameMk id="4" creationId="{3D23FE9D-07F1-4BF0-BE05-D80399D18B3F}"/>
          </ac:graphicFrameMkLst>
        </pc:graphicFrameChg>
        <pc:picChg chg="del">
          <ac:chgData name="María Gabriela Sirias Pérez" userId="0685e7be-a774-4ff5-91c6-49e7c29328f9" providerId="ADAL" clId="{1D5B7663-7556-4673-8838-049F42D7FC6B}" dt="2021-12-29T06:56:57.876" v="870" actId="478"/>
          <ac:picMkLst>
            <pc:docMk/>
            <pc:sldMk cId="2558634840" sldId="265"/>
            <ac:picMk id="7" creationId="{6550EFB7-F787-496C-8E12-D64B6D929C31}"/>
          </ac:picMkLst>
        </pc:picChg>
      </pc:sldChg>
      <pc:sldChg chg="modSp add mod">
        <pc:chgData name="María Gabriela Sirias Pérez" userId="0685e7be-a774-4ff5-91c6-49e7c29328f9" providerId="ADAL" clId="{1D5B7663-7556-4673-8838-049F42D7FC6B}" dt="2021-12-29T07:51:01.141" v="1713" actId="20577"/>
        <pc:sldMkLst>
          <pc:docMk/>
          <pc:sldMk cId="1295189309" sldId="266"/>
        </pc:sldMkLst>
        <pc:spChg chg="mod">
          <ac:chgData name="María Gabriela Sirias Pérez" userId="0685e7be-a774-4ff5-91c6-49e7c29328f9" providerId="ADAL" clId="{1D5B7663-7556-4673-8838-049F42D7FC6B}" dt="2021-12-29T07:50:27.567" v="1703" actId="20577"/>
          <ac:spMkLst>
            <pc:docMk/>
            <pc:sldMk cId="1295189309" sldId="266"/>
            <ac:spMk id="2" creationId="{F489B972-B360-43A4-A08E-B8787DDB509D}"/>
          </ac:spMkLst>
        </pc:spChg>
        <pc:graphicFrameChg chg="modGraphic">
          <ac:chgData name="María Gabriela Sirias Pérez" userId="0685e7be-a774-4ff5-91c6-49e7c29328f9" providerId="ADAL" clId="{1D5B7663-7556-4673-8838-049F42D7FC6B}" dt="2021-12-29T07:51:01.141" v="1713" actId="20577"/>
          <ac:graphicFrameMkLst>
            <pc:docMk/>
            <pc:sldMk cId="1295189309" sldId="266"/>
            <ac:graphicFrameMk id="4" creationId="{3D23FE9D-07F1-4BF0-BE05-D80399D18B3F}"/>
          </ac:graphicFrameMkLst>
        </pc:graphicFrameChg>
      </pc:sldChg>
      <pc:sldChg chg="addSp delSp modSp add mod ord">
        <pc:chgData name="María Gabriela Sirias Pérez" userId="0685e7be-a774-4ff5-91c6-49e7c29328f9" providerId="ADAL" clId="{1D5B7663-7556-4673-8838-049F42D7FC6B}" dt="2021-12-29T08:21:02.994" v="1888" actId="20577"/>
        <pc:sldMkLst>
          <pc:docMk/>
          <pc:sldMk cId="1002650264" sldId="267"/>
        </pc:sldMkLst>
        <pc:spChg chg="mod">
          <ac:chgData name="María Gabriela Sirias Pérez" userId="0685e7be-a774-4ff5-91c6-49e7c29328f9" providerId="ADAL" clId="{1D5B7663-7556-4673-8838-049F42D7FC6B}" dt="2021-12-29T08:18:21.431" v="1879" actId="20577"/>
          <ac:spMkLst>
            <pc:docMk/>
            <pc:sldMk cId="1002650264" sldId="267"/>
            <ac:spMk id="2" creationId="{F489B972-B360-43A4-A08E-B8787DDB509D}"/>
          </ac:spMkLst>
        </pc:spChg>
        <pc:spChg chg="mod">
          <ac:chgData name="María Gabriela Sirias Pérez" userId="0685e7be-a774-4ff5-91c6-49e7c29328f9" providerId="ADAL" clId="{1D5B7663-7556-4673-8838-049F42D7FC6B}" dt="2021-12-29T08:18:36.157" v="1880" actId="1076"/>
          <ac:spMkLst>
            <pc:docMk/>
            <pc:sldMk cId="1002650264" sldId="267"/>
            <ac:spMk id="3" creationId="{F55D45FD-39E8-49B2-ABCC-1ABA862E581B}"/>
          </ac:spMkLst>
        </pc:spChg>
        <pc:spChg chg="mod">
          <ac:chgData name="María Gabriela Sirias Pérez" userId="0685e7be-a774-4ff5-91c6-49e7c29328f9" providerId="ADAL" clId="{1D5B7663-7556-4673-8838-049F42D7FC6B}" dt="2021-12-29T08:21:02.994" v="1888" actId="20577"/>
          <ac:spMkLst>
            <pc:docMk/>
            <pc:sldMk cId="1002650264" sldId="267"/>
            <ac:spMk id="6" creationId="{858D1DF7-83DE-4B42-AE5E-0C02030C53E2}"/>
          </ac:spMkLst>
        </pc:spChg>
        <pc:graphicFrameChg chg="del">
          <ac:chgData name="María Gabriela Sirias Pérez" userId="0685e7be-a774-4ff5-91c6-49e7c29328f9" providerId="ADAL" clId="{1D5B7663-7556-4673-8838-049F42D7FC6B}" dt="2021-12-29T08:14:48.423" v="1768" actId="21"/>
          <ac:graphicFrameMkLst>
            <pc:docMk/>
            <pc:sldMk cId="1002650264" sldId="267"/>
            <ac:graphicFrameMk id="4" creationId="{84D0F074-9A37-41F9-B867-B52BD7DB8B6F}"/>
          </ac:graphicFrameMkLst>
        </pc:graphicFrameChg>
        <pc:picChg chg="add mod">
          <ac:chgData name="María Gabriela Sirias Pérez" userId="0685e7be-a774-4ff5-91c6-49e7c29328f9" providerId="ADAL" clId="{1D5B7663-7556-4673-8838-049F42D7FC6B}" dt="2021-12-29T08:17:45.291" v="1874" actId="1076"/>
          <ac:picMkLst>
            <pc:docMk/>
            <pc:sldMk cId="1002650264" sldId="267"/>
            <ac:picMk id="7" creationId="{83E001FE-3D90-49E3-AF99-C26BDE5BCE0D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8:22:32.425" v="1911" actId="1076"/>
        <pc:sldMkLst>
          <pc:docMk/>
          <pc:sldMk cId="2845423738" sldId="268"/>
        </pc:sldMkLst>
        <pc:spChg chg="del mod">
          <ac:chgData name="María Gabriela Sirias Pérez" userId="0685e7be-a774-4ff5-91c6-49e7c29328f9" providerId="ADAL" clId="{1D5B7663-7556-4673-8838-049F42D7FC6B}" dt="2021-12-29T08:22:18.314" v="1907" actId="21"/>
          <ac:spMkLst>
            <pc:docMk/>
            <pc:sldMk cId="2845423738" sldId="268"/>
            <ac:spMk id="3" creationId="{F55D45FD-39E8-49B2-ABCC-1ABA862E581B}"/>
          </ac:spMkLst>
        </pc:spChg>
        <pc:spChg chg="add del mod">
          <ac:chgData name="María Gabriela Sirias Pérez" userId="0685e7be-a774-4ff5-91c6-49e7c29328f9" providerId="ADAL" clId="{1D5B7663-7556-4673-8838-049F42D7FC6B}" dt="2021-12-29T08:22:27.570" v="1909" actId="21"/>
          <ac:spMkLst>
            <pc:docMk/>
            <pc:sldMk cId="2845423738" sldId="268"/>
            <ac:spMk id="10" creationId="{3E85B907-44CD-4545-A640-38C664E5D623}"/>
          </ac:spMkLst>
        </pc:spChg>
        <pc:picChg chg="add mod">
          <ac:chgData name="María Gabriela Sirias Pérez" userId="0685e7be-a774-4ff5-91c6-49e7c29328f9" providerId="ADAL" clId="{1D5B7663-7556-4673-8838-049F42D7FC6B}" dt="2021-12-29T08:22:32.425" v="1911" actId="1076"/>
          <ac:picMkLst>
            <pc:docMk/>
            <pc:sldMk cId="2845423738" sldId="268"/>
            <ac:picMk id="5" creationId="{F7DCACCB-A7EA-4938-BDAC-06E6B9A86CFC}"/>
          </ac:picMkLst>
        </pc:picChg>
        <pc:picChg chg="del">
          <ac:chgData name="María Gabriela Sirias Pérez" userId="0685e7be-a774-4ff5-91c6-49e7c29328f9" providerId="ADAL" clId="{1D5B7663-7556-4673-8838-049F42D7FC6B}" dt="2021-12-29T08:21:19.689" v="1890" actId="21"/>
          <ac:picMkLst>
            <pc:docMk/>
            <pc:sldMk cId="2845423738" sldId="268"/>
            <ac:picMk id="7" creationId="{83E001FE-3D90-49E3-AF99-C26BDE5BCE0D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8:56:19.226" v="2119" actId="20577"/>
        <pc:sldMkLst>
          <pc:docMk/>
          <pc:sldMk cId="2068738271" sldId="269"/>
        </pc:sldMkLst>
        <pc:spChg chg="mod">
          <ac:chgData name="María Gabriela Sirias Pérez" userId="0685e7be-a774-4ff5-91c6-49e7c29328f9" providerId="ADAL" clId="{1D5B7663-7556-4673-8838-049F42D7FC6B}" dt="2021-12-29T08:56:19.226" v="2119" actId="20577"/>
          <ac:spMkLst>
            <pc:docMk/>
            <pc:sldMk cId="2068738271" sldId="269"/>
            <ac:spMk id="6" creationId="{858D1DF7-83DE-4B42-AE5E-0C02030C53E2}"/>
          </ac:spMkLst>
        </pc:spChg>
        <pc:spChg chg="add mod">
          <ac:chgData name="María Gabriela Sirias Pérez" userId="0685e7be-a774-4ff5-91c6-49e7c29328f9" providerId="ADAL" clId="{1D5B7663-7556-4673-8838-049F42D7FC6B}" dt="2021-12-29T08:27:57.983" v="1957" actId="20577"/>
          <ac:spMkLst>
            <pc:docMk/>
            <pc:sldMk cId="2068738271" sldId="269"/>
            <ac:spMk id="7" creationId="{642A333C-8B7E-46C1-9358-2CD0D92E6FD4}"/>
          </ac:spMkLst>
        </pc:spChg>
        <pc:picChg chg="del">
          <ac:chgData name="María Gabriela Sirias Pérez" userId="0685e7be-a774-4ff5-91c6-49e7c29328f9" providerId="ADAL" clId="{1D5B7663-7556-4673-8838-049F42D7FC6B}" dt="2021-12-29T08:24:14.813" v="1913" actId="21"/>
          <ac:picMkLst>
            <pc:docMk/>
            <pc:sldMk cId="2068738271" sldId="269"/>
            <ac:picMk id="5" creationId="{F7DCACCB-A7EA-4938-BDAC-06E6B9A86CFC}"/>
          </ac:picMkLst>
        </pc:picChg>
        <pc:picChg chg="add mod">
          <ac:chgData name="María Gabriela Sirias Pérez" userId="0685e7be-a774-4ff5-91c6-49e7c29328f9" providerId="ADAL" clId="{1D5B7663-7556-4673-8838-049F42D7FC6B}" dt="2021-12-29T08:28:10.036" v="1958" actId="1076"/>
          <ac:picMkLst>
            <pc:docMk/>
            <pc:sldMk cId="2068738271" sldId="269"/>
            <ac:picMk id="9" creationId="{1E184BD7-B828-4B29-9C89-CB82915F5FAB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8:55:56.062" v="2117" actId="20577"/>
        <pc:sldMkLst>
          <pc:docMk/>
          <pc:sldMk cId="3116471153" sldId="270"/>
        </pc:sldMkLst>
        <pc:spChg chg="mod">
          <ac:chgData name="María Gabriela Sirias Pérez" userId="0685e7be-a774-4ff5-91c6-49e7c29328f9" providerId="ADAL" clId="{1D5B7663-7556-4673-8838-049F42D7FC6B}" dt="2021-12-29T08:45:45.687" v="2038" actId="20577"/>
          <ac:spMkLst>
            <pc:docMk/>
            <pc:sldMk cId="3116471153" sldId="270"/>
            <ac:spMk id="2" creationId="{F489B972-B360-43A4-A08E-B8787DDB509D}"/>
          </ac:spMkLst>
        </pc:spChg>
        <pc:spChg chg="mod">
          <ac:chgData name="María Gabriela Sirias Pérez" userId="0685e7be-a774-4ff5-91c6-49e7c29328f9" providerId="ADAL" clId="{1D5B7663-7556-4673-8838-049F42D7FC6B}" dt="2021-12-29T08:55:56.062" v="2117" actId="20577"/>
          <ac:spMkLst>
            <pc:docMk/>
            <pc:sldMk cId="3116471153" sldId="270"/>
            <ac:spMk id="6" creationId="{858D1DF7-83DE-4B42-AE5E-0C02030C53E2}"/>
          </ac:spMkLst>
        </pc:spChg>
        <pc:spChg chg="mod">
          <ac:chgData name="María Gabriela Sirias Pérez" userId="0685e7be-a774-4ff5-91c6-49e7c29328f9" providerId="ADAL" clId="{1D5B7663-7556-4673-8838-049F42D7FC6B}" dt="2021-12-29T08:37:12.930" v="2000" actId="108"/>
          <ac:spMkLst>
            <pc:docMk/>
            <pc:sldMk cId="3116471153" sldId="270"/>
            <ac:spMk id="7" creationId="{642A333C-8B7E-46C1-9358-2CD0D92E6FD4}"/>
          </ac:spMkLst>
        </pc:spChg>
        <pc:picChg chg="add mod">
          <ac:chgData name="María Gabriela Sirias Pérez" userId="0685e7be-a774-4ff5-91c6-49e7c29328f9" providerId="ADAL" clId="{1D5B7663-7556-4673-8838-049F42D7FC6B}" dt="2021-12-29T08:36:20.203" v="1996" actId="14100"/>
          <ac:picMkLst>
            <pc:docMk/>
            <pc:sldMk cId="3116471153" sldId="270"/>
            <ac:picMk id="4" creationId="{8E00FB5C-3F6D-4465-913E-E9319D22A5F9}"/>
          </ac:picMkLst>
        </pc:picChg>
        <pc:picChg chg="del">
          <ac:chgData name="María Gabriela Sirias Pérez" userId="0685e7be-a774-4ff5-91c6-49e7c29328f9" providerId="ADAL" clId="{1D5B7663-7556-4673-8838-049F42D7FC6B}" dt="2021-12-29T08:29:10.208" v="1961" actId="21"/>
          <ac:picMkLst>
            <pc:docMk/>
            <pc:sldMk cId="3116471153" sldId="270"/>
            <ac:picMk id="9" creationId="{1E184BD7-B828-4B29-9C89-CB82915F5FAB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8:55:41.391" v="2115" actId="20577"/>
        <pc:sldMkLst>
          <pc:docMk/>
          <pc:sldMk cId="3296226657" sldId="271"/>
        </pc:sldMkLst>
        <pc:spChg chg="mod">
          <ac:chgData name="María Gabriela Sirias Pérez" userId="0685e7be-a774-4ff5-91c6-49e7c29328f9" providerId="ADAL" clId="{1D5B7663-7556-4673-8838-049F42D7FC6B}" dt="2021-12-29T08:48:37.849" v="2065" actId="122"/>
          <ac:spMkLst>
            <pc:docMk/>
            <pc:sldMk cId="3296226657" sldId="271"/>
            <ac:spMk id="2" creationId="{F489B972-B360-43A4-A08E-B8787DDB509D}"/>
          </ac:spMkLst>
        </pc:spChg>
        <pc:spChg chg="mod ord">
          <ac:chgData name="María Gabriela Sirias Pérez" userId="0685e7be-a774-4ff5-91c6-49e7c29328f9" providerId="ADAL" clId="{1D5B7663-7556-4673-8838-049F42D7FC6B}" dt="2021-12-29T08:55:41.391" v="2115" actId="20577"/>
          <ac:spMkLst>
            <pc:docMk/>
            <pc:sldMk cId="3296226657" sldId="271"/>
            <ac:spMk id="6" creationId="{858D1DF7-83DE-4B42-AE5E-0C02030C53E2}"/>
          </ac:spMkLst>
        </pc:spChg>
        <pc:spChg chg="del">
          <ac:chgData name="María Gabriela Sirias Pérez" userId="0685e7be-a774-4ff5-91c6-49e7c29328f9" providerId="ADAL" clId="{1D5B7663-7556-4673-8838-049F42D7FC6B}" dt="2021-12-29T08:46:17.427" v="2040" actId="21"/>
          <ac:spMkLst>
            <pc:docMk/>
            <pc:sldMk cId="3296226657" sldId="271"/>
            <ac:spMk id="7" creationId="{642A333C-8B7E-46C1-9358-2CD0D92E6FD4}"/>
          </ac:spMkLst>
        </pc:spChg>
        <pc:spChg chg="add del">
          <ac:chgData name="María Gabriela Sirias Pérez" userId="0685e7be-a774-4ff5-91c6-49e7c29328f9" providerId="ADAL" clId="{1D5B7663-7556-4673-8838-049F42D7FC6B}" dt="2021-12-29T08:47:26.749" v="2057" actId="26606"/>
          <ac:spMkLst>
            <pc:docMk/>
            <pc:sldMk cId="3296226657" sldId="271"/>
            <ac:spMk id="8" creationId="{73DE2CFE-42F2-48F0-8706-5264E012B10C}"/>
          </ac:spMkLst>
        </pc:spChg>
        <pc:spChg chg="add del">
          <ac:chgData name="María Gabriela Sirias Pérez" userId="0685e7be-a774-4ff5-91c6-49e7c29328f9" providerId="ADAL" clId="{1D5B7663-7556-4673-8838-049F42D7FC6B}" dt="2021-12-29T08:47:04.593" v="2046" actId="26606"/>
          <ac:spMkLst>
            <pc:docMk/>
            <pc:sldMk cId="3296226657" sldId="271"/>
            <ac:spMk id="13" creationId="{F13C74B1-5B17-4795-BED0-7140497B445A}"/>
          </ac:spMkLst>
        </pc:spChg>
        <pc:spChg chg="add del">
          <ac:chgData name="María Gabriela Sirias Pérez" userId="0685e7be-a774-4ff5-91c6-49e7c29328f9" providerId="ADAL" clId="{1D5B7663-7556-4673-8838-049F42D7FC6B}" dt="2021-12-29T08:47:04.593" v="2046" actId="26606"/>
          <ac:spMkLst>
            <pc:docMk/>
            <pc:sldMk cId="3296226657" sldId="271"/>
            <ac:spMk id="15" creationId="{D4974D33-8DC5-464E-8C6D-BE58F0669C17}"/>
          </ac:spMkLst>
        </pc:spChg>
        <pc:spChg chg="add del">
          <ac:chgData name="María Gabriela Sirias Pérez" userId="0685e7be-a774-4ff5-91c6-49e7c29328f9" providerId="ADAL" clId="{1D5B7663-7556-4673-8838-049F42D7FC6B}" dt="2021-12-29T08:47:07.798" v="2048" actId="26606"/>
          <ac:spMkLst>
            <pc:docMk/>
            <pc:sldMk cId="3296226657" sldId="271"/>
            <ac:spMk id="17" creationId="{45D37F4E-DDB4-456B-97E0-9937730A039F}"/>
          </ac:spMkLst>
        </pc:spChg>
        <pc:spChg chg="add del">
          <ac:chgData name="María Gabriela Sirias Pérez" userId="0685e7be-a774-4ff5-91c6-49e7c29328f9" providerId="ADAL" clId="{1D5B7663-7556-4673-8838-049F42D7FC6B}" dt="2021-12-29T08:47:07.798" v="2048" actId="26606"/>
          <ac:spMkLst>
            <pc:docMk/>
            <pc:sldMk cId="3296226657" sldId="271"/>
            <ac:spMk id="18" creationId="{B2DD41CD-8F47-4F56-AD12-4E2FF7696987}"/>
          </ac:spMkLst>
        </pc:spChg>
        <pc:spChg chg="add del">
          <ac:chgData name="María Gabriela Sirias Pérez" userId="0685e7be-a774-4ff5-91c6-49e7c29328f9" providerId="ADAL" clId="{1D5B7663-7556-4673-8838-049F42D7FC6B}" dt="2021-12-29T08:47:12.061" v="2050" actId="26606"/>
          <ac:spMkLst>
            <pc:docMk/>
            <pc:sldMk cId="3296226657" sldId="271"/>
            <ac:spMk id="20" creationId="{33CD251C-A887-4D2F-925B-FC097198538B}"/>
          </ac:spMkLst>
        </pc:spChg>
        <pc:spChg chg="add del">
          <ac:chgData name="María Gabriela Sirias Pérez" userId="0685e7be-a774-4ff5-91c6-49e7c29328f9" providerId="ADAL" clId="{1D5B7663-7556-4673-8838-049F42D7FC6B}" dt="2021-12-29T08:47:12.061" v="2050" actId="26606"/>
          <ac:spMkLst>
            <pc:docMk/>
            <pc:sldMk cId="3296226657" sldId="271"/>
            <ac:spMk id="21" creationId="{B19D093C-27FB-4032-B282-42C4563F257C}"/>
          </ac:spMkLst>
        </pc:spChg>
        <pc:spChg chg="add del">
          <ac:chgData name="María Gabriela Sirias Pérez" userId="0685e7be-a774-4ff5-91c6-49e7c29328f9" providerId="ADAL" clId="{1D5B7663-7556-4673-8838-049F42D7FC6B}" dt="2021-12-29T08:47:13.494" v="2052" actId="26606"/>
          <ac:spMkLst>
            <pc:docMk/>
            <pc:sldMk cId="3296226657" sldId="271"/>
            <ac:spMk id="25" creationId="{2B97F24A-32CE-4C1C-A50D-3016B394DCFB}"/>
          </ac:spMkLst>
        </pc:spChg>
        <pc:spChg chg="add del">
          <ac:chgData name="María Gabriela Sirias Pérez" userId="0685e7be-a774-4ff5-91c6-49e7c29328f9" providerId="ADAL" clId="{1D5B7663-7556-4673-8838-049F42D7FC6B}" dt="2021-12-29T08:47:13.494" v="2052" actId="26606"/>
          <ac:spMkLst>
            <pc:docMk/>
            <pc:sldMk cId="3296226657" sldId="271"/>
            <ac:spMk id="26" creationId="{CD8B4F24-440B-49E9-B85D-733523DC064B}"/>
          </ac:spMkLst>
        </pc:spChg>
        <pc:spChg chg="add del">
          <ac:chgData name="María Gabriela Sirias Pérez" userId="0685e7be-a774-4ff5-91c6-49e7c29328f9" providerId="ADAL" clId="{1D5B7663-7556-4673-8838-049F42D7FC6B}" dt="2021-12-29T08:47:22.580" v="2054" actId="26606"/>
          <ac:spMkLst>
            <pc:docMk/>
            <pc:sldMk cId="3296226657" sldId="271"/>
            <ac:spMk id="28" creationId="{7B831B6F-405A-4B47-B9BB-5CA88F285844}"/>
          </ac:spMkLst>
        </pc:spChg>
        <pc:spChg chg="add del">
          <ac:chgData name="María Gabriela Sirias Pérez" userId="0685e7be-a774-4ff5-91c6-49e7c29328f9" providerId="ADAL" clId="{1D5B7663-7556-4673-8838-049F42D7FC6B}" dt="2021-12-29T08:47:22.580" v="2054" actId="26606"/>
          <ac:spMkLst>
            <pc:docMk/>
            <pc:sldMk cId="3296226657" sldId="271"/>
            <ac:spMk id="29" creationId="{953EE71A-6488-4203-A7C4-77102FD0DCCA}"/>
          </ac:spMkLst>
        </pc:spChg>
        <pc:spChg chg="add del">
          <ac:chgData name="María Gabriela Sirias Pérez" userId="0685e7be-a774-4ff5-91c6-49e7c29328f9" providerId="ADAL" clId="{1D5B7663-7556-4673-8838-049F42D7FC6B}" dt="2021-12-29T08:47:26.735" v="2056" actId="26606"/>
          <ac:spMkLst>
            <pc:docMk/>
            <pc:sldMk cId="3296226657" sldId="271"/>
            <ac:spMk id="31" creationId="{23E547B5-89CF-4EC0-96DE-25771AED0799}"/>
          </ac:spMkLst>
        </pc:spChg>
        <pc:spChg chg="add del">
          <ac:chgData name="María Gabriela Sirias Pérez" userId="0685e7be-a774-4ff5-91c6-49e7c29328f9" providerId="ADAL" clId="{1D5B7663-7556-4673-8838-049F42D7FC6B}" dt="2021-12-29T08:47:26.735" v="2056" actId="26606"/>
          <ac:spMkLst>
            <pc:docMk/>
            <pc:sldMk cId="3296226657" sldId="271"/>
            <ac:spMk id="32" creationId="{3F0B8CEB-8279-4E5E-A0CE-1FC9F71736F2}"/>
          </ac:spMkLst>
        </pc:spChg>
        <pc:spChg chg="add">
          <ac:chgData name="María Gabriela Sirias Pérez" userId="0685e7be-a774-4ff5-91c6-49e7c29328f9" providerId="ADAL" clId="{1D5B7663-7556-4673-8838-049F42D7FC6B}" dt="2021-12-29T08:47:26.749" v="2057" actId="26606"/>
          <ac:spMkLst>
            <pc:docMk/>
            <pc:sldMk cId="3296226657" sldId="271"/>
            <ac:spMk id="34" creationId="{8108D317-7CBD-4897-BD1F-959436D2A3BE}"/>
          </ac:spMkLst>
        </pc:spChg>
        <pc:spChg chg="add">
          <ac:chgData name="María Gabriela Sirias Pérez" userId="0685e7be-a774-4ff5-91c6-49e7c29328f9" providerId="ADAL" clId="{1D5B7663-7556-4673-8838-049F42D7FC6B}" dt="2021-12-29T08:47:26.749" v="2057" actId="26606"/>
          <ac:spMkLst>
            <pc:docMk/>
            <pc:sldMk cId="3296226657" sldId="271"/>
            <ac:spMk id="35" creationId="{D6297641-8B9F-4767-9606-8A11313227BF}"/>
          </ac:spMkLst>
        </pc:spChg>
        <pc:spChg chg="add">
          <ac:chgData name="María Gabriela Sirias Pérez" userId="0685e7be-a774-4ff5-91c6-49e7c29328f9" providerId="ADAL" clId="{1D5B7663-7556-4673-8838-049F42D7FC6B}" dt="2021-12-29T08:47:26.749" v="2057" actId="26606"/>
          <ac:spMkLst>
            <pc:docMk/>
            <pc:sldMk cId="3296226657" sldId="271"/>
            <ac:spMk id="36" creationId="{D8F3CA65-EA00-46B4-9616-39E6853F7BED}"/>
          </ac:spMkLst>
        </pc:spChg>
        <pc:grpChg chg="add del">
          <ac:chgData name="María Gabriela Sirias Pérez" userId="0685e7be-a774-4ff5-91c6-49e7c29328f9" providerId="ADAL" clId="{1D5B7663-7556-4673-8838-049F42D7FC6B}" dt="2021-12-29T08:47:12.061" v="2050" actId="26606"/>
          <ac:grpSpMkLst>
            <pc:docMk/>
            <pc:sldMk cId="3296226657" sldId="271"/>
            <ac:grpSpMk id="22" creationId="{35EE815E-1BD3-4777-B652-6D98825BF66B}"/>
          </ac:grpSpMkLst>
        </pc:grpChg>
        <pc:picChg chg="del">
          <ac:chgData name="María Gabriela Sirias Pérez" userId="0685e7be-a774-4ff5-91c6-49e7c29328f9" providerId="ADAL" clId="{1D5B7663-7556-4673-8838-049F42D7FC6B}" dt="2021-12-29T08:46:19.648" v="2041" actId="21"/>
          <ac:picMkLst>
            <pc:docMk/>
            <pc:sldMk cId="3296226657" sldId="271"/>
            <ac:picMk id="4" creationId="{8E00FB5C-3F6D-4465-913E-E9319D22A5F9}"/>
          </ac:picMkLst>
        </pc:picChg>
        <pc:picChg chg="add mod">
          <ac:chgData name="María Gabriela Sirias Pérez" userId="0685e7be-a774-4ff5-91c6-49e7c29328f9" providerId="ADAL" clId="{1D5B7663-7556-4673-8838-049F42D7FC6B}" dt="2021-12-29T08:47:31.940" v="2058" actId="27614"/>
          <ac:picMkLst>
            <pc:docMk/>
            <pc:sldMk cId="3296226657" sldId="271"/>
            <ac:picMk id="5" creationId="{707A0FA8-5917-4751-9DD8-86D8A08AB0B1}"/>
          </ac:picMkLst>
        </pc:picChg>
      </pc:sldChg>
      <pc:sldChg chg="addSp delSp modSp add mod ord">
        <pc:chgData name="María Gabriela Sirias Pérez" userId="0685e7be-a774-4ff5-91c6-49e7c29328f9" providerId="ADAL" clId="{1D5B7663-7556-4673-8838-049F42D7FC6B}" dt="2021-12-29T09:04:22.820" v="2153" actId="20577"/>
        <pc:sldMkLst>
          <pc:docMk/>
          <pc:sldMk cId="851673932" sldId="272"/>
        </pc:sldMkLst>
        <pc:spChg chg="mod">
          <ac:chgData name="María Gabriela Sirias Pérez" userId="0685e7be-a774-4ff5-91c6-49e7c29328f9" providerId="ADAL" clId="{1D5B7663-7556-4673-8838-049F42D7FC6B}" dt="2021-12-29T09:04:22.820" v="2153" actId="20577"/>
          <ac:spMkLst>
            <pc:docMk/>
            <pc:sldMk cId="851673932" sldId="272"/>
            <ac:spMk id="2" creationId="{F489B972-B360-43A4-A08E-B8787DDB509D}"/>
          </ac:spMkLst>
        </pc:spChg>
        <pc:spChg chg="mod">
          <ac:chgData name="María Gabriela Sirias Pérez" userId="0685e7be-a774-4ff5-91c6-49e7c29328f9" providerId="ADAL" clId="{1D5B7663-7556-4673-8838-049F42D7FC6B}" dt="2021-12-29T08:57:40.509" v="2134" actId="20577"/>
          <ac:spMkLst>
            <pc:docMk/>
            <pc:sldMk cId="851673932" sldId="272"/>
            <ac:spMk id="6" creationId="{858D1DF7-83DE-4B42-AE5E-0C02030C53E2}"/>
          </ac:spMkLst>
        </pc:spChg>
        <pc:spChg chg="mod">
          <ac:chgData name="María Gabriela Sirias Pérez" userId="0685e7be-a774-4ff5-91c6-49e7c29328f9" providerId="ADAL" clId="{1D5B7663-7556-4673-8838-049F42D7FC6B}" dt="2021-12-29T09:00:05.040" v="2146" actId="120"/>
          <ac:spMkLst>
            <pc:docMk/>
            <pc:sldMk cId="851673932" sldId="272"/>
            <ac:spMk id="7" creationId="{642A333C-8B7E-46C1-9358-2CD0D92E6FD4}"/>
          </ac:spMkLst>
        </pc:spChg>
        <pc:picChg chg="del">
          <ac:chgData name="María Gabriela Sirias Pérez" userId="0685e7be-a774-4ff5-91c6-49e7c29328f9" providerId="ADAL" clId="{1D5B7663-7556-4673-8838-049F42D7FC6B}" dt="2021-12-29T08:58:15.284" v="2135" actId="21"/>
          <ac:picMkLst>
            <pc:docMk/>
            <pc:sldMk cId="851673932" sldId="272"/>
            <ac:picMk id="4" creationId="{8E00FB5C-3F6D-4465-913E-E9319D22A5F9}"/>
          </ac:picMkLst>
        </pc:picChg>
        <pc:picChg chg="add mod">
          <ac:chgData name="María Gabriela Sirias Pérez" userId="0685e7be-a774-4ff5-91c6-49e7c29328f9" providerId="ADAL" clId="{1D5B7663-7556-4673-8838-049F42D7FC6B}" dt="2021-12-29T09:02:01.875" v="2148" actId="1076"/>
          <ac:picMkLst>
            <pc:docMk/>
            <pc:sldMk cId="851673932" sldId="272"/>
            <ac:picMk id="5" creationId="{C268B161-2A88-46B2-95CE-D3DDA5B07332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9:05:22.952" v="2161" actId="20577"/>
        <pc:sldMkLst>
          <pc:docMk/>
          <pc:sldMk cId="991254244" sldId="273"/>
        </pc:sldMkLst>
        <pc:spChg chg="mod">
          <ac:chgData name="María Gabriela Sirias Pérez" userId="0685e7be-a774-4ff5-91c6-49e7c29328f9" providerId="ADAL" clId="{1D5B7663-7556-4673-8838-049F42D7FC6B}" dt="2021-12-29T09:04:55.996" v="2157" actId="207"/>
          <ac:spMkLst>
            <pc:docMk/>
            <pc:sldMk cId="991254244" sldId="273"/>
            <ac:spMk id="2" creationId="{F489B972-B360-43A4-A08E-B8787DDB509D}"/>
          </ac:spMkLst>
        </pc:spChg>
        <pc:spChg chg="mod">
          <ac:chgData name="María Gabriela Sirias Pérez" userId="0685e7be-a774-4ff5-91c6-49e7c29328f9" providerId="ADAL" clId="{1D5B7663-7556-4673-8838-049F42D7FC6B}" dt="2021-12-29T09:05:22.952" v="2161" actId="20577"/>
          <ac:spMkLst>
            <pc:docMk/>
            <pc:sldMk cId="991254244" sldId="273"/>
            <ac:spMk id="6" creationId="{858D1DF7-83DE-4B42-AE5E-0C02030C53E2}"/>
          </ac:spMkLst>
        </pc:spChg>
        <pc:spChg chg="mod">
          <ac:chgData name="María Gabriela Sirias Pérez" userId="0685e7be-a774-4ff5-91c6-49e7c29328f9" providerId="ADAL" clId="{1D5B7663-7556-4673-8838-049F42D7FC6B}" dt="2021-12-29T09:04:16.482" v="2151" actId="20577"/>
          <ac:spMkLst>
            <pc:docMk/>
            <pc:sldMk cId="991254244" sldId="273"/>
            <ac:spMk id="7" creationId="{642A333C-8B7E-46C1-9358-2CD0D92E6FD4}"/>
          </ac:spMkLst>
        </pc:spChg>
        <pc:picChg chg="add mod">
          <ac:chgData name="María Gabriela Sirias Pérez" userId="0685e7be-a774-4ff5-91c6-49e7c29328f9" providerId="ADAL" clId="{1D5B7663-7556-4673-8838-049F42D7FC6B}" dt="2021-12-29T09:05:09.325" v="2159" actId="14100"/>
          <ac:picMkLst>
            <pc:docMk/>
            <pc:sldMk cId="991254244" sldId="273"/>
            <ac:picMk id="4" creationId="{7A2A0B70-CBFB-4B45-8641-EC07D9D32C84}"/>
          </ac:picMkLst>
        </pc:picChg>
        <pc:picChg chg="del">
          <ac:chgData name="María Gabriela Sirias Pérez" userId="0685e7be-a774-4ff5-91c6-49e7c29328f9" providerId="ADAL" clId="{1D5B7663-7556-4673-8838-049F42D7FC6B}" dt="2021-12-29T09:02:12.719" v="2150" actId="478"/>
          <ac:picMkLst>
            <pc:docMk/>
            <pc:sldMk cId="991254244" sldId="273"/>
            <ac:picMk id="5" creationId="{C268B161-2A88-46B2-95CE-D3DDA5B07332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9:06:32.291" v="2168" actId="1076"/>
        <pc:sldMkLst>
          <pc:docMk/>
          <pc:sldMk cId="2758146574" sldId="274"/>
        </pc:sldMkLst>
        <pc:picChg chg="del">
          <ac:chgData name="María Gabriela Sirias Pérez" userId="0685e7be-a774-4ff5-91c6-49e7c29328f9" providerId="ADAL" clId="{1D5B7663-7556-4673-8838-049F42D7FC6B}" dt="2021-12-29T09:05:45.948" v="2163" actId="21"/>
          <ac:picMkLst>
            <pc:docMk/>
            <pc:sldMk cId="2758146574" sldId="274"/>
            <ac:picMk id="4" creationId="{7A2A0B70-CBFB-4B45-8641-EC07D9D32C84}"/>
          </ac:picMkLst>
        </pc:picChg>
        <pc:picChg chg="add mod">
          <ac:chgData name="María Gabriela Sirias Pérez" userId="0685e7be-a774-4ff5-91c6-49e7c29328f9" providerId="ADAL" clId="{1D5B7663-7556-4673-8838-049F42D7FC6B}" dt="2021-12-29T09:06:32.291" v="2168" actId="1076"/>
          <ac:picMkLst>
            <pc:docMk/>
            <pc:sldMk cId="2758146574" sldId="274"/>
            <ac:picMk id="5" creationId="{7F9FC44E-807A-4C24-A648-CF0E9235A868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1-12-29T09:09:26.489" v="2173" actId="20577"/>
        <pc:sldMkLst>
          <pc:docMk/>
          <pc:sldMk cId="3075538927" sldId="275"/>
        </pc:sldMkLst>
        <pc:spChg chg="mod">
          <ac:chgData name="María Gabriela Sirias Pérez" userId="0685e7be-a774-4ff5-91c6-49e7c29328f9" providerId="ADAL" clId="{1D5B7663-7556-4673-8838-049F42D7FC6B}" dt="2021-12-29T09:09:26.489" v="2173" actId="20577"/>
          <ac:spMkLst>
            <pc:docMk/>
            <pc:sldMk cId="3075538927" sldId="275"/>
            <ac:spMk id="2" creationId="{F489B972-B360-43A4-A08E-B8787DDB509D}"/>
          </ac:spMkLst>
        </pc:spChg>
        <pc:picChg chg="add mod">
          <ac:chgData name="María Gabriela Sirias Pérez" userId="0685e7be-a774-4ff5-91c6-49e7c29328f9" providerId="ADAL" clId="{1D5B7663-7556-4673-8838-049F42D7FC6B}" dt="2021-12-29T09:09:20.773" v="2172" actId="1076"/>
          <ac:picMkLst>
            <pc:docMk/>
            <pc:sldMk cId="3075538927" sldId="275"/>
            <ac:picMk id="4" creationId="{C22427EA-E584-42F9-A832-D6FD13F89E4C}"/>
          </ac:picMkLst>
        </pc:picChg>
        <pc:picChg chg="del">
          <ac:chgData name="María Gabriela Sirias Pérez" userId="0685e7be-a774-4ff5-91c6-49e7c29328f9" providerId="ADAL" clId="{1D5B7663-7556-4673-8838-049F42D7FC6B}" dt="2021-12-29T09:08:46.869" v="2170" actId="21"/>
          <ac:picMkLst>
            <pc:docMk/>
            <pc:sldMk cId="3075538927" sldId="275"/>
            <ac:picMk id="5" creationId="{7F9FC44E-807A-4C24-A648-CF0E9235A868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2-01-03T23:50:52.209" v="2476" actId="20577"/>
        <pc:sldMkLst>
          <pc:docMk/>
          <pc:sldMk cId="3089588385" sldId="276"/>
        </pc:sldMkLst>
        <pc:spChg chg="mod">
          <ac:chgData name="María Gabriela Sirias Pérez" userId="0685e7be-a774-4ff5-91c6-49e7c29328f9" providerId="ADAL" clId="{1D5B7663-7556-4673-8838-049F42D7FC6B}" dt="2021-12-29T09:12:18.049" v="2210" actId="20577"/>
          <ac:spMkLst>
            <pc:docMk/>
            <pc:sldMk cId="3089588385" sldId="276"/>
            <ac:spMk id="2" creationId="{F489B972-B360-43A4-A08E-B8787DDB509D}"/>
          </ac:spMkLst>
        </pc:spChg>
        <pc:spChg chg="del mod">
          <ac:chgData name="María Gabriela Sirias Pérez" userId="0685e7be-a774-4ff5-91c6-49e7c29328f9" providerId="ADAL" clId="{1D5B7663-7556-4673-8838-049F42D7FC6B}" dt="2022-01-03T23:42:03.368" v="2353" actId="22"/>
          <ac:spMkLst>
            <pc:docMk/>
            <pc:sldMk cId="3089588385" sldId="276"/>
            <ac:spMk id="3" creationId="{F55D45FD-39E8-49B2-ABCC-1ABA862E581B}"/>
          </ac:spMkLst>
        </pc:spChg>
        <pc:spChg chg="mod">
          <ac:chgData name="María Gabriela Sirias Pérez" userId="0685e7be-a774-4ff5-91c6-49e7c29328f9" providerId="ADAL" clId="{1D5B7663-7556-4673-8838-049F42D7FC6B}" dt="2022-01-03T23:50:52.209" v="2476" actId="20577"/>
          <ac:spMkLst>
            <pc:docMk/>
            <pc:sldMk cId="3089588385" sldId="276"/>
            <ac:spMk id="6" creationId="{858D1DF7-83DE-4B42-AE5E-0C02030C53E2}"/>
          </ac:spMkLst>
        </pc:spChg>
        <pc:spChg chg="add mod">
          <ac:chgData name="María Gabriela Sirias Pérez" userId="0685e7be-a774-4ff5-91c6-49e7c29328f9" providerId="ADAL" clId="{1D5B7663-7556-4673-8838-049F42D7FC6B}" dt="2022-01-03T23:50:36.682" v="2471" actId="1076"/>
          <ac:spMkLst>
            <pc:docMk/>
            <pc:sldMk cId="3089588385" sldId="276"/>
            <ac:spMk id="9" creationId="{87CD1D0E-84DB-4ABF-A8E1-F9EFB3470222}"/>
          </ac:spMkLst>
        </pc:spChg>
        <pc:spChg chg="mod">
          <ac:chgData name="María Gabriela Sirias Pérez" userId="0685e7be-a774-4ff5-91c6-49e7c29328f9" providerId="ADAL" clId="{1D5B7663-7556-4673-8838-049F42D7FC6B}" dt="2021-12-29T09:12:02.616" v="2176" actId="20577"/>
          <ac:spMkLst>
            <pc:docMk/>
            <pc:sldMk cId="3089588385" sldId="276"/>
            <ac:spMk id="10" creationId="{A087E37F-91D4-4BC0-AAB3-9383C88A8D2A}"/>
          </ac:spMkLst>
        </pc:spChg>
        <pc:spChg chg="add mod">
          <ac:chgData name="María Gabriela Sirias Pérez" userId="0685e7be-a774-4ff5-91c6-49e7c29328f9" providerId="ADAL" clId="{1D5B7663-7556-4673-8838-049F42D7FC6B}" dt="2022-01-03T23:50:39.322" v="2472" actId="1076"/>
          <ac:spMkLst>
            <pc:docMk/>
            <pc:sldMk cId="3089588385" sldId="276"/>
            <ac:spMk id="12" creationId="{D41A52F6-7480-4700-91FD-C99310D5894D}"/>
          </ac:spMkLst>
        </pc:spChg>
        <pc:grpChg chg="del">
          <ac:chgData name="María Gabriela Sirias Pérez" userId="0685e7be-a774-4ff5-91c6-49e7c29328f9" providerId="ADAL" clId="{1D5B7663-7556-4673-8838-049F42D7FC6B}" dt="2021-12-29T09:12:04.103" v="2177" actId="478"/>
          <ac:grpSpMkLst>
            <pc:docMk/>
            <pc:sldMk cId="3089588385" sldId="276"/>
            <ac:grpSpMk id="9" creationId="{9FE9D007-5D22-4105-A1BB-DEDFD032CE6D}"/>
          </ac:grpSpMkLst>
        </pc:grpChg>
        <pc:picChg chg="add del mod ord">
          <ac:chgData name="María Gabriela Sirias Pérez" userId="0685e7be-a774-4ff5-91c6-49e7c29328f9" providerId="ADAL" clId="{1D5B7663-7556-4673-8838-049F42D7FC6B}" dt="2022-01-03T23:46:24.960" v="2360" actId="21"/>
          <ac:picMkLst>
            <pc:docMk/>
            <pc:sldMk cId="3089588385" sldId="276"/>
            <ac:picMk id="5" creationId="{1BCA6B20-D283-442B-8A09-6AF09ECF8A44}"/>
          </ac:picMkLst>
        </pc:picChg>
        <pc:picChg chg="del">
          <ac:chgData name="María Gabriela Sirias Pérez" userId="0685e7be-a774-4ff5-91c6-49e7c29328f9" providerId="ADAL" clId="{1D5B7663-7556-4673-8838-049F42D7FC6B}" dt="2021-12-29T09:12:00.952" v="2175" actId="478"/>
          <ac:picMkLst>
            <pc:docMk/>
            <pc:sldMk cId="3089588385" sldId="276"/>
            <ac:picMk id="7" creationId="{6550EFB7-F787-496C-8E12-D64B6D929C31}"/>
          </ac:picMkLst>
        </pc:picChg>
        <pc:cxnChg chg="add del">
          <ac:chgData name="María Gabriela Sirias Pérez" userId="0685e7be-a774-4ff5-91c6-49e7c29328f9" providerId="ADAL" clId="{1D5B7663-7556-4673-8838-049F42D7FC6B}" dt="2022-01-03T23:48:22.423" v="2463" actId="21"/>
          <ac:cxnSpMkLst>
            <pc:docMk/>
            <pc:sldMk cId="3089588385" sldId="276"/>
            <ac:cxnSpMk id="11" creationId="{BB20F3B5-69C1-4C61-B878-F8DA50A05E4C}"/>
          </ac:cxnSpMkLst>
        </pc:cxnChg>
      </pc:sldChg>
      <pc:sldChg chg="addSp delSp modSp add mod ord">
        <pc:chgData name="María Gabriela Sirias Pérez" userId="0685e7be-a774-4ff5-91c6-49e7c29328f9" providerId="ADAL" clId="{1D5B7663-7556-4673-8838-049F42D7FC6B}" dt="2022-01-04T02:18:42.459" v="3680" actId="13926"/>
        <pc:sldMkLst>
          <pc:docMk/>
          <pc:sldMk cId="972112964" sldId="277"/>
        </pc:sldMkLst>
        <pc:spChg chg="mod">
          <ac:chgData name="María Gabriela Sirias Pérez" userId="0685e7be-a774-4ff5-91c6-49e7c29328f9" providerId="ADAL" clId="{1D5B7663-7556-4673-8838-049F42D7FC6B}" dt="2022-01-04T02:01:50.814" v="3553" actId="20577"/>
          <ac:spMkLst>
            <pc:docMk/>
            <pc:sldMk cId="972112964" sldId="277"/>
            <ac:spMk id="2" creationId="{F489B972-B360-43A4-A08E-B8787DDB509D}"/>
          </ac:spMkLst>
        </pc:spChg>
        <pc:spChg chg="add mod">
          <ac:chgData name="María Gabriela Sirias Pérez" userId="0685e7be-a774-4ff5-91c6-49e7c29328f9" providerId="ADAL" clId="{1D5B7663-7556-4673-8838-049F42D7FC6B}" dt="2022-01-04T02:08:36.550" v="3645" actId="255"/>
          <ac:spMkLst>
            <pc:docMk/>
            <pc:sldMk cId="972112964" sldId="277"/>
            <ac:spMk id="5" creationId="{6735094C-A873-449C-BFAB-A9D3A1D4296D}"/>
          </ac:spMkLst>
        </pc:spChg>
        <pc:spChg chg="mod">
          <ac:chgData name="María Gabriela Sirias Pérez" userId="0685e7be-a774-4ff5-91c6-49e7c29328f9" providerId="ADAL" clId="{1D5B7663-7556-4673-8838-049F42D7FC6B}" dt="2022-01-04T02:18:42.459" v="3680" actId="13926"/>
          <ac:spMkLst>
            <pc:docMk/>
            <pc:sldMk cId="972112964" sldId="277"/>
            <ac:spMk id="6" creationId="{858D1DF7-83DE-4B42-AE5E-0C02030C53E2}"/>
          </ac:spMkLst>
        </pc:spChg>
        <pc:spChg chg="del mod">
          <ac:chgData name="María Gabriela Sirias Pérez" userId="0685e7be-a774-4ff5-91c6-49e7c29328f9" providerId="ADAL" clId="{1D5B7663-7556-4673-8838-049F42D7FC6B}" dt="2022-01-04T01:58:22.306" v="3401" actId="21"/>
          <ac:spMkLst>
            <pc:docMk/>
            <pc:sldMk cId="972112964" sldId="277"/>
            <ac:spMk id="7" creationId="{642A333C-8B7E-46C1-9358-2CD0D92E6FD4}"/>
          </ac:spMkLst>
        </pc:spChg>
        <pc:spChg chg="add mod">
          <ac:chgData name="María Gabriela Sirias Pérez" userId="0685e7be-a774-4ff5-91c6-49e7c29328f9" providerId="ADAL" clId="{1D5B7663-7556-4673-8838-049F42D7FC6B}" dt="2022-01-04T02:11:06.088" v="3664" actId="115"/>
          <ac:spMkLst>
            <pc:docMk/>
            <pc:sldMk cId="972112964" sldId="277"/>
            <ac:spMk id="9" creationId="{B843B9BB-D8E0-4AED-B502-D5FDD5BBD223}"/>
          </ac:spMkLst>
        </pc:spChg>
        <pc:picChg chg="add mod">
          <ac:chgData name="María Gabriela Sirias Pérez" userId="0685e7be-a774-4ff5-91c6-49e7c29328f9" providerId="ADAL" clId="{1D5B7663-7556-4673-8838-049F42D7FC6B}" dt="2022-01-04T02:00:20.492" v="3422" actId="1076"/>
          <ac:picMkLst>
            <pc:docMk/>
            <pc:sldMk cId="972112964" sldId="277"/>
            <ac:picMk id="4" creationId="{22013DA8-9021-47B5-9548-11A534BEC7DE}"/>
          </ac:picMkLst>
        </pc:picChg>
        <pc:picChg chg="del">
          <ac:chgData name="María Gabriela Sirias Pérez" userId="0685e7be-a774-4ff5-91c6-49e7c29328f9" providerId="ADAL" clId="{1D5B7663-7556-4673-8838-049F42D7FC6B}" dt="2021-12-29T09:17:37.872" v="2311" actId="478"/>
          <ac:picMkLst>
            <pc:docMk/>
            <pc:sldMk cId="972112964" sldId="277"/>
            <ac:picMk id="4" creationId="{8E00FB5C-3F6D-4465-913E-E9319D22A5F9}"/>
          </ac:picMkLst>
        </pc:picChg>
      </pc:sldChg>
      <pc:sldChg chg="addSp delSp modSp new mod">
        <pc:chgData name="María Gabriela Sirias Pérez" userId="0685e7be-a774-4ff5-91c6-49e7c29328f9" providerId="ADAL" clId="{1D5B7663-7556-4673-8838-049F42D7FC6B}" dt="2021-12-29T18:20:58.452" v="2348" actId="20577"/>
        <pc:sldMkLst>
          <pc:docMk/>
          <pc:sldMk cId="640205781" sldId="278"/>
        </pc:sldMkLst>
        <pc:spChg chg="mod">
          <ac:chgData name="María Gabriela Sirias Pérez" userId="0685e7be-a774-4ff5-91c6-49e7c29328f9" providerId="ADAL" clId="{1D5B7663-7556-4673-8838-049F42D7FC6B}" dt="2021-12-29T18:17:25.330" v="2334" actId="1076"/>
          <ac:spMkLst>
            <pc:docMk/>
            <pc:sldMk cId="640205781" sldId="278"/>
            <ac:spMk id="2" creationId="{5176AF5D-D7C2-4CB0-AEE9-8F3137E20178}"/>
          </ac:spMkLst>
        </pc:spChg>
        <pc:spChg chg="del">
          <ac:chgData name="María Gabriela Sirias Pérez" userId="0685e7be-a774-4ff5-91c6-49e7c29328f9" providerId="ADAL" clId="{1D5B7663-7556-4673-8838-049F42D7FC6B}" dt="2021-12-29T18:16:34.350" v="2328" actId="21"/>
          <ac:spMkLst>
            <pc:docMk/>
            <pc:sldMk cId="640205781" sldId="278"/>
            <ac:spMk id="3" creationId="{5B32FBD2-8709-4666-AC21-22F6878632A0}"/>
          </ac:spMkLst>
        </pc:spChg>
        <pc:spChg chg="add mod">
          <ac:chgData name="María Gabriela Sirias Pérez" userId="0685e7be-a774-4ff5-91c6-49e7c29328f9" providerId="ADAL" clId="{1D5B7663-7556-4673-8838-049F42D7FC6B}" dt="2021-12-29T18:20:58.452" v="2348" actId="20577"/>
          <ac:spMkLst>
            <pc:docMk/>
            <pc:sldMk cId="640205781" sldId="278"/>
            <ac:spMk id="5" creationId="{50B9A2E1-860B-4CFF-AB97-DD8CBD3E3077}"/>
          </ac:spMkLst>
        </pc:spChg>
        <pc:graphicFrameChg chg="add mod modGraphic">
          <ac:chgData name="María Gabriela Sirias Pérez" userId="0685e7be-a774-4ff5-91c6-49e7c29328f9" providerId="ADAL" clId="{1D5B7663-7556-4673-8838-049F42D7FC6B}" dt="2021-12-29T18:18:15.490" v="2339" actId="1076"/>
          <ac:graphicFrameMkLst>
            <pc:docMk/>
            <pc:sldMk cId="640205781" sldId="278"/>
            <ac:graphicFrameMk id="4" creationId="{540B9C50-8FDF-425D-8257-28FA452D9C01}"/>
          </ac:graphicFrameMkLst>
        </pc:graphicFrameChg>
      </pc:sldChg>
      <pc:sldChg chg="add ord">
        <pc:chgData name="María Gabriela Sirias Pérez" userId="0685e7be-a774-4ff5-91c6-49e7c29328f9" providerId="ADAL" clId="{1D5B7663-7556-4673-8838-049F42D7FC6B}" dt="2022-01-03T02:21:28.005" v="2351"/>
        <pc:sldMkLst>
          <pc:docMk/>
          <pc:sldMk cId="1700309265" sldId="279"/>
        </pc:sldMkLst>
      </pc:sldChg>
      <pc:sldChg chg="addSp delSp modSp add del mod">
        <pc:chgData name="María Gabriela Sirias Pérez" userId="0685e7be-a774-4ff5-91c6-49e7c29328f9" providerId="ADAL" clId="{1D5B7663-7556-4673-8838-049F42D7FC6B}" dt="2022-01-03T23:51:22.246" v="2482" actId="2696"/>
        <pc:sldMkLst>
          <pc:docMk/>
          <pc:sldMk cId="1271374292" sldId="280"/>
        </pc:sldMkLst>
        <pc:spChg chg="del">
          <ac:chgData name="María Gabriela Sirias Pérez" userId="0685e7be-a774-4ff5-91c6-49e7c29328f9" providerId="ADAL" clId="{1D5B7663-7556-4673-8838-049F42D7FC6B}" dt="2022-01-03T23:51:01.281" v="2477" actId="21"/>
          <ac:spMkLst>
            <pc:docMk/>
            <pc:sldMk cId="1271374292" sldId="280"/>
            <ac:spMk id="2" creationId="{F489B972-B360-43A4-A08E-B8787DDB509D}"/>
          </ac:spMkLst>
        </pc:spChg>
        <pc:spChg chg="add del mod">
          <ac:chgData name="María Gabriela Sirias Pérez" userId="0685e7be-a774-4ff5-91c6-49e7c29328f9" providerId="ADAL" clId="{1D5B7663-7556-4673-8838-049F42D7FC6B}" dt="2022-01-03T23:51:03.689" v="2478" actId="21"/>
          <ac:spMkLst>
            <pc:docMk/>
            <pc:sldMk cId="1271374292" sldId="280"/>
            <ac:spMk id="4" creationId="{1AF66DBD-6FE3-44DE-B786-B07B29938896}"/>
          </ac:spMkLst>
        </pc:spChg>
        <pc:spChg chg="add mod">
          <ac:chgData name="María Gabriela Sirias Pérez" userId="0685e7be-a774-4ff5-91c6-49e7c29328f9" providerId="ADAL" clId="{1D5B7663-7556-4673-8838-049F42D7FC6B}" dt="2022-01-03T23:51:16.075" v="2480" actId="21"/>
          <ac:spMkLst>
            <pc:docMk/>
            <pc:sldMk cId="1271374292" sldId="280"/>
            <ac:spMk id="9" creationId="{75C069F3-3A4D-4B4F-A89A-B76C1E223AC4}"/>
          </ac:spMkLst>
        </pc:spChg>
        <pc:picChg chg="del">
          <ac:chgData name="María Gabriela Sirias Pérez" userId="0685e7be-a774-4ff5-91c6-49e7c29328f9" providerId="ADAL" clId="{1D5B7663-7556-4673-8838-049F42D7FC6B}" dt="2022-01-03T23:51:16.075" v="2480" actId="21"/>
          <ac:picMkLst>
            <pc:docMk/>
            <pc:sldMk cId="1271374292" sldId="280"/>
            <ac:picMk id="5" creationId="{1BCA6B20-D283-442B-8A09-6AF09ECF8A44}"/>
          </ac:picMkLst>
        </pc:picChg>
      </pc:sldChg>
      <pc:sldChg chg="addSp modSp new mod">
        <pc:chgData name="María Gabriela Sirias Pérez" userId="0685e7be-a774-4ff5-91c6-49e7c29328f9" providerId="ADAL" clId="{1D5B7663-7556-4673-8838-049F42D7FC6B}" dt="2022-01-04T00:48:03.559" v="2827" actId="20577"/>
        <pc:sldMkLst>
          <pc:docMk/>
          <pc:sldMk cId="1140634034" sldId="281"/>
        </pc:sldMkLst>
        <pc:spChg chg="add mod">
          <ac:chgData name="María Gabriela Sirias Pérez" userId="0685e7be-a774-4ff5-91c6-49e7c29328f9" providerId="ADAL" clId="{1D5B7663-7556-4673-8838-049F42D7FC6B}" dt="2022-01-04T00:48:03.559" v="2827" actId="20577"/>
          <ac:spMkLst>
            <pc:docMk/>
            <pc:sldMk cId="1140634034" sldId="281"/>
            <ac:spMk id="3" creationId="{0711ED57-EFE3-4915-AE26-9943894CE03B}"/>
          </ac:spMkLst>
        </pc:spChg>
        <pc:picChg chg="add mod">
          <ac:chgData name="María Gabriela Sirias Pérez" userId="0685e7be-a774-4ff5-91c6-49e7c29328f9" providerId="ADAL" clId="{1D5B7663-7556-4673-8838-049F42D7FC6B}" dt="2022-01-03T23:51:32.071" v="2485" actId="1076"/>
          <ac:picMkLst>
            <pc:docMk/>
            <pc:sldMk cId="1140634034" sldId="281"/>
            <ac:picMk id="2" creationId="{1D3EB10C-B1F5-46FE-8C5C-444E1E5128D2}"/>
          </ac:picMkLst>
        </pc:picChg>
      </pc:sldChg>
      <pc:sldChg chg="addSp delSp modSp new mod">
        <pc:chgData name="María Gabriela Sirias Pérez" userId="0685e7be-a774-4ff5-91c6-49e7c29328f9" providerId="ADAL" clId="{1D5B7663-7556-4673-8838-049F42D7FC6B}" dt="2022-01-04T00:47:58.056" v="2825" actId="20577"/>
        <pc:sldMkLst>
          <pc:docMk/>
          <pc:sldMk cId="2693436772" sldId="282"/>
        </pc:sldMkLst>
        <pc:spChg chg="add del">
          <ac:chgData name="María Gabriela Sirias Pérez" userId="0685e7be-a774-4ff5-91c6-49e7c29328f9" providerId="ADAL" clId="{1D5B7663-7556-4673-8838-049F42D7FC6B}" dt="2022-01-04T00:33:30.911" v="2584" actId="22"/>
          <ac:spMkLst>
            <pc:docMk/>
            <pc:sldMk cId="2693436772" sldId="282"/>
            <ac:spMk id="5" creationId="{CD363543-5702-4FFC-B5E8-06A1F25ED0DA}"/>
          </ac:spMkLst>
        </pc:spChg>
        <pc:spChg chg="add del">
          <ac:chgData name="María Gabriela Sirias Pérez" userId="0685e7be-a774-4ff5-91c6-49e7c29328f9" providerId="ADAL" clId="{1D5B7663-7556-4673-8838-049F42D7FC6B}" dt="2022-01-04T00:33:35.335" v="2586" actId="22"/>
          <ac:spMkLst>
            <pc:docMk/>
            <pc:sldMk cId="2693436772" sldId="282"/>
            <ac:spMk id="7" creationId="{813EC103-B77A-4D17-BA0C-5C3F63AE269D}"/>
          </ac:spMkLst>
        </pc:spChg>
        <pc:spChg chg="add mod">
          <ac:chgData name="María Gabriela Sirias Pérez" userId="0685e7be-a774-4ff5-91c6-49e7c29328f9" providerId="ADAL" clId="{1D5B7663-7556-4673-8838-049F42D7FC6B}" dt="2022-01-04T00:47:58.056" v="2825" actId="20577"/>
          <ac:spMkLst>
            <pc:docMk/>
            <pc:sldMk cId="2693436772" sldId="282"/>
            <ac:spMk id="9" creationId="{3466FDC3-A7E2-4D88-B277-219C2DFF28AA}"/>
          </ac:spMkLst>
        </pc:spChg>
        <pc:picChg chg="add">
          <ac:chgData name="María Gabriela Sirias Pérez" userId="0685e7be-a774-4ff5-91c6-49e7c29328f9" providerId="ADAL" clId="{1D5B7663-7556-4673-8838-049F42D7FC6B}" dt="2022-01-04T00:33:13.592" v="2582" actId="22"/>
          <ac:picMkLst>
            <pc:docMk/>
            <pc:sldMk cId="2693436772" sldId="282"/>
            <ac:picMk id="3" creationId="{B7C6EB6A-6CC3-4AE4-A190-63B762F52848}"/>
          </ac:picMkLst>
        </pc:picChg>
      </pc:sldChg>
      <pc:sldChg chg="addSp delSp modSp add mod ord">
        <pc:chgData name="María Gabriela Sirias Pérez" userId="0685e7be-a774-4ff5-91c6-49e7c29328f9" providerId="ADAL" clId="{1D5B7663-7556-4673-8838-049F42D7FC6B}" dt="2022-01-04T00:51:44.725" v="2847" actId="20577"/>
        <pc:sldMkLst>
          <pc:docMk/>
          <pc:sldMk cId="789331961" sldId="283"/>
        </pc:sldMkLst>
        <pc:spChg chg="mod">
          <ac:chgData name="María Gabriela Sirias Pérez" userId="0685e7be-a774-4ff5-91c6-49e7c29328f9" providerId="ADAL" clId="{1D5B7663-7556-4673-8838-049F42D7FC6B}" dt="2022-01-04T00:36:42.122" v="2685" actId="6549"/>
          <ac:spMkLst>
            <pc:docMk/>
            <pc:sldMk cId="789331961" sldId="283"/>
            <ac:spMk id="2" creationId="{F489B972-B360-43A4-A08E-B8787DDB509D}"/>
          </ac:spMkLst>
        </pc:spChg>
        <pc:spChg chg="add mod">
          <ac:chgData name="María Gabriela Sirias Pérez" userId="0685e7be-a774-4ff5-91c6-49e7c29328f9" providerId="ADAL" clId="{1D5B7663-7556-4673-8838-049F42D7FC6B}" dt="2022-01-04T00:47:08.043" v="2823" actId="20577"/>
          <ac:spMkLst>
            <pc:docMk/>
            <pc:sldMk cId="789331961" sldId="283"/>
            <ac:spMk id="5" creationId="{ACEBD129-7B5F-4C26-8098-5D50C36856F2}"/>
          </ac:spMkLst>
        </pc:spChg>
        <pc:spChg chg="mod">
          <ac:chgData name="María Gabriela Sirias Pérez" userId="0685e7be-a774-4ff5-91c6-49e7c29328f9" providerId="ADAL" clId="{1D5B7663-7556-4673-8838-049F42D7FC6B}" dt="2022-01-04T00:51:44.725" v="2847" actId="20577"/>
          <ac:spMkLst>
            <pc:docMk/>
            <pc:sldMk cId="789331961" sldId="283"/>
            <ac:spMk id="6" creationId="{858D1DF7-83DE-4B42-AE5E-0C02030C53E2}"/>
          </ac:spMkLst>
        </pc:spChg>
        <pc:spChg chg="del mod">
          <ac:chgData name="María Gabriela Sirias Pérez" userId="0685e7be-a774-4ff5-91c6-49e7c29328f9" providerId="ADAL" clId="{1D5B7663-7556-4673-8838-049F42D7FC6B}" dt="2022-01-04T00:42:00.569" v="2686" actId="22"/>
          <ac:spMkLst>
            <pc:docMk/>
            <pc:sldMk cId="789331961" sldId="283"/>
            <ac:spMk id="9" creationId="{87CD1D0E-84DB-4ABF-A8E1-F9EFB3470222}"/>
          </ac:spMkLst>
        </pc:spChg>
        <pc:spChg chg="del">
          <ac:chgData name="María Gabriela Sirias Pérez" userId="0685e7be-a774-4ff5-91c6-49e7c29328f9" providerId="ADAL" clId="{1D5B7663-7556-4673-8838-049F42D7FC6B}" dt="2022-01-04T00:35:26.766" v="2627" actId="21"/>
          <ac:spMkLst>
            <pc:docMk/>
            <pc:sldMk cId="789331961" sldId="283"/>
            <ac:spMk id="12" creationId="{D41A52F6-7480-4700-91FD-C99310D5894D}"/>
          </ac:spMkLst>
        </pc:spChg>
        <pc:picChg chg="add mod ord">
          <ac:chgData name="María Gabriela Sirias Pérez" userId="0685e7be-a774-4ff5-91c6-49e7c29328f9" providerId="ADAL" clId="{1D5B7663-7556-4673-8838-049F42D7FC6B}" dt="2022-01-04T00:42:15.605" v="2689" actId="1076"/>
          <ac:picMkLst>
            <pc:docMk/>
            <pc:sldMk cId="789331961" sldId="283"/>
            <ac:picMk id="4" creationId="{0D4E2809-7336-4C49-88DE-0D7AB2E8B557}"/>
          </ac:picMkLst>
        </pc:picChg>
        <pc:picChg chg="add mod">
          <ac:chgData name="María Gabriela Sirias Pérez" userId="0685e7be-a774-4ff5-91c6-49e7c29328f9" providerId="ADAL" clId="{1D5B7663-7556-4673-8838-049F42D7FC6B}" dt="2022-01-04T00:51:09.562" v="2842" actId="1076"/>
          <ac:picMkLst>
            <pc:docMk/>
            <pc:sldMk cId="789331961" sldId="283"/>
            <ac:picMk id="10" creationId="{67421951-FC80-4572-A2D5-969E7DA34C31}"/>
          </ac:picMkLst>
        </pc:picChg>
      </pc:sldChg>
      <pc:sldChg chg="addSp delSp modSp add mod">
        <pc:chgData name="María Gabriela Sirias Pérez" userId="0685e7be-a774-4ff5-91c6-49e7c29328f9" providerId="ADAL" clId="{1D5B7663-7556-4673-8838-049F42D7FC6B}" dt="2022-01-04T01:55:48.831" v="3398" actId="20577"/>
        <pc:sldMkLst>
          <pc:docMk/>
          <pc:sldMk cId="2698081000" sldId="284"/>
        </pc:sldMkLst>
        <pc:spChg chg="mod">
          <ac:chgData name="María Gabriela Sirias Pérez" userId="0685e7be-a774-4ff5-91c6-49e7c29328f9" providerId="ADAL" clId="{1D5B7663-7556-4673-8838-049F42D7FC6B}" dt="2022-01-04T00:52:25.331" v="2880" actId="115"/>
          <ac:spMkLst>
            <pc:docMk/>
            <pc:sldMk cId="2698081000" sldId="284"/>
            <ac:spMk id="2" creationId="{F489B972-B360-43A4-A08E-B8787DDB509D}"/>
          </ac:spMkLst>
        </pc:spChg>
        <pc:spChg chg="del">
          <ac:chgData name="María Gabriela Sirias Pérez" userId="0685e7be-a774-4ff5-91c6-49e7c29328f9" providerId="ADAL" clId="{1D5B7663-7556-4673-8838-049F42D7FC6B}" dt="2022-01-04T00:52:42.299" v="2883" actId="21"/>
          <ac:spMkLst>
            <pc:docMk/>
            <pc:sldMk cId="2698081000" sldId="284"/>
            <ac:spMk id="5" creationId="{ACEBD129-7B5F-4C26-8098-5D50C36856F2}"/>
          </ac:spMkLst>
        </pc:spChg>
        <pc:spChg chg="mod">
          <ac:chgData name="María Gabriela Sirias Pérez" userId="0685e7be-a774-4ff5-91c6-49e7c29328f9" providerId="ADAL" clId="{1D5B7663-7556-4673-8838-049F42D7FC6B}" dt="2022-01-04T01:48:01.884" v="3366" actId="13926"/>
          <ac:spMkLst>
            <pc:docMk/>
            <pc:sldMk cId="2698081000" sldId="284"/>
            <ac:spMk id="6" creationId="{858D1DF7-83DE-4B42-AE5E-0C02030C53E2}"/>
          </ac:spMkLst>
        </pc:spChg>
        <pc:spChg chg="add del mod">
          <ac:chgData name="María Gabriela Sirias Pérez" userId="0685e7be-a774-4ff5-91c6-49e7c29328f9" providerId="ADAL" clId="{1D5B7663-7556-4673-8838-049F42D7FC6B}" dt="2022-01-04T00:59:03.421" v="2886" actId="1032"/>
          <ac:spMkLst>
            <pc:docMk/>
            <pc:sldMk cId="2698081000" sldId="284"/>
            <ac:spMk id="7" creationId="{F3C03F4A-DB9A-4D23-94E1-993F3525C2FD}"/>
          </ac:spMkLst>
        </pc:spChg>
        <pc:spChg chg="add del mod">
          <ac:chgData name="María Gabriela Sirias Pérez" userId="0685e7be-a774-4ff5-91c6-49e7c29328f9" providerId="ADAL" clId="{1D5B7663-7556-4673-8838-049F42D7FC6B}" dt="2022-01-04T01:00:55.651" v="2922" actId="1032"/>
          <ac:spMkLst>
            <pc:docMk/>
            <pc:sldMk cId="2698081000" sldId="284"/>
            <ac:spMk id="12" creationId="{111E7AD3-937D-4348-9813-07C6FA7C9EC2}"/>
          </ac:spMkLst>
        </pc:spChg>
        <pc:spChg chg="add del mod">
          <ac:chgData name="María Gabriela Sirias Pérez" userId="0685e7be-a774-4ff5-91c6-49e7c29328f9" providerId="ADAL" clId="{1D5B7663-7556-4673-8838-049F42D7FC6B}" dt="2022-01-04T01:17:39.972" v="3192" actId="21"/>
          <ac:spMkLst>
            <pc:docMk/>
            <pc:sldMk cId="2698081000" sldId="284"/>
            <ac:spMk id="14" creationId="{4172081B-F740-45AC-BAA6-C6655048737A}"/>
          </ac:spMkLst>
        </pc:spChg>
        <pc:graphicFrameChg chg="add del mod modGraphic">
          <ac:chgData name="María Gabriela Sirias Pérez" userId="0685e7be-a774-4ff5-91c6-49e7c29328f9" providerId="ADAL" clId="{1D5B7663-7556-4673-8838-049F42D7FC6B}" dt="2022-01-04T01:00:22.706" v="2921" actId="21"/>
          <ac:graphicFrameMkLst>
            <pc:docMk/>
            <pc:sldMk cId="2698081000" sldId="284"/>
            <ac:graphicFrameMk id="9" creationId="{365553B8-ED4E-4F44-B976-3815D01CB13E}"/>
          </ac:graphicFrameMkLst>
        </pc:graphicFrameChg>
        <pc:graphicFrameChg chg="add mod modGraphic">
          <ac:chgData name="María Gabriela Sirias Pérez" userId="0685e7be-a774-4ff5-91c6-49e7c29328f9" providerId="ADAL" clId="{1D5B7663-7556-4673-8838-049F42D7FC6B}" dt="2022-01-04T01:55:48.831" v="3398" actId="20577"/>
          <ac:graphicFrameMkLst>
            <pc:docMk/>
            <pc:sldMk cId="2698081000" sldId="284"/>
            <ac:graphicFrameMk id="13" creationId="{731224B4-B694-4F0C-806F-989B2F652D68}"/>
          </ac:graphicFrameMkLst>
        </pc:graphicFrameChg>
        <pc:picChg chg="del">
          <ac:chgData name="María Gabriela Sirias Pérez" userId="0685e7be-a774-4ff5-91c6-49e7c29328f9" providerId="ADAL" clId="{1D5B7663-7556-4673-8838-049F42D7FC6B}" dt="2022-01-04T00:52:28.976" v="2881" actId="21"/>
          <ac:picMkLst>
            <pc:docMk/>
            <pc:sldMk cId="2698081000" sldId="284"/>
            <ac:picMk id="4" creationId="{0D4E2809-7336-4C49-88DE-0D7AB2E8B557}"/>
          </ac:picMkLst>
        </pc:picChg>
        <pc:picChg chg="del">
          <ac:chgData name="María Gabriela Sirias Pérez" userId="0685e7be-a774-4ff5-91c6-49e7c29328f9" providerId="ADAL" clId="{1D5B7663-7556-4673-8838-049F42D7FC6B}" dt="2022-01-04T00:52:43.997" v="2884" actId="21"/>
          <ac:picMkLst>
            <pc:docMk/>
            <pc:sldMk cId="2698081000" sldId="284"/>
            <ac:picMk id="10" creationId="{67421951-FC80-4572-A2D5-969E7DA34C31}"/>
          </ac:picMkLst>
        </pc:picChg>
        <pc:picChg chg="add mod">
          <ac:chgData name="María Gabriela Sirias Pérez" userId="0685e7be-a774-4ff5-91c6-49e7c29328f9" providerId="ADAL" clId="{1D5B7663-7556-4673-8838-049F42D7FC6B}" dt="2022-01-04T01:53:24.380" v="3395" actId="1076"/>
          <ac:picMkLst>
            <pc:docMk/>
            <pc:sldMk cId="2698081000" sldId="284"/>
            <ac:picMk id="16" creationId="{2F67A418-ABB7-4D28-975B-853C47E900A6}"/>
          </ac:picMkLst>
        </pc:picChg>
        <pc:picChg chg="add mod">
          <ac:chgData name="María Gabriela Sirias Pérez" userId="0685e7be-a774-4ff5-91c6-49e7c29328f9" providerId="ADAL" clId="{1D5B7663-7556-4673-8838-049F42D7FC6B}" dt="2022-01-04T01:53:21.304" v="3394" actId="1076"/>
          <ac:picMkLst>
            <pc:docMk/>
            <pc:sldMk cId="2698081000" sldId="284"/>
            <ac:picMk id="18" creationId="{AD95FE20-513A-4EED-B6E2-4F0936FACDBD}"/>
          </ac:picMkLst>
        </pc:picChg>
      </pc:sldChg>
      <pc:sldChg chg="addSp delSp modSp new mod">
        <pc:chgData name="María Gabriela Sirias Pérez" userId="0685e7be-a774-4ff5-91c6-49e7c29328f9" providerId="ADAL" clId="{1D5B7663-7556-4673-8838-049F42D7FC6B}" dt="2022-01-04T02:20:05.605" v="3690" actId="20577"/>
        <pc:sldMkLst>
          <pc:docMk/>
          <pc:sldMk cId="431379631" sldId="285"/>
        </pc:sldMkLst>
        <pc:spChg chg="del">
          <ac:chgData name="María Gabriela Sirias Pérez" userId="0685e7be-a774-4ff5-91c6-49e7c29328f9" providerId="ADAL" clId="{1D5B7663-7556-4673-8838-049F42D7FC6B}" dt="2022-01-04T02:19:41.596" v="3683" actId="21"/>
          <ac:spMkLst>
            <pc:docMk/>
            <pc:sldMk cId="431379631" sldId="285"/>
            <ac:spMk id="2" creationId="{EC1CC824-1368-4C61-911C-F8BD17B10356}"/>
          </ac:spMkLst>
        </pc:spChg>
        <pc:spChg chg="del">
          <ac:chgData name="María Gabriela Sirias Pérez" userId="0685e7be-a774-4ff5-91c6-49e7c29328f9" providerId="ADAL" clId="{1D5B7663-7556-4673-8838-049F42D7FC6B}" dt="2022-01-04T02:19:38.996" v="3682" actId="22"/>
          <ac:spMkLst>
            <pc:docMk/>
            <pc:sldMk cId="431379631" sldId="285"/>
            <ac:spMk id="3" creationId="{A5161B58-A170-49A3-95A5-7BF2F7CF39E9}"/>
          </ac:spMkLst>
        </pc:spChg>
        <pc:spChg chg="add mod">
          <ac:chgData name="María Gabriela Sirias Pérez" userId="0685e7be-a774-4ff5-91c6-49e7c29328f9" providerId="ADAL" clId="{1D5B7663-7556-4673-8838-049F42D7FC6B}" dt="2022-01-04T02:20:05.605" v="3690" actId="20577"/>
          <ac:spMkLst>
            <pc:docMk/>
            <pc:sldMk cId="431379631" sldId="285"/>
            <ac:spMk id="6" creationId="{0094AB42-6212-4ECF-80DE-C1908271DB1F}"/>
          </ac:spMkLst>
        </pc:spChg>
        <pc:picChg chg="add mod ord">
          <ac:chgData name="María Gabriela Sirias Pérez" userId="0685e7be-a774-4ff5-91c6-49e7c29328f9" providerId="ADAL" clId="{1D5B7663-7556-4673-8838-049F42D7FC6B}" dt="2022-01-04T02:19:46.286" v="3685" actId="1076"/>
          <ac:picMkLst>
            <pc:docMk/>
            <pc:sldMk cId="431379631" sldId="285"/>
            <ac:picMk id="5" creationId="{DFCF6908-ABF7-4963-93FB-68011E251707}"/>
          </ac:picMkLst>
        </pc:picChg>
      </pc:sldChg>
    </pc:docChg>
  </pc:docChgLst>
  <pc:docChgLst>
    <pc:chgData name="María Gabriela Sirias Pérez" userId="0685e7be-a774-4ff5-91c6-49e7c29328f9" providerId="ADAL" clId="{6162EC12-82E2-4CB7-A3AA-8DB988BE9966}"/>
    <pc:docChg chg="custSel addSld delSld modSld">
      <pc:chgData name="María Gabriela Sirias Pérez" userId="0685e7be-a774-4ff5-91c6-49e7c29328f9" providerId="ADAL" clId="{6162EC12-82E2-4CB7-A3AA-8DB988BE9966}" dt="2022-05-27T23:22:57.687" v="71" actId="207"/>
      <pc:docMkLst>
        <pc:docMk/>
      </pc:docMkLst>
      <pc:sldChg chg="del">
        <pc:chgData name="María Gabriela Sirias Pérez" userId="0685e7be-a774-4ff5-91c6-49e7c29328f9" providerId="ADAL" clId="{6162EC12-82E2-4CB7-A3AA-8DB988BE9966}" dt="2022-05-27T23:20:18.750" v="55" actId="2696"/>
        <pc:sldMkLst>
          <pc:docMk/>
          <pc:sldMk cId="1295189309" sldId="266"/>
        </pc:sldMkLst>
      </pc:sldChg>
      <pc:sldChg chg="modSp mod">
        <pc:chgData name="María Gabriela Sirias Pérez" userId="0685e7be-a774-4ff5-91c6-49e7c29328f9" providerId="ADAL" clId="{6162EC12-82E2-4CB7-A3AA-8DB988BE9966}" dt="2022-05-27T23:19:29.450" v="53" actId="1076"/>
        <pc:sldMkLst>
          <pc:docMk/>
          <pc:sldMk cId="640205781" sldId="278"/>
        </pc:sldMkLst>
        <pc:spChg chg="mod">
          <ac:chgData name="María Gabriela Sirias Pérez" userId="0685e7be-a774-4ff5-91c6-49e7c29328f9" providerId="ADAL" clId="{6162EC12-82E2-4CB7-A3AA-8DB988BE9966}" dt="2022-05-27T23:14:52.445" v="14" actId="20577"/>
          <ac:spMkLst>
            <pc:docMk/>
            <pc:sldMk cId="640205781" sldId="278"/>
            <ac:spMk id="2" creationId="{5176AF5D-D7C2-4CB0-AEE9-8F3137E20178}"/>
          </ac:spMkLst>
        </pc:spChg>
        <pc:graphicFrameChg chg="mod modGraphic">
          <ac:chgData name="María Gabriela Sirias Pérez" userId="0685e7be-a774-4ff5-91c6-49e7c29328f9" providerId="ADAL" clId="{6162EC12-82E2-4CB7-A3AA-8DB988BE9966}" dt="2022-05-27T23:19:29.450" v="53" actId="1076"/>
          <ac:graphicFrameMkLst>
            <pc:docMk/>
            <pc:sldMk cId="640205781" sldId="278"/>
            <ac:graphicFrameMk id="4" creationId="{540B9C50-8FDF-425D-8257-28FA452D9C01}"/>
          </ac:graphicFrameMkLst>
        </pc:graphicFrameChg>
      </pc:sldChg>
      <pc:sldChg chg="del">
        <pc:chgData name="María Gabriela Sirias Pérez" userId="0685e7be-a774-4ff5-91c6-49e7c29328f9" providerId="ADAL" clId="{6162EC12-82E2-4CB7-A3AA-8DB988BE9966}" dt="2022-05-27T23:17:02.825" v="18" actId="2696"/>
        <pc:sldMkLst>
          <pc:docMk/>
          <pc:sldMk cId="1700309265" sldId="279"/>
        </pc:sldMkLst>
      </pc:sldChg>
      <pc:sldChg chg="addSp delSp modSp new mod">
        <pc:chgData name="María Gabriela Sirias Pérez" userId="0685e7be-a774-4ff5-91c6-49e7c29328f9" providerId="ADAL" clId="{6162EC12-82E2-4CB7-A3AA-8DB988BE9966}" dt="2022-05-27T23:19:44.907" v="54" actId="14734"/>
        <pc:sldMkLst>
          <pc:docMk/>
          <pc:sldMk cId="523851764" sldId="286"/>
        </pc:sldMkLst>
        <pc:spChg chg="mod">
          <ac:chgData name="María Gabriela Sirias Pérez" userId="0685e7be-a774-4ff5-91c6-49e7c29328f9" providerId="ADAL" clId="{6162EC12-82E2-4CB7-A3AA-8DB988BE9966}" dt="2022-05-27T23:17:37.789" v="38" actId="20577"/>
          <ac:spMkLst>
            <pc:docMk/>
            <pc:sldMk cId="523851764" sldId="286"/>
            <ac:spMk id="2" creationId="{F8568FE2-4ACE-4404-8A53-F606B1B3FA84}"/>
          </ac:spMkLst>
        </pc:spChg>
        <pc:spChg chg="del">
          <ac:chgData name="María Gabriela Sirias Pérez" userId="0685e7be-a774-4ff5-91c6-49e7c29328f9" providerId="ADAL" clId="{6162EC12-82E2-4CB7-A3AA-8DB988BE9966}" dt="2022-05-27T23:17:48.617" v="39"/>
          <ac:spMkLst>
            <pc:docMk/>
            <pc:sldMk cId="523851764" sldId="286"/>
            <ac:spMk id="3" creationId="{02D73411-45E5-40C5-8BE8-676D1CA18DB0}"/>
          </ac:spMkLst>
        </pc:spChg>
        <pc:graphicFrameChg chg="add mod modGraphic">
          <ac:chgData name="María Gabriela Sirias Pérez" userId="0685e7be-a774-4ff5-91c6-49e7c29328f9" providerId="ADAL" clId="{6162EC12-82E2-4CB7-A3AA-8DB988BE9966}" dt="2022-05-27T23:19:44.907" v="54" actId="14734"/>
          <ac:graphicFrameMkLst>
            <pc:docMk/>
            <pc:sldMk cId="523851764" sldId="286"/>
            <ac:graphicFrameMk id="4" creationId="{FAB69922-1244-4B44-9C0E-76107CB736BD}"/>
          </ac:graphicFrameMkLst>
        </pc:graphicFrameChg>
      </pc:sldChg>
      <pc:sldChg chg="addSp delSp modSp new mod">
        <pc:chgData name="María Gabriela Sirias Pérez" userId="0685e7be-a774-4ff5-91c6-49e7c29328f9" providerId="ADAL" clId="{6162EC12-82E2-4CB7-A3AA-8DB988BE9966}" dt="2022-05-27T23:22:57.687" v="71" actId="207"/>
        <pc:sldMkLst>
          <pc:docMk/>
          <pc:sldMk cId="1902605127" sldId="287"/>
        </pc:sldMkLst>
        <pc:spChg chg="mod">
          <ac:chgData name="María Gabriela Sirias Pérez" userId="0685e7be-a774-4ff5-91c6-49e7c29328f9" providerId="ADAL" clId="{6162EC12-82E2-4CB7-A3AA-8DB988BE9966}" dt="2022-05-27T23:21:11.585" v="61" actId="1076"/>
          <ac:spMkLst>
            <pc:docMk/>
            <pc:sldMk cId="1902605127" sldId="287"/>
            <ac:spMk id="2" creationId="{DC379877-D846-4799-B84D-1FF125813E11}"/>
          </ac:spMkLst>
        </pc:spChg>
        <pc:spChg chg="del mod">
          <ac:chgData name="María Gabriela Sirias Pérez" userId="0685e7be-a774-4ff5-91c6-49e7c29328f9" providerId="ADAL" clId="{6162EC12-82E2-4CB7-A3AA-8DB988BE9966}" dt="2022-05-27T23:21:19.080" v="62" actId="21"/>
          <ac:spMkLst>
            <pc:docMk/>
            <pc:sldMk cId="1902605127" sldId="287"/>
            <ac:spMk id="3" creationId="{4BDD8375-7545-4C0E-A5F6-48677575D825}"/>
          </ac:spMkLst>
        </pc:spChg>
        <pc:spChg chg="add del mod">
          <ac:chgData name="María Gabriela Sirias Pérez" userId="0685e7be-a774-4ff5-91c6-49e7c29328f9" providerId="ADAL" clId="{6162EC12-82E2-4CB7-A3AA-8DB988BE9966}" dt="2022-05-27T23:21:24.095" v="63" actId="21"/>
          <ac:spMkLst>
            <pc:docMk/>
            <pc:sldMk cId="1902605127" sldId="287"/>
            <ac:spMk id="5" creationId="{936D71AA-4A8E-4879-83AC-E00BE5608670}"/>
          </ac:spMkLst>
        </pc:spChg>
        <pc:graphicFrameChg chg="add mod modGraphic">
          <ac:chgData name="María Gabriela Sirias Pérez" userId="0685e7be-a774-4ff5-91c6-49e7c29328f9" providerId="ADAL" clId="{6162EC12-82E2-4CB7-A3AA-8DB988BE9966}" dt="2022-05-27T23:22:57.687" v="71" actId="207"/>
          <ac:graphicFrameMkLst>
            <pc:docMk/>
            <pc:sldMk cId="1902605127" sldId="287"/>
            <ac:graphicFrameMk id="6" creationId="{70AFAB93-BA9C-486E-BA44-88D2014D20A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15895-8729-46D0-BA2E-2326850097E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8C8C2E6C-1FCE-4D0A-970E-86D4506BA510}">
      <dgm:prSet phldrT="[Texto]" custT="1"/>
      <dgm:spPr/>
      <dgm:t>
        <a:bodyPr/>
        <a:lstStyle/>
        <a:p>
          <a:r>
            <a:rPr lang="es-ES" sz="2400" dirty="0"/>
            <a:t>Definición conceptual</a:t>
          </a:r>
          <a:endParaRPr lang="es-CR" sz="2400" dirty="0"/>
        </a:p>
      </dgm:t>
    </dgm:pt>
    <dgm:pt modelId="{2930C735-E029-4A42-853B-98CCD91F0DD8}" type="parTrans" cxnId="{1C956250-A33F-41DC-9465-1DF04D4867EF}">
      <dgm:prSet/>
      <dgm:spPr/>
      <dgm:t>
        <a:bodyPr/>
        <a:lstStyle/>
        <a:p>
          <a:endParaRPr lang="es-CR"/>
        </a:p>
      </dgm:t>
    </dgm:pt>
    <dgm:pt modelId="{64CBCFCC-4FC6-4E3A-BD9A-C7562B9674C5}" type="sibTrans" cxnId="{1C956250-A33F-41DC-9465-1DF04D4867EF}">
      <dgm:prSet/>
      <dgm:spPr/>
      <dgm:t>
        <a:bodyPr/>
        <a:lstStyle/>
        <a:p>
          <a:endParaRPr lang="es-CR"/>
        </a:p>
      </dgm:t>
    </dgm:pt>
    <dgm:pt modelId="{1F7E731B-A41D-446B-9D41-18644081ED89}">
      <dgm:prSet phldrT="[Texto]" custT="1"/>
      <dgm:spPr/>
      <dgm:t>
        <a:bodyPr/>
        <a:lstStyle/>
        <a:p>
          <a:r>
            <a:rPr lang="es-ES" sz="2400" dirty="0"/>
            <a:t>Definición operacional</a:t>
          </a:r>
          <a:endParaRPr lang="es-CR" sz="2400" dirty="0"/>
        </a:p>
      </dgm:t>
    </dgm:pt>
    <dgm:pt modelId="{7D76DDE4-FECF-4EBA-BDEB-D8FD4A690FF3}" type="parTrans" cxnId="{FD0ADF4E-15BA-4296-B1BE-DBD3001DF3C5}">
      <dgm:prSet/>
      <dgm:spPr/>
      <dgm:t>
        <a:bodyPr/>
        <a:lstStyle/>
        <a:p>
          <a:endParaRPr lang="es-CR"/>
        </a:p>
      </dgm:t>
    </dgm:pt>
    <dgm:pt modelId="{15A185B8-70FA-4321-96B1-09E30CB0E72F}" type="sibTrans" cxnId="{FD0ADF4E-15BA-4296-B1BE-DBD3001DF3C5}">
      <dgm:prSet/>
      <dgm:spPr/>
      <dgm:t>
        <a:bodyPr/>
        <a:lstStyle/>
        <a:p>
          <a:endParaRPr lang="es-CR"/>
        </a:p>
      </dgm:t>
    </dgm:pt>
    <dgm:pt modelId="{7C4ED358-8AD0-438C-B3B5-C1B167FAECE1}">
      <dgm:prSet custT="1"/>
      <dgm:spPr/>
      <dgm:t>
        <a:bodyPr/>
        <a:lstStyle/>
        <a:p>
          <a:pPr algn="l"/>
          <a:r>
            <a:rPr lang="es-ES" sz="1100" dirty="0"/>
            <a:t>Se tratan de definiciones de diccionarios o de libros especializados (Kerlinger y Lee, 2002), y cuando describen la esencia o las características de una </a:t>
          </a:r>
          <a:r>
            <a:rPr lang="es-CR" sz="1100" dirty="0"/>
            <a:t>variable, objeto o fenómeno se les denomina definiciones reales (Reynolds, 1986).</a:t>
          </a:r>
        </a:p>
      </dgm:t>
    </dgm:pt>
    <dgm:pt modelId="{2935893B-D497-440D-A6DD-04DD4C97CA6B}" type="parTrans" cxnId="{7DE437C0-7A50-4DAF-B388-0A27A644B2B3}">
      <dgm:prSet/>
      <dgm:spPr/>
      <dgm:t>
        <a:bodyPr/>
        <a:lstStyle/>
        <a:p>
          <a:endParaRPr lang="es-CR"/>
        </a:p>
      </dgm:t>
    </dgm:pt>
    <dgm:pt modelId="{C4FBF495-8CF9-44A8-B76B-0B907E2360BB}" type="sibTrans" cxnId="{7DE437C0-7A50-4DAF-B388-0A27A644B2B3}">
      <dgm:prSet/>
      <dgm:spPr/>
      <dgm:t>
        <a:bodyPr/>
        <a:lstStyle/>
        <a:p>
          <a:endParaRPr lang="es-CR"/>
        </a:p>
      </dgm:t>
    </dgm:pt>
    <dgm:pt modelId="{2CAADE8B-5FC9-4C07-B484-6FCDAFBA1406}">
      <dgm:prSet custT="1"/>
      <dgm:spPr/>
      <dgm:t>
        <a:bodyPr/>
        <a:lstStyle/>
        <a:p>
          <a:pPr algn="l"/>
          <a:r>
            <a:rPr lang="es-ES" sz="1100" dirty="0"/>
            <a:t>Especifica qué actividades u operaciones deben realizarse para medir una variable e interpretar los datos obtenidos (Hernández-</a:t>
          </a:r>
          <a:r>
            <a:rPr lang="es-CR" sz="1100" dirty="0"/>
            <a:t>Sampieri et al., 2013).</a:t>
          </a:r>
        </a:p>
      </dgm:t>
    </dgm:pt>
    <dgm:pt modelId="{EC4BB40D-9232-48DE-A18B-EF96F301A356}" type="parTrans" cxnId="{A782AB56-C238-4BD4-9732-01B981CEB862}">
      <dgm:prSet/>
      <dgm:spPr/>
      <dgm:t>
        <a:bodyPr/>
        <a:lstStyle/>
        <a:p>
          <a:endParaRPr lang="es-CR"/>
        </a:p>
      </dgm:t>
    </dgm:pt>
    <dgm:pt modelId="{48185C39-0FD5-4822-B4D6-A0FB4083A597}" type="sibTrans" cxnId="{A782AB56-C238-4BD4-9732-01B981CEB862}">
      <dgm:prSet/>
      <dgm:spPr/>
      <dgm:t>
        <a:bodyPr/>
        <a:lstStyle/>
        <a:p>
          <a:endParaRPr lang="es-CR"/>
        </a:p>
      </dgm:t>
    </dgm:pt>
    <dgm:pt modelId="{F3EFBE37-5B22-4FF5-BFE9-64A9B2BAFFBE}" type="pres">
      <dgm:prSet presAssocID="{2EB15895-8729-46D0-BA2E-2326850097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AD257B-5806-4CE6-9276-E3B734AA41E8}" type="pres">
      <dgm:prSet presAssocID="{8C8C2E6C-1FCE-4D0A-970E-86D4506BA510}" presName="root" presStyleCnt="0"/>
      <dgm:spPr/>
    </dgm:pt>
    <dgm:pt modelId="{0EB37F18-453D-4A5E-82C6-9D946A8EA8AA}" type="pres">
      <dgm:prSet presAssocID="{8C8C2E6C-1FCE-4D0A-970E-86D4506BA510}" presName="rootComposite" presStyleCnt="0"/>
      <dgm:spPr/>
    </dgm:pt>
    <dgm:pt modelId="{E9FA5E7E-6DAA-48B0-809B-A1DC7628468B}" type="pres">
      <dgm:prSet presAssocID="{8C8C2E6C-1FCE-4D0A-970E-86D4506BA510}" presName="rootText" presStyleLbl="node1" presStyleIdx="0" presStyleCnt="2"/>
      <dgm:spPr/>
    </dgm:pt>
    <dgm:pt modelId="{3C49442E-CF42-4E45-943A-218DBFB1A7BF}" type="pres">
      <dgm:prSet presAssocID="{8C8C2E6C-1FCE-4D0A-970E-86D4506BA510}" presName="rootConnector" presStyleLbl="node1" presStyleIdx="0" presStyleCnt="2"/>
      <dgm:spPr/>
    </dgm:pt>
    <dgm:pt modelId="{DD0EA01C-7A8F-48B7-816C-C71941457050}" type="pres">
      <dgm:prSet presAssocID="{8C8C2E6C-1FCE-4D0A-970E-86D4506BA510}" presName="childShape" presStyleCnt="0"/>
      <dgm:spPr/>
    </dgm:pt>
    <dgm:pt modelId="{ED9A5891-1F30-4782-B85C-4BF89D3ED88E}" type="pres">
      <dgm:prSet presAssocID="{2935893B-D497-440D-A6DD-04DD4C97CA6B}" presName="Name13" presStyleLbl="parChTrans1D2" presStyleIdx="0" presStyleCnt="2"/>
      <dgm:spPr/>
    </dgm:pt>
    <dgm:pt modelId="{1FBF0E58-981B-4FF4-916D-6B815C2B2BAC}" type="pres">
      <dgm:prSet presAssocID="{7C4ED358-8AD0-438C-B3B5-C1B167FAECE1}" presName="childText" presStyleLbl="bgAcc1" presStyleIdx="0" presStyleCnt="2" custScaleX="113761" custScaleY="98636">
        <dgm:presLayoutVars>
          <dgm:bulletEnabled val="1"/>
        </dgm:presLayoutVars>
      </dgm:prSet>
      <dgm:spPr/>
    </dgm:pt>
    <dgm:pt modelId="{25D7B6F4-1A6B-43EF-97EA-5196FDB46999}" type="pres">
      <dgm:prSet presAssocID="{1F7E731B-A41D-446B-9D41-18644081ED89}" presName="root" presStyleCnt="0"/>
      <dgm:spPr/>
    </dgm:pt>
    <dgm:pt modelId="{B7841E11-769B-4DD1-9500-3A02249A8A4E}" type="pres">
      <dgm:prSet presAssocID="{1F7E731B-A41D-446B-9D41-18644081ED89}" presName="rootComposite" presStyleCnt="0"/>
      <dgm:spPr/>
    </dgm:pt>
    <dgm:pt modelId="{E120D65D-EB48-42C7-9F4E-5674C201DE0A}" type="pres">
      <dgm:prSet presAssocID="{1F7E731B-A41D-446B-9D41-18644081ED89}" presName="rootText" presStyleLbl="node1" presStyleIdx="1" presStyleCnt="2"/>
      <dgm:spPr/>
    </dgm:pt>
    <dgm:pt modelId="{12766A8B-6076-42ED-955B-F17BADC762EF}" type="pres">
      <dgm:prSet presAssocID="{1F7E731B-A41D-446B-9D41-18644081ED89}" presName="rootConnector" presStyleLbl="node1" presStyleIdx="1" presStyleCnt="2"/>
      <dgm:spPr/>
    </dgm:pt>
    <dgm:pt modelId="{95238AD0-D62A-4ADB-8376-EFEF7D5063A4}" type="pres">
      <dgm:prSet presAssocID="{1F7E731B-A41D-446B-9D41-18644081ED89}" presName="childShape" presStyleCnt="0"/>
      <dgm:spPr/>
    </dgm:pt>
    <dgm:pt modelId="{D5D4822C-7080-4E99-9049-F80040CF701C}" type="pres">
      <dgm:prSet presAssocID="{EC4BB40D-9232-48DE-A18B-EF96F301A356}" presName="Name13" presStyleLbl="parChTrans1D2" presStyleIdx="1" presStyleCnt="2"/>
      <dgm:spPr/>
    </dgm:pt>
    <dgm:pt modelId="{17D662B8-448A-4A61-9645-1938C20A62BB}" type="pres">
      <dgm:prSet presAssocID="{2CAADE8B-5FC9-4C07-B484-6FCDAFBA1406}" presName="childText" presStyleLbl="bgAcc1" presStyleIdx="1" presStyleCnt="2" custScaleX="101358" custScaleY="103449">
        <dgm:presLayoutVars>
          <dgm:bulletEnabled val="1"/>
        </dgm:presLayoutVars>
      </dgm:prSet>
      <dgm:spPr/>
    </dgm:pt>
  </dgm:ptLst>
  <dgm:cxnLst>
    <dgm:cxn modelId="{994E0708-37ED-4F9C-AD42-A3DEB6265865}" type="presOf" srcId="{2935893B-D497-440D-A6DD-04DD4C97CA6B}" destId="{ED9A5891-1F30-4782-B85C-4BF89D3ED88E}" srcOrd="0" destOrd="0" presId="urn:microsoft.com/office/officeart/2005/8/layout/hierarchy3"/>
    <dgm:cxn modelId="{79C6E334-0554-4562-8E12-23DC7F4AF60D}" type="presOf" srcId="{8C8C2E6C-1FCE-4D0A-970E-86D4506BA510}" destId="{3C49442E-CF42-4E45-943A-218DBFB1A7BF}" srcOrd="1" destOrd="0" presId="urn:microsoft.com/office/officeart/2005/8/layout/hierarchy3"/>
    <dgm:cxn modelId="{82BA6E49-297E-4D7F-B200-152521514374}" type="presOf" srcId="{2CAADE8B-5FC9-4C07-B484-6FCDAFBA1406}" destId="{17D662B8-448A-4A61-9645-1938C20A62BB}" srcOrd="0" destOrd="0" presId="urn:microsoft.com/office/officeart/2005/8/layout/hierarchy3"/>
    <dgm:cxn modelId="{FD0ADF4E-15BA-4296-B1BE-DBD3001DF3C5}" srcId="{2EB15895-8729-46D0-BA2E-2326850097E7}" destId="{1F7E731B-A41D-446B-9D41-18644081ED89}" srcOrd="1" destOrd="0" parTransId="{7D76DDE4-FECF-4EBA-BDEB-D8FD4A690FF3}" sibTransId="{15A185B8-70FA-4321-96B1-09E30CB0E72F}"/>
    <dgm:cxn modelId="{1C956250-A33F-41DC-9465-1DF04D4867EF}" srcId="{2EB15895-8729-46D0-BA2E-2326850097E7}" destId="{8C8C2E6C-1FCE-4D0A-970E-86D4506BA510}" srcOrd="0" destOrd="0" parTransId="{2930C735-E029-4A42-853B-98CCD91F0DD8}" sibTransId="{64CBCFCC-4FC6-4E3A-BD9A-C7562B9674C5}"/>
    <dgm:cxn modelId="{A782AB56-C238-4BD4-9732-01B981CEB862}" srcId="{1F7E731B-A41D-446B-9D41-18644081ED89}" destId="{2CAADE8B-5FC9-4C07-B484-6FCDAFBA1406}" srcOrd="0" destOrd="0" parTransId="{EC4BB40D-9232-48DE-A18B-EF96F301A356}" sibTransId="{48185C39-0FD5-4822-B4D6-A0FB4083A597}"/>
    <dgm:cxn modelId="{75BAAC82-08CB-447F-9552-AEBB02A3E975}" type="presOf" srcId="{8C8C2E6C-1FCE-4D0A-970E-86D4506BA510}" destId="{E9FA5E7E-6DAA-48B0-809B-A1DC7628468B}" srcOrd="0" destOrd="0" presId="urn:microsoft.com/office/officeart/2005/8/layout/hierarchy3"/>
    <dgm:cxn modelId="{8E08DA8E-6E5D-4412-91F9-AFF4EE65D2F4}" type="presOf" srcId="{7C4ED358-8AD0-438C-B3B5-C1B167FAECE1}" destId="{1FBF0E58-981B-4FF4-916D-6B815C2B2BAC}" srcOrd="0" destOrd="0" presId="urn:microsoft.com/office/officeart/2005/8/layout/hierarchy3"/>
    <dgm:cxn modelId="{6AD201AA-25AF-4780-9C30-2DD55E7920EB}" type="presOf" srcId="{2EB15895-8729-46D0-BA2E-2326850097E7}" destId="{F3EFBE37-5B22-4FF5-BFE9-64A9B2BAFFBE}" srcOrd="0" destOrd="0" presId="urn:microsoft.com/office/officeart/2005/8/layout/hierarchy3"/>
    <dgm:cxn modelId="{7DE437C0-7A50-4DAF-B388-0A27A644B2B3}" srcId="{8C8C2E6C-1FCE-4D0A-970E-86D4506BA510}" destId="{7C4ED358-8AD0-438C-B3B5-C1B167FAECE1}" srcOrd="0" destOrd="0" parTransId="{2935893B-D497-440D-A6DD-04DD4C97CA6B}" sibTransId="{C4FBF495-8CF9-44A8-B76B-0B907E2360BB}"/>
    <dgm:cxn modelId="{EAC8ADC5-278C-4B46-BB27-3715C8D8B70C}" type="presOf" srcId="{1F7E731B-A41D-446B-9D41-18644081ED89}" destId="{12766A8B-6076-42ED-955B-F17BADC762EF}" srcOrd="1" destOrd="0" presId="urn:microsoft.com/office/officeart/2005/8/layout/hierarchy3"/>
    <dgm:cxn modelId="{10DB42C6-772B-4947-88D8-191109B6C95F}" type="presOf" srcId="{1F7E731B-A41D-446B-9D41-18644081ED89}" destId="{E120D65D-EB48-42C7-9F4E-5674C201DE0A}" srcOrd="0" destOrd="0" presId="urn:microsoft.com/office/officeart/2005/8/layout/hierarchy3"/>
    <dgm:cxn modelId="{BE289FC6-3D6B-4D91-A238-E5BF546C6D48}" type="presOf" srcId="{EC4BB40D-9232-48DE-A18B-EF96F301A356}" destId="{D5D4822C-7080-4E99-9049-F80040CF701C}" srcOrd="0" destOrd="0" presId="urn:microsoft.com/office/officeart/2005/8/layout/hierarchy3"/>
    <dgm:cxn modelId="{0E664121-AE46-4E2E-9698-8139549E6495}" type="presParOf" srcId="{F3EFBE37-5B22-4FF5-BFE9-64A9B2BAFFBE}" destId="{13AD257B-5806-4CE6-9276-E3B734AA41E8}" srcOrd="0" destOrd="0" presId="urn:microsoft.com/office/officeart/2005/8/layout/hierarchy3"/>
    <dgm:cxn modelId="{06A37BB0-926B-4861-97AB-B8FD88EE2718}" type="presParOf" srcId="{13AD257B-5806-4CE6-9276-E3B734AA41E8}" destId="{0EB37F18-453D-4A5E-82C6-9D946A8EA8AA}" srcOrd="0" destOrd="0" presId="urn:microsoft.com/office/officeart/2005/8/layout/hierarchy3"/>
    <dgm:cxn modelId="{3E33CE8B-8348-41C0-8B29-F900CF024CA9}" type="presParOf" srcId="{0EB37F18-453D-4A5E-82C6-9D946A8EA8AA}" destId="{E9FA5E7E-6DAA-48B0-809B-A1DC7628468B}" srcOrd="0" destOrd="0" presId="urn:microsoft.com/office/officeart/2005/8/layout/hierarchy3"/>
    <dgm:cxn modelId="{234131FF-FCFA-4A66-A336-D0C7C2E8DD85}" type="presParOf" srcId="{0EB37F18-453D-4A5E-82C6-9D946A8EA8AA}" destId="{3C49442E-CF42-4E45-943A-218DBFB1A7BF}" srcOrd="1" destOrd="0" presId="urn:microsoft.com/office/officeart/2005/8/layout/hierarchy3"/>
    <dgm:cxn modelId="{9C7DEDCB-4ACF-46E6-8CDA-B08526EF0C79}" type="presParOf" srcId="{13AD257B-5806-4CE6-9276-E3B734AA41E8}" destId="{DD0EA01C-7A8F-48B7-816C-C71941457050}" srcOrd="1" destOrd="0" presId="urn:microsoft.com/office/officeart/2005/8/layout/hierarchy3"/>
    <dgm:cxn modelId="{80FB444B-9BBD-4825-851C-5C991760160A}" type="presParOf" srcId="{DD0EA01C-7A8F-48B7-816C-C71941457050}" destId="{ED9A5891-1F30-4782-B85C-4BF89D3ED88E}" srcOrd="0" destOrd="0" presId="urn:microsoft.com/office/officeart/2005/8/layout/hierarchy3"/>
    <dgm:cxn modelId="{31886323-2447-4BDC-A23B-879516B86240}" type="presParOf" srcId="{DD0EA01C-7A8F-48B7-816C-C71941457050}" destId="{1FBF0E58-981B-4FF4-916D-6B815C2B2BAC}" srcOrd="1" destOrd="0" presId="urn:microsoft.com/office/officeart/2005/8/layout/hierarchy3"/>
    <dgm:cxn modelId="{54C3188E-F69E-4545-B462-B81735A9A71A}" type="presParOf" srcId="{F3EFBE37-5B22-4FF5-BFE9-64A9B2BAFFBE}" destId="{25D7B6F4-1A6B-43EF-97EA-5196FDB46999}" srcOrd="1" destOrd="0" presId="urn:microsoft.com/office/officeart/2005/8/layout/hierarchy3"/>
    <dgm:cxn modelId="{FC3935AE-F2F7-4A41-A03A-D4128449E6C2}" type="presParOf" srcId="{25D7B6F4-1A6B-43EF-97EA-5196FDB46999}" destId="{B7841E11-769B-4DD1-9500-3A02249A8A4E}" srcOrd="0" destOrd="0" presId="urn:microsoft.com/office/officeart/2005/8/layout/hierarchy3"/>
    <dgm:cxn modelId="{0DABE391-04D2-4A0C-B065-E2BFB1FB6EBF}" type="presParOf" srcId="{B7841E11-769B-4DD1-9500-3A02249A8A4E}" destId="{E120D65D-EB48-42C7-9F4E-5674C201DE0A}" srcOrd="0" destOrd="0" presId="urn:microsoft.com/office/officeart/2005/8/layout/hierarchy3"/>
    <dgm:cxn modelId="{EFC756E7-F5F3-4200-98A1-096C79641E48}" type="presParOf" srcId="{B7841E11-769B-4DD1-9500-3A02249A8A4E}" destId="{12766A8B-6076-42ED-955B-F17BADC762EF}" srcOrd="1" destOrd="0" presId="urn:microsoft.com/office/officeart/2005/8/layout/hierarchy3"/>
    <dgm:cxn modelId="{11C1A955-1F59-45F7-8FDA-FE20095BFBC0}" type="presParOf" srcId="{25D7B6F4-1A6B-43EF-97EA-5196FDB46999}" destId="{95238AD0-D62A-4ADB-8376-EFEF7D5063A4}" srcOrd="1" destOrd="0" presId="urn:microsoft.com/office/officeart/2005/8/layout/hierarchy3"/>
    <dgm:cxn modelId="{7B2D1312-EE65-4DB8-8E36-8BC342E7990C}" type="presParOf" srcId="{95238AD0-D62A-4ADB-8376-EFEF7D5063A4}" destId="{D5D4822C-7080-4E99-9049-F80040CF701C}" srcOrd="0" destOrd="0" presId="urn:microsoft.com/office/officeart/2005/8/layout/hierarchy3"/>
    <dgm:cxn modelId="{A152F3D4-07A8-4C16-B07D-42B45B945CE6}" type="presParOf" srcId="{95238AD0-D62A-4ADB-8376-EFEF7D5063A4}" destId="{17D662B8-448A-4A61-9645-1938C20A62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FB85E5-761A-4B07-A672-C179B465BB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R"/>
        </a:p>
      </dgm:t>
    </dgm:pt>
    <dgm:pt modelId="{6454D24D-EB7E-4413-808F-02F706A2F560}">
      <dgm:prSet phldrT="[Texto]"/>
      <dgm:spPr/>
      <dgm:t>
        <a:bodyPr/>
        <a:lstStyle/>
        <a:p>
          <a:r>
            <a:rPr lang="es-ES" dirty="0"/>
            <a:t>Muestras</a:t>
          </a:r>
          <a:endParaRPr lang="es-CR" dirty="0"/>
        </a:p>
      </dgm:t>
    </dgm:pt>
    <dgm:pt modelId="{51B8AB8B-5B0D-4877-8D52-54FDAF073563}" type="parTrans" cxnId="{F2559D60-016E-4181-9B7B-BAA49B438C1B}">
      <dgm:prSet/>
      <dgm:spPr/>
      <dgm:t>
        <a:bodyPr/>
        <a:lstStyle/>
        <a:p>
          <a:endParaRPr lang="es-CR"/>
        </a:p>
      </dgm:t>
    </dgm:pt>
    <dgm:pt modelId="{688DEDE0-2597-4F64-9A43-7DD2D8777E38}" type="sibTrans" cxnId="{F2559D60-016E-4181-9B7B-BAA49B438C1B}">
      <dgm:prSet/>
      <dgm:spPr/>
      <dgm:t>
        <a:bodyPr/>
        <a:lstStyle/>
        <a:p>
          <a:endParaRPr lang="es-CR"/>
        </a:p>
      </dgm:t>
    </dgm:pt>
    <dgm:pt modelId="{13AE1D42-8325-4335-93DE-4C260EDDC657}">
      <dgm:prSet phldrT="[Texto]"/>
      <dgm:spPr/>
      <dgm:t>
        <a:bodyPr/>
        <a:lstStyle/>
        <a:p>
          <a:r>
            <a:rPr lang="es-ES" dirty="0"/>
            <a:t>No p</a:t>
          </a:r>
          <a:r>
            <a:rPr lang="es-CR" dirty="0" err="1"/>
            <a:t>robabilísticas</a:t>
          </a:r>
          <a:endParaRPr lang="es-CR" dirty="0"/>
        </a:p>
      </dgm:t>
    </dgm:pt>
    <dgm:pt modelId="{97CB11EC-E6A8-42A6-89A6-00C30BADEDDD}" type="parTrans" cxnId="{3FB23A9A-E18F-4DD2-987A-5D59BEDDA0AB}">
      <dgm:prSet/>
      <dgm:spPr/>
      <dgm:t>
        <a:bodyPr/>
        <a:lstStyle/>
        <a:p>
          <a:endParaRPr lang="es-CR"/>
        </a:p>
      </dgm:t>
    </dgm:pt>
    <dgm:pt modelId="{4963B2AE-2F96-4393-BDB3-AB859F2DF201}" type="sibTrans" cxnId="{3FB23A9A-E18F-4DD2-987A-5D59BEDDA0AB}">
      <dgm:prSet/>
      <dgm:spPr/>
      <dgm:t>
        <a:bodyPr/>
        <a:lstStyle/>
        <a:p>
          <a:endParaRPr lang="es-CR"/>
        </a:p>
      </dgm:t>
    </dgm:pt>
    <dgm:pt modelId="{1BA0FBFE-2162-4C4B-A7E6-0F36E321E796}">
      <dgm:prSet/>
      <dgm:spPr/>
      <dgm:t>
        <a:bodyPr/>
        <a:lstStyle/>
        <a:p>
          <a:r>
            <a:rPr lang="es-CR" dirty="0"/>
            <a:t>Probabilísticas</a:t>
          </a:r>
        </a:p>
      </dgm:t>
    </dgm:pt>
    <dgm:pt modelId="{BFE9DB7D-70A4-4D1D-A541-38E1557D6BC9}" type="parTrans" cxnId="{DED6AB2F-4335-4FE4-BB87-0948E89CF884}">
      <dgm:prSet/>
      <dgm:spPr/>
      <dgm:t>
        <a:bodyPr/>
        <a:lstStyle/>
        <a:p>
          <a:endParaRPr lang="es-CR"/>
        </a:p>
      </dgm:t>
    </dgm:pt>
    <dgm:pt modelId="{692CAAB7-3A7A-446F-A736-58EF85648EC0}" type="sibTrans" cxnId="{DED6AB2F-4335-4FE4-BB87-0948E89CF884}">
      <dgm:prSet/>
      <dgm:spPr/>
      <dgm:t>
        <a:bodyPr/>
        <a:lstStyle/>
        <a:p>
          <a:endParaRPr lang="es-CR"/>
        </a:p>
      </dgm:t>
    </dgm:pt>
    <dgm:pt modelId="{5A9D3FE8-2E14-4AB6-8AB0-ACDE21C03D79}">
      <dgm:prSet/>
      <dgm:spPr/>
      <dgm:t>
        <a:bodyPr/>
        <a:lstStyle/>
        <a:p>
          <a:r>
            <a:rPr lang="es-CR" dirty="0"/>
            <a:t>Todos los elementos </a:t>
          </a:r>
          <a:r>
            <a:rPr lang="es-ES" dirty="0"/>
            <a:t>de la población tienen la misma posibilidad de ser escogidos</a:t>
          </a:r>
          <a:endParaRPr lang="es-CR" dirty="0"/>
        </a:p>
      </dgm:t>
    </dgm:pt>
    <dgm:pt modelId="{B9CF05C1-0019-4C51-8A19-03F6687A5B72}" type="parTrans" cxnId="{FADDC794-920A-427E-8AD6-938759CBC0CD}">
      <dgm:prSet/>
      <dgm:spPr/>
      <dgm:t>
        <a:bodyPr/>
        <a:lstStyle/>
        <a:p>
          <a:endParaRPr lang="es-CR"/>
        </a:p>
      </dgm:t>
    </dgm:pt>
    <dgm:pt modelId="{4C70890C-919D-487C-A5E1-6610816D68CA}" type="sibTrans" cxnId="{FADDC794-920A-427E-8AD6-938759CBC0CD}">
      <dgm:prSet/>
      <dgm:spPr/>
      <dgm:t>
        <a:bodyPr/>
        <a:lstStyle/>
        <a:p>
          <a:endParaRPr lang="es-CR"/>
        </a:p>
      </dgm:t>
    </dgm:pt>
    <dgm:pt modelId="{C0B63544-75D6-42AB-BF09-65CA6560D442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s-ES" b="1" dirty="0" err="1"/>
            <a:t>Simple_STATS</a:t>
          </a:r>
          <a:r>
            <a:rPr lang="es-ES" dirty="0"/>
            <a:t>: Tamaño poblacional /Error máximo aceptable: 1%, 5%/ Porcentaje estimado de la muestra: 50% /Nivel deseado de confianza: 99%, 95%</a:t>
          </a:r>
          <a:endParaRPr lang="es-CR" dirty="0"/>
        </a:p>
      </dgm:t>
    </dgm:pt>
    <dgm:pt modelId="{D66CC32E-4A34-46E3-89AF-DE03C02FD292}" type="parTrans" cxnId="{B85B584C-E4D6-4E4E-805C-DFEB9D71615B}">
      <dgm:prSet/>
      <dgm:spPr/>
      <dgm:t>
        <a:bodyPr/>
        <a:lstStyle/>
        <a:p>
          <a:endParaRPr lang="es-CR"/>
        </a:p>
      </dgm:t>
    </dgm:pt>
    <dgm:pt modelId="{4ED9F1C3-73E8-409A-A130-B8D5B7B68ADB}" type="sibTrans" cxnId="{B85B584C-E4D6-4E4E-805C-DFEB9D71615B}">
      <dgm:prSet/>
      <dgm:spPr/>
      <dgm:t>
        <a:bodyPr/>
        <a:lstStyle/>
        <a:p>
          <a:endParaRPr lang="es-CR"/>
        </a:p>
      </dgm:t>
    </dgm:pt>
    <dgm:pt modelId="{9D804884-83C6-4845-A73C-DB27084AEE94}">
      <dgm:prSet phldrT="[Texto]"/>
      <dgm:spPr/>
      <dgm:t>
        <a:bodyPr/>
        <a:lstStyle/>
        <a:p>
          <a:r>
            <a:rPr lang="es-ES" dirty="0"/>
            <a:t>La elección de los elementos no depende de la probabilidad, sino de causas relacionadas con las características de la investigación o los propósitos del investigador</a:t>
          </a:r>
          <a:endParaRPr lang="es-CR" dirty="0"/>
        </a:p>
      </dgm:t>
    </dgm:pt>
    <dgm:pt modelId="{F19C19AB-A694-4903-86A1-E01CCF826C15}" type="parTrans" cxnId="{9FB4DC55-94D1-40E2-90D7-BEB34C2798A0}">
      <dgm:prSet/>
      <dgm:spPr/>
      <dgm:t>
        <a:bodyPr/>
        <a:lstStyle/>
        <a:p>
          <a:endParaRPr lang="es-CR"/>
        </a:p>
      </dgm:t>
    </dgm:pt>
    <dgm:pt modelId="{2D2F780C-A5EA-4671-A7D3-5B2C5E8C6786}" type="sibTrans" cxnId="{9FB4DC55-94D1-40E2-90D7-BEB34C2798A0}">
      <dgm:prSet/>
      <dgm:spPr/>
      <dgm:t>
        <a:bodyPr/>
        <a:lstStyle/>
        <a:p>
          <a:endParaRPr lang="es-CR"/>
        </a:p>
      </dgm:t>
    </dgm:pt>
    <dgm:pt modelId="{87B6977D-F944-4D95-9BE1-0285081EFACF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ES" dirty="0"/>
            <a:t>Estratificada_ Resultado STATS (</a:t>
          </a:r>
          <a:r>
            <a:rPr lang="es-ES" dirty="0" err="1"/>
            <a:t>nh</a:t>
          </a:r>
          <a:r>
            <a:rPr lang="es-ES" dirty="0"/>
            <a:t>) /tamaño poblacional (</a:t>
          </a:r>
          <a:r>
            <a:rPr lang="es-ES" dirty="0" err="1"/>
            <a:t>Nh</a:t>
          </a:r>
          <a:r>
            <a:rPr lang="es-ES" dirty="0"/>
            <a:t>)= </a:t>
          </a:r>
          <a:r>
            <a:rPr lang="es-ES" dirty="0" err="1"/>
            <a:t>ksh</a:t>
          </a:r>
          <a:endParaRPr lang="es-CR" dirty="0"/>
        </a:p>
      </dgm:t>
    </dgm:pt>
    <dgm:pt modelId="{5CAA00E2-12B1-4133-A212-EB6FE1D6F7F5}" type="parTrans" cxnId="{E8AAB1CF-4C8A-4AF8-AD01-CE5CF328AC60}">
      <dgm:prSet/>
      <dgm:spPr/>
      <dgm:t>
        <a:bodyPr/>
        <a:lstStyle/>
        <a:p>
          <a:endParaRPr lang="es-CR"/>
        </a:p>
      </dgm:t>
    </dgm:pt>
    <dgm:pt modelId="{C2FEC059-CD6B-4775-8BD3-5A65243DA830}" type="sibTrans" cxnId="{E8AAB1CF-4C8A-4AF8-AD01-CE5CF328AC60}">
      <dgm:prSet/>
      <dgm:spPr/>
      <dgm:t>
        <a:bodyPr/>
        <a:lstStyle/>
        <a:p>
          <a:endParaRPr lang="es-CR"/>
        </a:p>
      </dgm:t>
    </dgm:pt>
    <dgm:pt modelId="{28E01C49-1FF5-40A9-BF2C-C8AB7EF08E1C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s-ES" dirty="0"/>
            <a:t>Por racimos o </a:t>
          </a:r>
          <a:r>
            <a:rPr lang="es-ES" i="1" dirty="0" err="1"/>
            <a:t>clusters</a:t>
          </a:r>
          <a:r>
            <a:rPr lang="es-ES" dirty="0" err="1"/>
            <a:t>_En</a:t>
          </a:r>
          <a:r>
            <a:rPr lang="es-ES" dirty="0"/>
            <a:t> la primera, se seleccionan</a:t>
          </a:r>
          <a:endParaRPr lang="es-CR" dirty="0"/>
        </a:p>
        <a:p>
          <a:r>
            <a:rPr lang="es-ES" dirty="0"/>
            <a:t>los racimos siguiendo los pasos ya señalados de una muestra probabilística simple o estratificada. En las fases subsecuentes, y dentro de estos racimos, se seleccionan los casos que van a medirse.</a:t>
          </a:r>
        </a:p>
        <a:p>
          <a:pPr>
            <a:buFont typeface="Wingdings" panose="05000000000000000000" pitchFamily="2" charset="2"/>
            <a:buChar char="q"/>
          </a:pPr>
          <a:endParaRPr lang="es-CR" dirty="0"/>
        </a:p>
      </dgm:t>
    </dgm:pt>
    <dgm:pt modelId="{1BBEF0D7-9334-4B8E-9DFE-D30E2F18EDD4}" type="parTrans" cxnId="{E83716F2-0232-4CBF-949D-8CE879A40C2E}">
      <dgm:prSet/>
      <dgm:spPr/>
      <dgm:t>
        <a:bodyPr/>
        <a:lstStyle/>
        <a:p>
          <a:endParaRPr lang="es-CR"/>
        </a:p>
      </dgm:t>
    </dgm:pt>
    <dgm:pt modelId="{32AEF188-6678-4484-A212-1871C1F36F64}" type="sibTrans" cxnId="{E83716F2-0232-4CBF-949D-8CE879A40C2E}">
      <dgm:prSet/>
      <dgm:spPr/>
      <dgm:t>
        <a:bodyPr/>
        <a:lstStyle/>
        <a:p>
          <a:endParaRPr lang="es-CR"/>
        </a:p>
      </dgm:t>
    </dgm:pt>
    <dgm:pt modelId="{D892444C-2B7D-492C-A629-A4C100C42F04}">
      <dgm:prSet phldrT="[Texto]"/>
      <dgm:spPr/>
      <dgm:t>
        <a:bodyPr/>
        <a:lstStyle/>
        <a:p>
          <a:r>
            <a:rPr lang="es-ES" dirty="0"/>
            <a:t>Para fines deductivos-cuantitativos, cuando la generalización o extrapolación de resultados hacia la población es una finalidad en sí misma, las muestras dirigidas </a:t>
          </a:r>
          <a:r>
            <a:rPr lang="es-CR" dirty="0"/>
            <a:t>implican algunas desventajas.</a:t>
          </a:r>
        </a:p>
      </dgm:t>
    </dgm:pt>
    <dgm:pt modelId="{D1FD6C87-897D-4DF4-8204-8ACDAAD3A65F}" type="parTrans" cxnId="{59B92C1A-1FCA-4928-84BA-A8A02B7199B5}">
      <dgm:prSet/>
      <dgm:spPr/>
      <dgm:t>
        <a:bodyPr/>
        <a:lstStyle/>
        <a:p>
          <a:endParaRPr lang="es-CR"/>
        </a:p>
      </dgm:t>
    </dgm:pt>
    <dgm:pt modelId="{C84B981B-44A4-4776-AF89-9A9DD28DECA4}" type="sibTrans" cxnId="{59B92C1A-1FCA-4928-84BA-A8A02B7199B5}">
      <dgm:prSet/>
      <dgm:spPr/>
      <dgm:t>
        <a:bodyPr/>
        <a:lstStyle/>
        <a:p>
          <a:endParaRPr lang="es-CR"/>
        </a:p>
      </dgm:t>
    </dgm:pt>
    <dgm:pt modelId="{ABA09C4A-27DC-4537-8FFE-64E040843EC6}" type="pres">
      <dgm:prSet presAssocID="{4AFB85E5-761A-4B07-A672-C179B465BB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7407EFC-AC36-40EC-BE4D-CDED77BB1CC2}" type="pres">
      <dgm:prSet presAssocID="{6454D24D-EB7E-4413-808F-02F706A2F560}" presName="root1" presStyleCnt="0"/>
      <dgm:spPr/>
    </dgm:pt>
    <dgm:pt modelId="{97DAB528-23BD-4AAE-8570-3BE6D2E34CDE}" type="pres">
      <dgm:prSet presAssocID="{6454D24D-EB7E-4413-808F-02F706A2F560}" presName="LevelOneTextNode" presStyleLbl="node0" presStyleIdx="0" presStyleCnt="1">
        <dgm:presLayoutVars>
          <dgm:chPref val="3"/>
        </dgm:presLayoutVars>
      </dgm:prSet>
      <dgm:spPr/>
    </dgm:pt>
    <dgm:pt modelId="{26A721A8-BA55-40FA-B347-96AA78B04F2D}" type="pres">
      <dgm:prSet presAssocID="{6454D24D-EB7E-4413-808F-02F706A2F560}" presName="level2hierChild" presStyleCnt="0"/>
      <dgm:spPr/>
    </dgm:pt>
    <dgm:pt modelId="{E9EFE194-3274-407E-8F6D-38BA5ECCAA6D}" type="pres">
      <dgm:prSet presAssocID="{BFE9DB7D-70A4-4D1D-A541-38E1557D6BC9}" presName="conn2-1" presStyleLbl="parChTrans1D2" presStyleIdx="0" presStyleCnt="2"/>
      <dgm:spPr/>
    </dgm:pt>
    <dgm:pt modelId="{92E4D182-74D7-4831-9535-81D4AEAEF31E}" type="pres">
      <dgm:prSet presAssocID="{BFE9DB7D-70A4-4D1D-A541-38E1557D6BC9}" presName="connTx" presStyleLbl="parChTrans1D2" presStyleIdx="0" presStyleCnt="2"/>
      <dgm:spPr/>
    </dgm:pt>
    <dgm:pt modelId="{42FF79CB-2ABF-4D79-BB68-D9981D6EC2A8}" type="pres">
      <dgm:prSet presAssocID="{1BA0FBFE-2162-4C4B-A7E6-0F36E321E796}" presName="root2" presStyleCnt="0"/>
      <dgm:spPr/>
    </dgm:pt>
    <dgm:pt modelId="{4D1CFAFD-DFC7-4412-90CF-15D1CC29B149}" type="pres">
      <dgm:prSet presAssocID="{1BA0FBFE-2162-4C4B-A7E6-0F36E321E796}" presName="LevelTwoTextNode" presStyleLbl="node2" presStyleIdx="0" presStyleCnt="2">
        <dgm:presLayoutVars>
          <dgm:chPref val="3"/>
        </dgm:presLayoutVars>
      </dgm:prSet>
      <dgm:spPr/>
    </dgm:pt>
    <dgm:pt modelId="{083130BE-46DD-4594-9F35-79BC2F6127A7}" type="pres">
      <dgm:prSet presAssocID="{1BA0FBFE-2162-4C4B-A7E6-0F36E321E796}" presName="level3hierChild" presStyleCnt="0"/>
      <dgm:spPr/>
    </dgm:pt>
    <dgm:pt modelId="{FD6BD321-1E1B-420D-B809-8A1750B678F8}" type="pres">
      <dgm:prSet presAssocID="{B9CF05C1-0019-4C51-8A19-03F6687A5B72}" presName="conn2-1" presStyleLbl="parChTrans1D3" presStyleIdx="0" presStyleCnt="3"/>
      <dgm:spPr/>
    </dgm:pt>
    <dgm:pt modelId="{A8718CB7-A8BD-4712-909B-FC22476B74A3}" type="pres">
      <dgm:prSet presAssocID="{B9CF05C1-0019-4C51-8A19-03F6687A5B72}" presName="connTx" presStyleLbl="parChTrans1D3" presStyleIdx="0" presStyleCnt="3"/>
      <dgm:spPr/>
    </dgm:pt>
    <dgm:pt modelId="{A71008E8-451C-4355-870F-97F3D443F968}" type="pres">
      <dgm:prSet presAssocID="{5A9D3FE8-2E14-4AB6-8AB0-ACDE21C03D79}" presName="root2" presStyleCnt="0"/>
      <dgm:spPr/>
    </dgm:pt>
    <dgm:pt modelId="{EBA871A8-F4C0-4161-9484-EAA918C38CB9}" type="pres">
      <dgm:prSet presAssocID="{5A9D3FE8-2E14-4AB6-8AB0-ACDE21C03D79}" presName="LevelTwoTextNode" presStyleLbl="node3" presStyleIdx="0" presStyleCnt="3">
        <dgm:presLayoutVars>
          <dgm:chPref val="3"/>
        </dgm:presLayoutVars>
      </dgm:prSet>
      <dgm:spPr/>
    </dgm:pt>
    <dgm:pt modelId="{8072B1C5-6AD7-4C15-A88E-F5E76DA37B59}" type="pres">
      <dgm:prSet presAssocID="{5A9D3FE8-2E14-4AB6-8AB0-ACDE21C03D79}" presName="level3hierChild" presStyleCnt="0"/>
      <dgm:spPr/>
    </dgm:pt>
    <dgm:pt modelId="{9D314252-AE14-4552-9CD3-0D069C2C611D}" type="pres">
      <dgm:prSet presAssocID="{D66CC32E-4A34-46E3-89AF-DE03C02FD292}" presName="conn2-1" presStyleLbl="parChTrans1D4" presStyleIdx="0" presStyleCnt="3"/>
      <dgm:spPr/>
    </dgm:pt>
    <dgm:pt modelId="{61B70FAF-3E1A-43BB-A716-F17B9FF1A256}" type="pres">
      <dgm:prSet presAssocID="{D66CC32E-4A34-46E3-89AF-DE03C02FD292}" presName="connTx" presStyleLbl="parChTrans1D4" presStyleIdx="0" presStyleCnt="3"/>
      <dgm:spPr/>
    </dgm:pt>
    <dgm:pt modelId="{6C7DAF51-4608-4F43-B6E2-8621DADDABEA}" type="pres">
      <dgm:prSet presAssocID="{C0B63544-75D6-42AB-BF09-65CA6560D442}" presName="root2" presStyleCnt="0"/>
      <dgm:spPr/>
    </dgm:pt>
    <dgm:pt modelId="{6BEC57C4-99D3-432B-8D37-F032BBD8B437}" type="pres">
      <dgm:prSet presAssocID="{C0B63544-75D6-42AB-BF09-65CA6560D442}" presName="LevelTwoTextNode" presStyleLbl="node4" presStyleIdx="0" presStyleCnt="3">
        <dgm:presLayoutVars>
          <dgm:chPref val="3"/>
        </dgm:presLayoutVars>
      </dgm:prSet>
      <dgm:spPr/>
    </dgm:pt>
    <dgm:pt modelId="{B088EE74-F3DB-4FEE-8641-9E988736014F}" type="pres">
      <dgm:prSet presAssocID="{C0B63544-75D6-42AB-BF09-65CA6560D442}" presName="level3hierChild" presStyleCnt="0"/>
      <dgm:spPr/>
    </dgm:pt>
    <dgm:pt modelId="{66AF65F0-324C-4C36-9B58-707806797A74}" type="pres">
      <dgm:prSet presAssocID="{5CAA00E2-12B1-4133-A212-EB6FE1D6F7F5}" presName="conn2-1" presStyleLbl="parChTrans1D4" presStyleIdx="1" presStyleCnt="3"/>
      <dgm:spPr/>
    </dgm:pt>
    <dgm:pt modelId="{02BDCB5F-27ED-40C9-A17E-79E385D092C9}" type="pres">
      <dgm:prSet presAssocID="{5CAA00E2-12B1-4133-A212-EB6FE1D6F7F5}" presName="connTx" presStyleLbl="parChTrans1D4" presStyleIdx="1" presStyleCnt="3"/>
      <dgm:spPr/>
    </dgm:pt>
    <dgm:pt modelId="{35855394-E6AD-4A44-AEB3-66612578CDAB}" type="pres">
      <dgm:prSet presAssocID="{87B6977D-F944-4D95-9BE1-0285081EFACF}" presName="root2" presStyleCnt="0"/>
      <dgm:spPr/>
    </dgm:pt>
    <dgm:pt modelId="{ED38D00C-EABC-4A5C-B838-1D46ACF13E2D}" type="pres">
      <dgm:prSet presAssocID="{87B6977D-F944-4D95-9BE1-0285081EFACF}" presName="LevelTwoTextNode" presStyleLbl="node4" presStyleIdx="1" presStyleCnt="3" custScaleY="184148">
        <dgm:presLayoutVars>
          <dgm:chPref val="3"/>
        </dgm:presLayoutVars>
      </dgm:prSet>
      <dgm:spPr/>
    </dgm:pt>
    <dgm:pt modelId="{6F9DC3AB-57E6-47B5-9F02-21F60DF054B5}" type="pres">
      <dgm:prSet presAssocID="{87B6977D-F944-4D95-9BE1-0285081EFACF}" presName="level3hierChild" presStyleCnt="0"/>
      <dgm:spPr/>
    </dgm:pt>
    <dgm:pt modelId="{A95AB265-8613-4559-9B02-E83EC1CC3706}" type="pres">
      <dgm:prSet presAssocID="{1BBEF0D7-9334-4B8E-9DFE-D30E2F18EDD4}" presName="conn2-1" presStyleLbl="parChTrans1D4" presStyleIdx="2" presStyleCnt="3"/>
      <dgm:spPr/>
    </dgm:pt>
    <dgm:pt modelId="{3AC58501-3976-49E9-9B8A-CC61A14FFC71}" type="pres">
      <dgm:prSet presAssocID="{1BBEF0D7-9334-4B8E-9DFE-D30E2F18EDD4}" presName="connTx" presStyleLbl="parChTrans1D4" presStyleIdx="2" presStyleCnt="3"/>
      <dgm:spPr/>
    </dgm:pt>
    <dgm:pt modelId="{C8329A41-90CE-462E-B55C-C76D12C17B96}" type="pres">
      <dgm:prSet presAssocID="{28E01C49-1FF5-40A9-BF2C-C8AB7EF08E1C}" presName="root2" presStyleCnt="0"/>
      <dgm:spPr/>
    </dgm:pt>
    <dgm:pt modelId="{DA910B86-FA72-4F63-994C-83A55AECC3AB}" type="pres">
      <dgm:prSet presAssocID="{28E01C49-1FF5-40A9-BF2C-C8AB7EF08E1C}" presName="LevelTwoTextNode" presStyleLbl="node4" presStyleIdx="2" presStyleCnt="3">
        <dgm:presLayoutVars>
          <dgm:chPref val="3"/>
        </dgm:presLayoutVars>
      </dgm:prSet>
      <dgm:spPr/>
    </dgm:pt>
    <dgm:pt modelId="{644DF354-34B7-43FB-9A6B-41DD1BCFACB1}" type="pres">
      <dgm:prSet presAssocID="{28E01C49-1FF5-40A9-BF2C-C8AB7EF08E1C}" presName="level3hierChild" presStyleCnt="0"/>
      <dgm:spPr/>
    </dgm:pt>
    <dgm:pt modelId="{7D518FBE-3E7D-44E7-A69B-CAF019B99E9F}" type="pres">
      <dgm:prSet presAssocID="{97CB11EC-E6A8-42A6-89A6-00C30BADEDDD}" presName="conn2-1" presStyleLbl="parChTrans1D2" presStyleIdx="1" presStyleCnt="2"/>
      <dgm:spPr/>
    </dgm:pt>
    <dgm:pt modelId="{45EF00A4-28B9-4D2F-BB0C-1432C4BB4266}" type="pres">
      <dgm:prSet presAssocID="{97CB11EC-E6A8-42A6-89A6-00C30BADEDDD}" presName="connTx" presStyleLbl="parChTrans1D2" presStyleIdx="1" presStyleCnt="2"/>
      <dgm:spPr/>
    </dgm:pt>
    <dgm:pt modelId="{57835FCB-102C-451A-92AA-9DC4230C5A92}" type="pres">
      <dgm:prSet presAssocID="{13AE1D42-8325-4335-93DE-4C260EDDC657}" presName="root2" presStyleCnt="0"/>
      <dgm:spPr/>
    </dgm:pt>
    <dgm:pt modelId="{D9FA055A-8FF1-4CF2-9691-2AD6D1407EC4}" type="pres">
      <dgm:prSet presAssocID="{13AE1D42-8325-4335-93DE-4C260EDDC657}" presName="LevelTwoTextNode" presStyleLbl="node2" presStyleIdx="1" presStyleCnt="2">
        <dgm:presLayoutVars>
          <dgm:chPref val="3"/>
        </dgm:presLayoutVars>
      </dgm:prSet>
      <dgm:spPr/>
    </dgm:pt>
    <dgm:pt modelId="{EBD696B6-74DD-46E2-957C-963F4BFF049A}" type="pres">
      <dgm:prSet presAssocID="{13AE1D42-8325-4335-93DE-4C260EDDC657}" presName="level3hierChild" presStyleCnt="0"/>
      <dgm:spPr/>
    </dgm:pt>
    <dgm:pt modelId="{CF36B831-B5F7-4A31-B429-6FE81DF219C0}" type="pres">
      <dgm:prSet presAssocID="{F19C19AB-A694-4903-86A1-E01CCF826C15}" presName="conn2-1" presStyleLbl="parChTrans1D3" presStyleIdx="1" presStyleCnt="3"/>
      <dgm:spPr/>
    </dgm:pt>
    <dgm:pt modelId="{AF791CFE-4A5B-4202-BC0A-C8B13835C2E4}" type="pres">
      <dgm:prSet presAssocID="{F19C19AB-A694-4903-86A1-E01CCF826C15}" presName="connTx" presStyleLbl="parChTrans1D3" presStyleIdx="1" presStyleCnt="3"/>
      <dgm:spPr/>
    </dgm:pt>
    <dgm:pt modelId="{BA1332F4-D839-4052-97AE-2FE079DA0A1C}" type="pres">
      <dgm:prSet presAssocID="{9D804884-83C6-4845-A73C-DB27084AEE94}" presName="root2" presStyleCnt="0"/>
      <dgm:spPr/>
    </dgm:pt>
    <dgm:pt modelId="{75FDC4DC-A618-4B50-80C7-039830F9118D}" type="pres">
      <dgm:prSet presAssocID="{9D804884-83C6-4845-A73C-DB27084AEE94}" presName="LevelTwoTextNode" presStyleLbl="node3" presStyleIdx="1" presStyleCnt="3">
        <dgm:presLayoutVars>
          <dgm:chPref val="3"/>
        </dgm:presLayoutVars>
      </dgm:prSet>
      <dgm:spPr/>
    </dgm:pt>
    <dgm:pt modelId="{AA5AA30D-31C1-41EB-915D-F96C84638A56}" type="pres">
      <dgm:prSet presAssocID="{9D804884-83C6-4845-A73C-DB27084AEE94}" presName="level3hierChild" presStyleCnt="0"/>
      <dgm:spPr/>
    </dgm:pt>
    <dgm:pt modelId="{1D960A8D-A19A-43F5-9802-A4A306FDBA66}" type="pres">
      <dgm:prSet presAssocID="{D1FD6C87-897D-4DF4-8204-8ACDAAD3A65F}" presName="conn2-1" presStyleLbl="parChTrans1D3" presStyleIdx="2" presStyleCnt="3"/>
      <dgm:spPr/>
    </dgm:pt>
    <dgm:pt modelId="{4DFBDD99-E108-4BCC-A8A0-723BFD746164}" type="pres">
      <dgm:prSet presAssocID="{D1FD6C87-897D-4DF4-8204-8ACDAAD3A65F}" presName="connTx" presStyleLbl="parChTrans1D3" presStyleIdx="2" presStyleCnt="3"/>
      <dgm:spPr/>
    </dgm:pt>
    <dgm:pt modelId="{271E351F-6157-4E91-AECC-1BFF7E98995C}" type="pres">
      <dgm:prSet presAssocID="{D892444C-2B7D-492C-A629-A4C100C42F04}" presName="root2" presStyleCnt="0"/>
      <dgm:spPr/>
    </dgm:pt>
    <dgm:pt modelId="{61EDA45B-D9E2-40C1-96E7-8E1EB4AA8A4A}" type="pres">
      <dgm:prSet presAssocID="{D892444C-2B7D-492C-A629-A4C100C42F04}" presName="LevelTwoTextNode" presStyleLbl="node3" presStyleIdx="2" presStyleCnt="3">
        <dgm:presLayoutVars>
          <dgm:chPref val="3"/>
        </dgm:presLayoutVars>
      </dgm:prSet>
      <dgm:spPr/>
    </dgm:pt>
    <dgm:pt modelId="{AC1B4C4D-090E-428E-B2FE-0E35517B49FD}" type="pres">
      <dgm:prSet presAssocID="{D892444C-2B7D-492C-A629-A4C100C42F04}" presName="level3hierChild" presStyleCnt="0"/>
      <dgm:spPr/>
    </dgm:pt>
  </dgm:ptLst>
  <dgm:cxnLst>
    <dgm:cxn modelId="{512F2803-2DFF-4003-B414-C4E74CEE34E3}" type="presOf" srcId="{6454D24D-EB7E-4413-808F-02F706A2F560}" destId="{97DAB528-23BD-4AAE-8570-3BE6D2E34CDE}" srcOrd="0" destOrd="0" presId="urn:microsoft.com/office/officeart/2008/layout/HorizontalMultiLevelHierarchy"/>
    <dgm:cxn modelId="{FC37C50F-78DE-497A-9069-55CC0B43F36C}" type="presOf" srcId="{1BBEF0D7-9334-4B8E-9DFE-D30E2F18EDD4}" destId="{A95AB265-8613-4559-9B02-E83EC1CC3706}" srcOrd="0" destOrd="0" presId="urn:microsoft.com/office/officeart/2008/layout/HorizontalMultiLevelHierarchy"/>
    <dgm:cxn modelId="{59B92C1A-1FCA-4928-84BA-A8A02B7199B5}" srcId="{13AE1D42-8325-4335-93DE-4C260EDDC657}" destId="{D892444C-2B7D-492C-A629-A4C100C42F04}" srcOrd="1" destOrd="0" parTransId="{D1FD6C87-897D-4DF4-8204-8ACDAAD3A65F}" sibTransId="{C84B981B-44A4-4776-AF89-9A9DD28DECA4}"/>
    <dgm:cxn modelId="{45B4801D-0690-4D98-BD4B-ADA3290DD904}" type="presOf" srcId="{F19C19AB-A694-4903-86A1-E01CCF826C15}" destId="{CF36B831-B5F7-4A31-B429-6FE81DF219C0}" srcOrd="0" destOrd="0" presId="urn:microsoft.com/office/officeart/2008/layout/HorizontalMultiLevelHierarchy"/>
    <dgm:cxn modelId="{DED6AB2F-4335-4FE4-BB87-0948E89CF884}" srcId="{6454D24D-EB7E-4413-808F-02F706A2F560}" destId="{1BA0FBFE-2162-4C4B-A7E6-0F36E321E796}" srcOrd="0" destOrd="0" parTransId="{BFE9DB7D-70A4-4D1D-A541-38E1557D6BC9}" sibTransId="{692CAAB7-3A7A-446F-A736-58EF85648EC0}"/>
    <dgm:cxn modelId="{AE0CC631-72D6-4299-A24D-B1F7820358B8}" type="presOf" srcId="{D66CC32E-4A34-46E3-89AF-DE03C02FD292}" destId="{9D314252-AE14-4552-9CD3-0D069C2C611D}" srcOrd="0" destOrd="0" presId="urn:microsoft.com/office/officeart/2008/layout/HorizontalMultiLevelHierarchy"/>
    <dgm:cxn modelId="{38AF0D37-F5BE-4A1D-9390-FD0A6FB26C2D}" type="presOf" srcId="{D1FD6C87-897D-4DF4-8204-8ACDAAD3A65F}" destId="{4DFBDD99-E108-4BCC-A8A0-723BFD746164}" srcOrd="1" destOrd="0" presId="urn:microsoft.com/office/officeart/2008/layout/HorizontalMultiLevelHierarchy"/>
    <dgm:cxn modelId="{F2559D60-016E-4181-9B7B-BAA49B438C1B}" srcId="{4AFB85E5-761A-4B07-A672-C179B465BBDE}" destId="{6454D24D-EB7E-4413-808F-02F706A2F560}" srcOrd="0" destOrd="0" parTransId="{51B8AB8B-5B0D-4877-8D52-54FDAF073563}" sibTransId="{688DEDE0-2597-4F64-9A43-7DD2D8777E38}"/>
    <dgm:cxn modelId="{382F2642-79BE-4D40-B4C4-B73F19AC48D7}" type="presOf" srcId="{1BBEF0D7-9334-4B8E-9DFE-D30E2F18EDD4}" destId="{3AC58501-3976-49E9-9B8A-CC61A14FFC71}" srcOrd="1" destOrd="0" presId="urn:microsoft.com/office/officeart/2008/layout/HorizontalMultiLevelHierarchy"/>
    <dgm:cxn modelId="{B85B584C-E4D6-4E4E-805C-DFEB9D71615B}" srcId="{5A9D3FE8-2E14-4AB6-8AB0-ACDE21C03D79}" destId="{C0B63544-75D6-42AB-BF09-65CA6560D442}" srcOrd="0" destOrd="0" parTransId="{D66CC32E-4A34-46E3-89AF-DE03C02FD292}" sibTransId="{4ED9F1C3-73E8-409A-A130-B8D5B7B68ADB}"/>
    <dgm:cxn modelId="{49A71D51-0D77-4158-BB0C-67E40B8981E9}" type="presOf" srcId="{87B6977D-F944-4D95-9BE1-0285081EFACF}" destId="{ED38D00C-EABC-4A5C-B838-1D46ACF13E2D}" srcOrd="0" destOrd="0" presId="urn:microsoft.com/office/officeart/2008/layout/HorizontalMultiLevelHierarchy"/>
    <dgm:cxn modelId="{1D55F653-2CED-4788-8672-900E1487A649}" type="presOf" srcId="{28E01C49-1FF5-40A9-BF2C-C8AB7EF08E1C}" destId="{DA910B86-FA72-4F63-994C-83A55AECC3AB}" srcOrd="0" destOrd="0" presId="urn:microsoft.com/office/officeart/2008/layout/HorizontalMultiLevelHierarchy"/>
    <dgm:cxn modelId="{9FB4DC55-94D1-40E2-90D7-BEB34C2798A0}" srcId="{13AE1D42-8325-4335-93DE-4C260EDDC657}" destId="{9D804884-83C6-4845-A73C-DB27084AEE94}" srcOrd="0" destOrd="0" parTransId="{F19C19AB-A694-4903-86A1-E01CCF826C15}" sibTransId="{2D2F780C-A5EA-4671-A7D3-5B2C5E8C6786}"/>
    <dgm:cxn modelId="{40E38356-50BD-4BC7-9FC5-A641CDDCD764}" type="presOf" srcId="{9D804884-83C6-4845-A73C-DB27084AEE94}" destId="{75FDC4DC-A618-4B50-80C7-039830F9118D}" srcOrd="0" destOrd="0" presId="urn:microsoft.com/office/officeart/2008/layout/HorizontalMultiLevelHierarchy"/>
    <dgm:cxn modelId="{C20A1757-97B6-45D7-8211-9BBDC0576DDC}" type="presOf" srcId="{5CAA00E2-12B1-4133-A212-EB6FE1D6F7F5}" destId="{02BDCB5F-27ED-40C9-A17E-79E385D092C9}" srcOrd="1" destOrd="0" presId="urn:microsoft.com/office/officeart/2008/layout/HorizontalMultiLevelHierarchy"/>
    <dgm:cxn modelId="{88FB677A-E823-49FB-A320-C58C039F2537}" type="presOf" srcId="{4AFB85E5-761A-4B07-A672-C179B465BBDE}" destId="{ABA09C4A-27DC-4537-8FFE-64E040843EC6}" srcOrd="0" destOrd="0" presId="urn:microsoft.com/office/officeart/2008/layout/HorizontalMultiLevelHierarchy"/>
    <dgm:cxn modelId="{FADDC794-920A-427E-8AD6-938759CBC0CD}" srcId="{1BA0FBFE-2162-4C4B-A7E6-0F36E321E796}" destId="{5A9D3FE8-2E14-4AB6-8AB0-ACDE21C03D79}" srcOrd="0" destOrd="0" parTransId="{B9CF05C1-0019-4C51-8A19-03F6687A5B72}" sibTransId="{4C70890C-919D-487C-A5E1-6610816D68CA}"/>
    <dgm:cxn modelId="{3FB23A9A-E18F-4DD2-987A-5D59BEDDA0AB}" srcId="{6454D24D-EB7E-4413-808F-02F706A2F560}" destId="{13AE1D42-8325-4335-93DE-4C260EDDC657}" srcOrd="1" destOrd="0" parTransId="{97CB11EC-E6A8-42A6-89A6-00C30BADEDDD}" sibTransId="{4963B2AE-2F96-4393-BDB3-AB859F2DF201}"/>
    <dgm:cxn modelId="{98AF66A3-7CCF-4EA5-B4DE-AFA53A9C1878}" type="presOf" srcId="{D66CC32E-4A34-46E3-89AF-DE03C02FD292}" destId="{61B70FAF-3E1A-43BB-A716-F17B9FF1A256}" srcOrd="1" destOrd="0" presId="urn:microsoft.com/office/officeart/2008/layout/HorizontalMultiLevelHierarchy"/>
    <dgm:cxn modelId="{6E6623A6-D3AA-427B-A360-2C38A088C10F}" type="presOf" srcId="{D892444C-2B7D-492C-A629-A4C100C42F04}" destId="{61EDA45B-D9E2-40C1-96E7-8E1EB4AA8A4A}" srcOrd="0" destOrd="0" presId="urn:microsoft.com/office/officeart/2008/layout/HorizontalMultiLevelHierarchy"/>
    <dgm:cxn modelId="{755B39A7-BC09-456E-9597-D082F96DC8CB}" type="presOf" srcId="{5CAA00E2-12B1-4133-A212-EB6FE1D6F7F5}" destId="{66AF65F0-324C-4C36-9B58-707806797A74}" srcOrd="0" destOrd="0" presId="urn:microsoft.com/office/officeart/2008/layout/HorizontalMultiLevelHierarchy"/>
    <dgm:cxn modelId="{2434C7A7-F9BD-4965-A55E-74736E6E0F76}" type="presOf" srcId="{B9CF05C1-0019-4C51-8A19-03F6687A5B72}" destId="{A8718CB7-A8BD-4712-909B-FC22476B74A3}" srcOrd="1" destOrd="0" presId="urn:microsoft.com/office/officeart/2008/layout/HorizontalMultiLevelHierarchy"/>
    <dgm:cxn modelId="{0FFF22A8-CB93-4CE9-B7BC-F15CF9B3F2F2}" type="presOf" srcId="{BFE9DB7D-70A4-4D1D-A541-38E1557D6BC9}" destId="{E9EFE194-3274-407E-8F6D-38BA5ECCAA6D}" srcOrd="0" destOrd="0" presId="urn:microsoft.com/office/officeart/2008/layout/HorizontalMultiLevelHierarchy"/>
    <dgm:cxn modelId="{AAE6E1B1-5159-4819-A8C1-6A836F8027E8}" type="presOf" srcId="{BFE9DB7D-70A4-4D1D-A541-38E1557D6BC9}" destId="{92E4D182-74D7-4831-9535-81D4AEAEF31E}" srcOrd="1" destOrd="0" presId="urn:microsoft.com/office/officeart/2008/layout/HorizontalMultiLevelHierarchy"/>
    <dgm:cxn modelId="{6E489CB7-4346-4DFE-A58A-241EBD2632E8}" type="presOf" srcId="{97CB11EC-E6A8-42A6-89A6-00C30BADEDDD}" destId="{45EF00A4-28B9-4D2F-BB0C-1432C4BB4266}" srcOrd="1" destOrd="0" presId="urn:microsoft.com/office/officeart/2008/layout/HorizontalMultiLevelHierarchy"/>
    <dgm:cxn modelId="{0B0E81C6-6450-4796-B3BD-9FF1DB7A989A}" type="presOf" srcId="{B9CF05C1-0019-4C51-8A19-03F6687A5B72}" destId="{FD6BD321-1E1B-420D-B809-8A1750B678F8}" srcOrd="0" destOrd="0" presId="urn:microsoft.com/office/officeart/2008/layout/HorizontalMultiLevelHierarchy"/>
    <dgm:cxn modelId="{E8AAB1CF-4C8A-4AF8-AD01-CE5CF328AC60}" srcId="{5A9D3FE8-2E14-4AB6-8AB0-ACDE21C03D79}" destId="{87B6977D-F944-4D95-9BE1-0285081EFACF}" srcOrd="1" destOrd="0" parTransId="{5CAA00E2-12B1-4133-A212-EB6FE1D6F7F5}" sibTransId="{C2FEC059-CD6B-4775-8BD3-5A65243DA830}"/>
    <dgm:cxn modelId="{F8A4B7D0-E7F4-4A7D-98CE-2227ABE04BB4}" type="presOf" srcId="{C0B63544-75D6-42AB-BF09-65CA6560D442}" destId="{6BEC57C4-99D3-432B-8D37-F032BBD8B437}" srcOrd="0" destOrd="0" presId="urn:microsoft.com/office/officeart/2008/layout/HorizontalMultiLevelHierarchy"/>
    <dgm:cxn modelId="{1E774DD5-1E2B-455B-8BE3-C5AD627BFBF4}" type="presOf" srcId="{13AE1D42-8325-4335-93DE-4C260EDDC657}" destId="{D9FA055A-8FF1-4CF2-9691-2AD6D1407EC4}" srcOrd="0" destOrd="0" presId="urn:microsoft.com/office/officeart/2008/layout/HorizontalMultiLevelHierarchy"/>
    <dgm:cxn modelId="{EF97A4DD-8C37-4E5E-AE38-D74CA49C30C0}" type="presOf" srcId="{D1FD6C87-897D-4DF4-8204-8ACDAAD3A65F}" destId="{1D960A8D-A19A-43F5-9802-A4A306FDBA66}" srcOrd="0" destOrd="0" presId="urn:microsoft.com/office/officeart/2008/layout/HorizontalMultiLevelHierarchy"/>
    <dgm:cxn modelId="{A1DE8DE0-9CA4-4985-808B-FC7F18BC2CE6}" type="presOf" srcId="{5A9D3FE8-2E14-4AB6-8AB0-ACDE21C03D79}" destId="{EBA871A8-F4C0-4161-9484-EAA918C38CB9}" srcOrd="0" destOrd="0" presId="urn:microsoft.com/office/officeart/2008/layout/HorizontalMultiLevelHierarchy"/>
    <dgm:cxn modelId="{91439FE0-D5C8-4144-BB1D-40AF2C8DA078}" type="presOf" srcId="{1BA0FBFE-2162-4C4B-A7E6-0F36E321E796}" destId="{4D1CFAFD-DFC7-4412-90CF-15D1CC29B149}" srcOrd="0" destOrd="0" presId="urn:microsoft.com/office/officeart/2008/layout/HorizontalMultiLevelHierarchy"/>
    <dgm:cxn modelId="{5FCEC1E7-A07F-427F-A2D9-50C6578FCD74}" type="presOf" srcId="{F19C19AB-A694-4903-86A1-E01CCF826C15}" destId="{AF791CFE-4A5B-4202-BC0A-C8B13835C2E4}" srcOrd="1" destOrd="0" presId="urn:microsoft.com/office/officeart/2008/layout/HorizontalMultiLevelHierarchy"/>
    <dgm:cxn modelId="{EB0DDEEA-332A-4CCB-9A5B-BE34DF56F940}" type="presOf" srcId="{97CB11EC-E6A8-42A6-89A6-00C30BADEDDD}" destId="{7D518FBE-3E7D-44E7-A69B-CAF019B99E9F}" srcOrd="0" destOrd="0" presId="urn:microsoft.com/office/officeart/2008/layout/HorizontalMultiLevelHierarchy"/>
    <dgm:cxn modelId="{E83716F2-0232-4CBF-949D-8CE879A40C2E}" srcId="{5A9D3FE8-2E14-4AB6-8AB0-ACDE21C03D79}" destId="{28E01C49-1FF5-40A9-BF2C-C8AB7EF08E1C}" srcOrd="2" destOrd="0" parTransId="{1BBEF0D7-9334-4B8E-9DFE-D30E2F18EDD4}" sibTransId="{32AEF188-6678-4484-A212-1871C1F36F64}"/>
    <dgm:cxn modelId="{1EE811D7-2F4C-415B-8629-F1B7993E3336}" type="presParOf" srcId="{ABA09C4A-27DC-4537-8FFE-64E040843EC6}" destId="{37407EFC-AC36-40EC-BE4D-CDED77BB1CC2}" srcOrd="0" destOrd="0" presId="urn:microsoft.com/office/officeart/2008/layout/HorizontalMultiLevelHierarchy"/>
    <dgm:cxn modelId="{3919CFD9-1289-4342-AC02-6534524B43EA}" type="presParOf" srcId="{37407EFC-AC36-40EC-BE4D-CDED77BB1CC2}" destId="{97DAB528-23BD-4AAE-8570-3BE6D2E34CDE}" srcOrd="0" destOrd="0" presId="urn:microsoft.com/office/officeart/2008/layout/HorizontalMultiLevelHierarchy"/>
    <dgm:cxn modelId="{304FA5CB-6ED3-40B1-B7BC-0D0D5A7E25F2}" type="presParOf" srcId="{37407EFC-AC36-40EC-BE4D-CDED77BB1CC2}" destId="{26A721A8-BA55-40FA-B347-96AA78B04F2D}" srcOrd="1" destOrd="0" presId="urn:microsoft.com/office/officeart/2008/layout/HorizontalMultiLevelHierarchy"/>
    <dgm:cxn modelId="{CEEDD50C-9199-4AE7-89B0-D3185A9EB1D5}" type="presParOf" srcId="{26A721A8-BA55-40FA-B347-96AA78B04F2D}" destId="{E9EFE194-3274-407E-8F6D-38BA5ECCAA6D}" srcOrd="0" destOrd="0" presId="urn:microsoft.com/office/officeart/2008/layout/HorizontalMultiLevelHierarchy"/>
    <dgm:cxn modelId="{EFBA0E46-CA9A-4DF4-B9D5-F42923287F24}" type="presParOf" srcId="{E9EFE194-3274-407E-8F6D-38BA5ECCAA6D}" destId="{92E4D182-74D7-4831-9535-81D4AEAEF31E}" srcOrd="0" destOrd="0" presId="urn:microsoft.com/office/officeart/2008/layout/HorizontalMultiLevelHierarchy"/>
    <dgm:cxn modelId="{BE340AA1-9BC2-4E2B-8816-DABE0161CD9F}" type="presParOf" srcId="{26A721A8-BA55-40FA-B347-96AA78B04F2D}" destId="{42FF79CB-2ABF-4D79-BB68-D9981D6EC2A8}" srcOrd="1" destOrd="0" presId="urn:microsoft.com/office/officeart/2008/layout/HorizontalMultiLevelHierarchy"/>
    <dgm:cxn modelId="{927309E1-417A-4D2F-A2BC-134496B0A1E0}" type="presParOf" srcId="{42FF79CB-2ABF-4D79-BB68-D9981D6EC2A8}" destId="{4D1CFAFD-DFC7-4412-90CF-15D1CC29B149}" srcOrd="0" destOrd="0" presId="urn:microsoft.com/office/officeart/2008/layout/HorizontalMultiLevelHierarchy"/>
    <dgm:cxn modelId="{CC7A552D-D020-47AB-99AC-0DD0B9C5F62F}" type="presParOf" srcId="{42FF79CB-2ABF-4D79-BB68-D9981D6EC2A8}" destId="{083130BE-46DD-4594-9F35-79BC2F6127A7}" srcOrd="1" destOrd="0" presId="urn:microsoft.com/office/officeart/2008/layout/HorizontalMultiLevelHierarchy"/>
    <dgm:cxn modelId="{54C103D2-E2DC-409A-85A7-D7A930C51BFF}" type="presParOf" srcId="{083130BE-46DD-4594-9F35-79BC2F6127A7}" destId="{FD6BD321-1E1B-420D-B809-8A1750B678F8}" srcOrd="0" destOrd="0" presId="urn:microsoft.com/office/officeart/2008/layout/HorizontalMultiLevelHierarchy"/>
    <dgm:cxn modelId="{7DB609C8-1DC8-4D8B-84E2-79BA04174E88}" type="presParOf" srcId="{FD6BD321-1E1B-420D-B809-8A1750B678F8}" destId="{A8718CB7-A8BD-4712-909B-FC22476B74A3}" srcOrd="0" destOrd="0" presId="urn:microsoft.com/office/officeart/2008/layout/HorizontalMultiLevelHierarchy"/>
    <dgm:cxn modelId="{E7A2F80B-A8B3-4E08-9C0E-3CEADE7619A3}" type="presParOf" srcId="{083130BE-46DD-4594-9F35-79BC2F6127A7}" destId="{A71008E8-451C-4355-870F-97F3D443F968}" srcOrd="1" destOrd="0" presId="urn:microsoft.com/office/officeart/2008/layout/HorizontalMultiLevelHierarchy"/>
    <dgm:cxn modelId="{18DF6C48-F2E9-4B67-B991-347F5A0ABDC6}" type="presParOf" srcId="{A71008E8-451C-4355-870F-97F3D443F968}" destId="{EBA871A8-F4C0-4161-9484-EAA918C38CB9}" srcOrd="0" destOrd="0" presId="urn:microsoft.com/office/officeart/2008/layout/HorizontalMultiLevelHierarchy"/>
    <dgm:cxn modelId="{11EF9770-653F-4936-AEA5-B3A058AE1F7F}" type="presParOf" srcId="{A71008E8-451C-4355-870F-97F3D443F968}" destId="{8072B1C5-6AD7-4C15-A88E-F5E76DA37B59}" srcOrd="1" destOrd="0" presId="urn:microsoft.com/office/officeart/2008/layout/HorizontalMultiLevelHierarchy"/>
    <dgm:cxn modelId="{68DE8E85-8DFB-4BBC-A14D-0934A793D318}" type="presParOf" srcId="{8072B1C5-6AD7-4C15-A88E-F5E76DA37B59}" destId="{9D314252-AE14-4552-9CD3-0D069C2C611D}" srcOrd="0" destOrd="0" presId="urn:microsoft.com/office/officeart/2008/layout/HorizontalMultiLevelHierarchy"/>
    <dgm:cxn modelId="{3A8F51EA-C6E1-478C-8023-0E84A878A161}" type="presParOf" srcId="{9D314252-AE14-4552-9CD3-0D069C2C611D}" destId="{61B70FAF-3E1A-43BB-A716-F17B9FF1A256}" srcOrd="0" destOrd="0" presId="urn:microsoft.com/office/officeart/2008/layout/HorizontalMultiLevelHierarchy"/>
    <dgm:cxn modelId="{DF1FECA5-C272-4E1C-B6FE-80DA70871CCB}" type="presParOf" srcId="{8072B1C5-6AD7-4C15-A88E-F5E76DA37B59}" destId="{6C7DAF51-4608-4F43-B6E2-8621DADDABEA}" srcOrd="1" destOrd="0" presId="urn:microsoft.com/office/officeart/2008/layout/HorizontalMultiLevelHierarchy"/>
    <dgm:cxn modelId="{58557EA6-F43B-4702-B052-31D96714F31C}" type="presParOf" srcId="{6C7DAF51-4608-4F43-B6E2-8621DADDABEA}" destId="{6BEC57C4-99D3-432B-8D37-F032BBD8B437}" srcOrd="0" destOrd="0" presId="urn:microsoft.com/office/officeart/2008/layout/HorizontalMultiLevelHierarchy"/>
    <dgm:cxn modelId="{CDD4982D-F57A-41D7-BB29-4C42C9269CDF}" type="presParOf" srcId="{6C7DAF51-4608-4F43-B6E2-8621DADDABEA}" destId="{B088EE74-F3DB-4FEE-8641-9E988736014F}" srcOrd="1" destOrd="0" presId="urn:microsoft.com/office/officeart/2008/layout/HorizontalMultiLevelHierarchy"/>
    <dgm:cxn modelId="{96339787-96C9-445D-B45E-8B57A3DFAE00}" type="presParOf" srcId="{8072B1C5-6AD7-4C15-A88E-F5E76DA37B59}" destId="{66AF65F0-324C-4C36-9B58-707806797A74}" srcOrd="2" destOrd="0" presId="urn:microsoft.com/office/officeart/2008/layout/HorizontalMultiLevelHierarchy"/>
    <dgm:cxn modelId="{899B80FB-C0A0-4B3B-9B99-522D4A21B6A1}" type="presParOf" srcId="{66AF65F0-324C-4C36-9B58-707806797A74}" destId="{02BDCB5F-27ED-40C9-A17E-79E385D092C9}" srcOrd="0" destOrd="0" presId="urn:microsoft.com/office/officeart/2008/layout/HorizontalMultiLevelHierarchy"/>
    <dgm:cxn modelId="{AF731C69-281B-40BF-866A-AF41CBF0D9F3}" type="presParOf" srcId="{8072B1C5-6AD7-4C15-A88E-F5E76DA37B59}" destId="{35855394-E6AD-4A44-AEB3-66612578CDAB}" srcOrd="3" destOrd="0" presId="urn:microsoft.com/office/officeart/2008/layout/HorizontalMultiLevelHierarchy"/>
    <dgm:cxn modelId="{24D7CD72-B828-44A4-B55A-F65B5C52C96E}" type="presParOf" srcId="{35855394-E6AD-4A44-AEB3-66612578CDAB}" destId="{ED38D00C-EABC-4A5C-B838-1D46ACF13E2D}" srcOrd="0" destOrd="0" presId="urn:microsoft.com/office/officeart/2008/layout/HorizontalMultiLevelHierarchy"/>
    <dgm:cxn modelId="{8F2A4126-7542-4062-84C9-9D4F4D50DD12}" type="presParOf" srcId="{35855394-E6AD-4A44-AEB3-66612578CDAB}" destId="{6F9DC3AB-57E6-47B5-9F02-21F60DF054B5}" srcOrd="1" destOrd="0" presId="urn:microsoft.com/office/officeart/2008/layout/HorizontalMultiLevelHierarchy"/>
    <dgm:cxn modelId="{72DBC2EF-B291-4400-A551-B58E7B583F6B}" type="presParOf" srcId="{8072B1C5-6AD7-4C15-A88E-F5E76DA37B59}" destId="{A95AB265-8613-4559-9B02-E83EC1CC3706}" srcOrd="4" destOrd="0" presId="urn:microsoft.com/office/officeart/2008/layout/HorizontalMultiLevelHierarchy"/>
    <dgm:cxn modelId="{20EAAECF-F322-4B45-979B-0095FBC15CF8}" type="presParOf" srcId="{A95AB265-8613-4559-9B02-E83EC1CC3706}" destId="{3AC58501-3976-49E9-9B8A-CC61A14FFC71}" srcOrd="0" destOrd="0" presId="urn:microsoft.com/office/officeart/2008/layout/HorizontalMultiLevelHierarchy"/>
    <dgm:cxn modelId="{09F3D67A-59F9-490A-970A-7232FB56E5AD}" type="presParOf" srcId="{8072B1C5-6AD7-4C15-A88E-F5E76DA37B59}" destId="{C8329A41-90CE-462E-B55C-C76D12C17B96}" srcOrd="5" destOrd="0" presId="urn:microsoft.com/office/officeart/2008/layout/HorizontalMultiLevelHierarchy"/>
    <dgm:cxn modelId="{5A48F6CC-F3B7-4802-84D1-634DE392D5BD}" type="presParOf" srcId="{C8329A41-90CE-462E-B55C-C76D12C17B96}" destId="{DA910B86-FA72-4F63-994C-83A55AECC3AB}" srcOrd="0" destOrd="0" presId="urn:microsoft.com/office/officeart/2008/layout/HorizontalMultiLevelHierarchy"/>
    <dgm:cxn modelId="{DCCB314C-54FD-4E3E-A8C7-9207361D4586}" type="presParOf" srcId="{C8329A41-90CE-462E-B55C-C76D12C17B96}" destId="{644DF354-34B7-43FB-9A6B-41DD1BCFACB1}" srcOrd="1" destOrd="0" presId="urn:microsoft.com/office/officeart/2008/layout/HorizontalMultiLevelHierarchy"/>
    <dgm:cxn modelId="{7920955E-0168-447E-8ADA-989C40A229AB}" type="presParOf" srcId="{26A721A8-BA55-40FA-B347-96AA78B04F2D}" destId="{7D518FBE-3E7D-44E7-A69B-CAF019B99E9F}" srcOrd="2" destOrd="0" presId="urn:microsoft.com/office/officeart/2008/layout/HorizontalMultiLevelHierarchy"/>
    <dgm:cxn modelId="{EDA72768-90BD-41D6-BC9F-E02DBA560359}" type="presParOf" srcId="{7D518FBE-3E7D-44E7-A69B-CAF019B99E9F}" destId="{45EF00A4-28B9-4D2F-BB0C-1432C4BB4266}" srcOrd="0" destOrd="0" presId="urn:microsoft.com/office/officeart/2008/layout/HorizontalMultiLevelHierarchy"/>
    <dgm:cxn modelId="{C46DD94C-96AE-425C-8283-851FC3BF9337}" type="presParOf" srcId="{26A721A8-BA55-40FA-B347-96AA78B04F2D}" destId="{57835FCB-102C-451A-92AA-9DC4230C5A92}" srcOrd="3" destOrd="0" presId="urn:microsoft.com/office/officeart/2008/layout/HorizontalMultiLevelHierarchy"/>
    <dgm:cxn modelId="{A0EBAFD4-7B31-4307-9280-235D7FCC597F}" type="presParOf" srcId="{57835FCB-102C-451A-92AA-9DC4230C5A92}" destId="{D9FA055A-8FF1-4CF2-9691-2AD6D1407EC4}" srcOrd="0" destOrd="0" presId="urn:microsoft.com/office/officeart/2008/layout/HorizontalMultiLevelHierarchy"/>
    <dgm:cxn modelId="{3EC5ECF9-8B6D-4D70-8B20-DE8917DEEB5B}" type="presParOf" srcId="{57835FCB-102C-451A-92AA-9DC4230C5A92}" destId="{EBD696B6-74DD-46E2-957C-963F4BFF049A}" srcOrd="1" destOrd="0" presId="urn:microsoft.com/office/officeart/2008/layout/HorizontalMultiLevelHierarchy"/>
    <dgm:cxn modelId="{4F1EB2FE-C5CD-401B-9028-BFB67199FB7C}" type="presParOf" srcId="{EBD696B6-74DD-46E2-957C-963F4BFF049A}" destId="{CF36B831-B5F7-4A31-B429-6FE81DF219C0}" srcOrd="0" destOrd="0" presId="urn:microsoft.com/office/officeart/2008/layout/HorizontalMultiLevelHierarchy"/>
    <dgm:cxn modelId="{6266683E-CB86-4442-B350-3181736133FC}" type="presParOf" srcId="{CF36B831-B5F7-4A31-B429-6FE81DF219C0}" destId="{AF791CFE-4A5B-4202-BC0A-C8B13835C2E4}" srcOrd="0" destOrd="0" presId="urn:microsoft.com/office/officeart/2008/layout/HorizontalMultiLevelHierarchy"/>
    <dgm:cxn modelId="{2D3DBF1C-FDF1-4FFA-A6D0-55677F7E4C6F}" type="presParOf" srcId="{EBD696B6-74DD-46E2-957C-963F4BFF049A}" destId="{BA1332F4-D839-4052-97AE-2FE079DA0A1C}" srcOrd="1" destOrd="0" presId="urn:microsoft.com/office/officeart/2008/layout/HorizontalMultiLevelHierarchy"/>
    <dgm:cxn modelId="{45843FDF-9AAB-4B3F-8207-21F4C596A49C}" type="presParOf" srcId="{BA1332F4-D839-4052-97AE-2FE079DA0A1C}" destId="{75FDC4DC-A618-4B50-80C7-039830F9118D}" srcOrd="0" destOrd="0" presId="urn:microsoft.com/office/officeart/2008/layout/HorizontalMultiLevelHierarchy"/>
    <dgm:cxn modelId="{E9B16AC8-F7E4-490E-91BF-D24075D2D498}" type="presParOf" srcId="{BA1332F4-D839-4052-97AE-2FE079DA0A1C}" destId="{AA5AA30D-31C1-41EB-915D-F96C84638A56}" srcOrd="1" destOrd="0" presId="urn:microsoft.com/office/officeart/2008/layout/HorizontalMultiLevelHierarchy"/>
    <dgm:cxn modelId="{9B7AEEC7-4098-4F81-838A-0DCD023F5242}" type="presParOf" srcId="{EBD696B6-74DD-46E2-957C-963F4BFF049A}" destId="{1D960A8D-A19A-43F5-9802-A4A306FDBA66}" srcOrd="2" destOrd="0" presId="urn:microsoft.com/office/officeart/2008/layout/HorizontalMultiLevelHierarchy"/>
    <dgm:cxn modelId="{ADA947F1-032E-44AF-9DA2-AFE1841B38FE}" type="presParOf" srcId="{1D960A8D-A19A-43F5-9802-A4A306FDBA66}" destId="{4DFBDD99-E108-4BCC-A8A0-723BFD746164}" srcOrd="0" destOrd="0" presId="urn:microsoft.com/office/officeart/2008/layout/HorizontalMultiLevelHierarchy"/>
    <dgm:cxn modelId="{3CAA3A70-E990-4BE7-99D3-18800CB91478}" type="presParOf" srcId="{EBD696B6-74DD-46E2-957C-963F4BFF049A}" destId="{271E351F-6157-4E91-AECC-1BFF7E98995C}" srcOrd="3" destOrd="0" presId="urn:microsoft.com/office/officeart/2008/layout/HorizontalMultiLevelHierarchy"/>
    <dgm:cxn modelId="{AF717A9C-AF9C-4007-B0CF-5E9B2D12B654}" type="presParOf" srcId="{271E351F-6157-4E91-AECC-1BFF7E98995C}" destId="{61EDA45B-D9E2-40C1-96E7-8E1EB4AA8A4A}" srcOrd="0" destOrd="0" presId="urn:microsoft.com/office/officeart/2008/layout/HorizontalMultiLevelHierarchy"/>
    <dgm:cxn modelId="{1D9F3001-1834-47DE-A018-7D6D36883F55}" type="presParOf" srcId="{271E351F-6157-4E91-AECC-1BFF7E98995C}" destId="{AC1B4C4D-090E-428E-B2FE-0E35517B49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A5E7E-6DAA-48B0-809B-A1DC7628468B}">
      <dsp:nvSpPr>
        <dsp:cNvPr id="0" name=""/>
        <dsp:cNvSpPr/>
      </dsp:nvSpPr>
      <dsp:spPr>
        <a:xfrm>
          <a:off x="326043" y="1450"/>
          <a:ext cx="2466162" cy="1233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Definición conceptual</a:t>
          </a:r>
          <a:endParaRPr lang="es-CR" sz="2400" kern="1200" dirty="0"/>
        </a:p>
      </dsp:txBody>
      <dsp:txXfrm>
        <a:off x="362159" y="37566"/>
        <a:ext cx="2393930" cy="1160849"/>
      </dsp:txXfrm>
    </dsp:sp>
    <dsp:sp modelId="{ED9A5891-1F30-4782-B85C-4BF89D3ED88E}">
      <dsp:nvSpPr>
        <dsp:cNvPr id="0" name=""/>
        <dsp:cNvSpPr/>
      </dsp:nvSpPr>
      <dsp:spPr>
        <a:xfrm>
          <a:off x="572659" y="1234532"/>
          <a:ext cx="246616" cy="91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401"/>
              </a:lnTo>
              <a:lnTo>
                <a:pt x="246616" y="9164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F0E58-981B-4FF4-916D-6B815C2B2BAC}">
      <dsp:nvSpPr>
        <dsp:cNvPr id="0" name=""/>
        <dsp:cNvSpPr/>
      </dsp:nvSpPr>
      <dsp:spPr>
        <a:xfrm>
          <a:off x="819275" y="1542802"/>
          <a:ext cx="2244425" cy="121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Se tratan de definiciones de diccionarios o de libros especializados (Kerlinger y Lee, 2002), y cuando describen la esencia o las características de una </a:t>
          </a:r>
          <a:r>
            <a:rPr lang="es-CR" sz="1100" kern="1200" dirty="0"/>
            <a:t>variable, objeto o fenómeno se les denomina definiciones reales (Reynolds, 1986).</a:t>
          </a:r>
        </a:p>
      </dsp:txBody>
      <dsp:txXfrm>
        <a:off x="854898" y="1578425"/>
        <a:ext cx="2173179" cy="1145016"/>
      </dsp:txXfrm>
    </dsp:sp>
    <dsp:sp modelId="{E120D65D-EB48-42C7-9F4E-5674C201DE0A}">
      <dsp:nvSpPr>
        <dsp:cNvPr id="0" name=""/>
        <dsp:cNvSpPr/>
      </dsp:nvSpPr>
      <dsp:spPr>
        <a:xfrm>
          <a:off x="3408746" y="1450"/>
          <a:ext cx="2466162" cy="123308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Definición operacional</a:t>
          </a:r>
          <a:endParaRPr lang="es-CR" sz="2400" kern="1200" dirty="0"/>
        </a:p>
      </dsp:txBody>
      <dsp:txXfrm>
        <a:off x="3444862" y="37566"/>
        <a:ext cx="2393930" cy="1160849"/>
      </dsp:txXfrm>
    </dsp:sp>
    <dsp:sp modelId="{D5D4822C-7080-4E99-9049-F80040CF701C}">
      <dsp:nvSpPr>
        <dsp:cNvPr id="0" name=""/>
        <dsp:cNvSpPr/>
      </dsp:nvSpPr>
      <dsp:spPr>
        <a:xfrm>
          <a:off x="3655362" y="1234532"/>
          <a:ext cx="246616" cy="946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075"/>
              </a:lnTo>
              <a:lnTo>
                <a:pt x="246616" y="9460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662B8-448A-4A61-9645-1938C20A62BB}">
      <dsp:nvSpPr>
        <dsp:cNvPr id="0" name=""/>
        <dsp:cNvSpPr/>
      </dsp:nvSpPr>
      <dsp:spPr>
        <a:xfrm>
          <a:off x="3901979" y="1542802"/>
          <a:ext cx="1999722" cy="1275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Especifica qué actividades u operaciones deben realizarse para medir una variable e interpretar los datos obtenidos (Hernández-</a:t>
          </a:r>
          <a:r>
            <a:rPr lang="es-CR" sz="1100" kern="1200" dirty="0"/>
            <a:t>Sampieri et al., 2013).</a:t>
          </a:r>
        </a:p>
      </dsp:txBody>
      <dsp:txXfrm>
        <a:off x="3939340" y="1580163"/>
        <a:ext cx="1925000" cy="1200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60A8D-A19A-43F5-9802-A4A306FDBA66}">
      <dsp:nvSpPr>
        <dsp:cNvPr id="0" name=""/>
        <dsp:cNvSpPr/>
      </dsp:nvSpPr>
      <dsp:spPr>
        <a:xfrm>
          <a:off x="4124319" y="3066148"/>
          <a:ext cx="496801" cy="473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00" y="0"/>
              </a:lnTo>
              <a:lnTo>
                <a:pt x="248400" y="473324"/>
              </a:lnTo>
              <a:lnTo>
                <a:pt x="496801" y="47332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4355565" y="3285656"/>
        <a:ext cx="34309" cy="34309"/>
      </dsp:txXfrm>
    </dsp:sp>
    <dsp:sp modelId="{CF36B831-B5F7-4A31-B429-6FE81DF219C0}">
      <dsp:nvSpPr>
        <dsp:cNvPr id="0" name=""/>
        <dsp:cNvSpPr/>
      </dsp:nvSpPr>
      <dsp:spPr>
        <a:xfrm>
          <a:off x="4124319" y="2592823"/>
          <a:ext cx="496801" cy="473324"/>
        </a:xfrm>
        <a:custGeom>
          <a:avLst/>
          <a:gdLst/>
          <a:ahLst/>
          <a:cxnLst/>
          <a:rect l="0" t="0" r="0" b="0"/>
          <a:pathLst>
            <a:path>
              <a:moveTo>
                <a:pt x="0" y="473324"/>
              </a:moveTo>
              <a:lnTo>
                <a:pt x="248400" y="473324"/>
              </a:lnTo>
              <a:lnTo>
                <a:pt x="248400" y="0"/>
              </a:lnTo>
              <a:lnTo>
                <a:pt x="496801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4355565" y="2812331"/>
        <a:ext cx="34309" cy="34309"/>
      </dsp:txXfrm>
    </dsp:sp>
    <dsp:sp modelId="{7D518FBE-3E7D-44E7-A69B-CAF019B99E9F}">
      <dsp:nvSpPr>
        <dsp:cNvPr id="0" name=""/>
        <dsp:cNvSpPr/>
      </dsp:nvSpPr>
      <dsp:spPr>
        <a:xfrm>
          <a:off x="1143508" y="2356161"/>
          <a:ext cx="496801" cy="70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00" y="0"/>
              </a:lnTo>
              <a:lnTo>
                <a:pt x="248400" y="709987"/>
              </a:lnTo>
              <a:lnTo>
                <a:pt x="496801" y="7099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370246" y="2689491"/>
        <a:ext cx="43327" cy="43327"/>
      </dsp:txXfrm>
    </dsp:sp>
    <dsp:sp modelId="{A95AB265-8613-4559-9B02-E83EC1CC3706}">
      <dsp:nvSpPr>
        <dsp:cNvPr id="0" name=""/>
        <dsp:cNvSpPr/>
      </dsp:nvSpPr>
      <dsp:spPr>
        <a:xfrm>
          <a:off x="7105130" y="1646174"/>
          <a:ext cx="496801" cy="126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00" y="0"/>
              </a:lnTo>
              <a:lnTo>
                <a:pt x="248400" y="1265284"/>
              </a:lnTo>
              <a:lnTo>
                <a:pt x="496801" y="126528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7319548" y="2244833"/>
        <a:ext cx="67966" cy="67966"/>
      </dsp:txXfrm>
    </dsp:sp>
    <dsp:sp modelId="{66AF65F0-324C-4C36-9B58-707806797A74}">
      <dsp:nvSpPr>
        <dsp:cNvPr id="0" name=""/>
        <dsp:cNvSpPr/>
      </dsp:nvSpPr>
      <dsp:spPr>
        <a:xfrm>
          <a:off x="7105130" y="1600454"/>
          <a:ext cx="496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801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7341111" y="1633754"/>
        <a:ext cx="24840" cy="24840"/>
      </dsp:txXfrm>
    </dsp:sp>
    <dsp:sp modelId="{9D314252-AE14-4552-9CD3-0D069C2C611D}">
      <dsp:nvSpPr>
        <dsp:cNvPr id="0" name=""/>
        <dsp:cNvSpPr/>
      </dsp:nvSpPr>
      <dsp:spPr>
        <a:xfrm>
          <a:off x="7105130" y="380889"/>
          <a:ext cx="496801" cy="1265284"/>
        </a:xfrm>
        <a:custGeom>
          <a:avLst/>
          <a:gdLst/>
          <a:ahLst/>
          <a:cxnLst/>
          <a:rect l="0" t="0" r="0" b="0"/>
          <a:pathLst>
            <a:path>
              <a:moveTo>
                <a:pt x="0" y="1265284"/>
              </a:moveTo>
              <a:lnTo>
                <a:pt x="248400" y="1265284"/>
              </a:lnTo>
              <a:lnTo>
                <a:pt x="248400" y="0"/>
              </a:lnTo>
              <a:lnTo>
                <a:pt x="496801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7319548" y="979548"/>
        <a:ext cx="67966" cy="67966"/>
      </dsp:txXfrm>
    </dsp:sp>
    <dsp:sp modelId="{FD6BD321-1E1B-420D-B809-8A1750B678F8}">
      <dsp:nvSpPr>
        <dsp:cNvPr id="0" name=""/>
        <dsp:cNvSpPr/>
      </dsp:nvSpPr>
      <dsp:spPr>
        <a:xfrm>
          <a:off x="4124319" y="1600454"/>
          <a:ext cx="496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801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4360300" y="1633754"/>
        <a:ext cx="24840" cy="24840"/>
      </dsp:txXfrm>
    </dsp:sp>
    <dsp:sp modelId="{E9EFE194-3274-407E-8F6D-38BA5ECCAA6D}">
      <dsp:nvSpPr>
        <dsp:cNvPr id="0" name=""/>
        <dsp:cNvSpPr/>
      </dsp:nvSpPr>
      <dsp:spPr>
        <a:xfrm>
          <a:off x="1143508" y="1646174"/>
          <a:ext cx="496801" cy="709987"/>
        </a:xfrm>
        <a:custGeom>
          <a:avLst/>
          <a:gdLst/>
          <a:ahLst/>
          <a:cxnLst/>
          <a:rect l="0" t="0" r="0" b="0"/>
          <a:pathLst>
            <a:path>
              <a:moveTo>
                <a:pt x="0" y="709987"/>
              </a:moveTo>
              <a:lnTo>
                <a:pt x="248400" y="709987"/>
              </a:lnTo>
              <a:lnTo>
                <a:pt x="248400" y="0"/>
              </a:lnTo>
              <a:lnTo>
                <a:pt x="49680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370246" y="1979504"/>
        <a:ext cx="43327" cy="43327"/>
      </dsp:txXfrm>
    </dsp:sp>
    <dsp:sp modelId="{97DAB528-23BD-4AAE-8570-3BE6D2E34CDE}">
      <dsp:nvSpPr>
        <dsp:cNvPr id="0" name=""/>
        <dsp:cNvSpPr/>
      </dsp:nvSpPr>
      <dsp:spPr>
        <a:xfrm rot="16200000">
          <a:off x="-1228097" y="1977501"/>
          <a:ext cx="3985893" cy="7573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Muestras</a:t>
          </a:r>
          <a:endParaRPr lang="es-CR" sz="4900" kern="1200" dirty="0"/>
        </a:p>
      </dsp:txBody>
      <dsp:txXfrm>
        <a:off x="-1228097" y="1977501"/>
        <a:ext cx="3985893" cy="757319"/>
      </dsp:txXfrm>
    </dsp:sp>
    <dsp:sp modelId="{4D1CFAFD-DFC7-4412-90CF-15D1CC29B149}">
      <dsp:nvSpPr>
        <dsp:cNvPr id="0" name=""/>
        <dsp:cNvSpPr/>
      </dsp:nvSpPr>
      <dsp:spPr>
        <a:xfrm>
          <a:off x="1640310" y="1267514"/>
          <a:ext cx="2484008" cy="7573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700" kern="1200" dirty="0"/>
            <a:t>Probabilísticas</a:t>
          </a:r>
        </a:p>
      </dsp:txBody>
      <dsp:txXfrm>
        <a:off x="1640310" y="1267514"/>
        <a:ext cx="2484008" cy="757319"/>
      </dsp:txXfrm>
    </dsp:sp>
    <dsp:sp modelId="{EBA871A8-F4C0-4161-9484-EAA918C38CB9}">
      <dsp:nvSpPr>
        <dsp:cNvPr id="0" name=""/>
        <dsp:cNvSpPr/>
      </dsp:nvSpPr>
      <dsp:spPr>
        <a:xfrm>
          <a:off x="4621121" y="1267514"/>
          <a:ext cx="2484008" cy="7573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700" kern="1200" dirty="0"/>
            <a:t>Todos los elementos </a:t>
          </a:r>
          <a:r>
            <a:rPr lang="es-ES" sz="700" kern="1200" dirty="0"/>
            <a:t>de la población tienen la misma posibilidad de ser escogidos</a:t>
          </a:r>
          <a:endParaRPr lang="es-CR" sz="700" kern="1200" dirty="0"/>
        </a:p>
      </dsp:txBody>
      <dsp:txXfrm>
        <a:off x="4621121" y="1267514"/>
        <a:ext cx="2484008" cy="757319"/>
      </dsp:txXfrm>
    </dsp:sp>
    <dsp:sp modelId="{6BEC57C4-99D3-432B-8D37-F032BBD8B437}">
      <dsp:nvSpPr>
        <dsp:cNvPr id="0" name=""/>
        <dsp:cNvSpPr/>
      </dsp:nvSpPr>
      <dsp:spPr>
        <a:xfrm>
          <a:off x="7601932" y="2229"/>
          <a:ext cx="2484008" cy="7573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700" b="1" kern="1200" dirty="0" err="1"/>
            <a:t>Simple_STATS</a:t>
          </a:r>
          <a:r>
            <a:rPr lang="es-ES" sz="700" kern="1200" dirty="0"/>
            <a:t>: Tamaño poblacional /Error máximo aceptable: 1%, 5%/ Porcentaje estimado de la muestra: 50% /Nivel deseado de confianza: 99%, 95%</a:t>
          </a:r>
          <a:endParaRPr lang="es-CR" sz="700" kern="1200" dirty="0"/>
        </a:p>
      </dsp:txBody>
      <dsp:txXfrm>
        <a:off x="7601932" y="2229"/>
        <a:ext cx="2484008" cy="757319"/>
      </dsp:txXfrm>
    </dsp:sp>
    <dsp:sp modelId="{ED38D00C-EABC-4A5C-B838-1D46ACF13E2D}">
      <dsp:nvSpPr>
        <dsp:cNvPr id="0" name=""/>
        <dsp:cNvSpPr/>
      </dsp:nvSpPr>
      <dsp:spPr>
        <a:xfrm>
          <a:off x="7601932" y="948879"/>
          <a:ext cx="2484008" cy="13945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700" kern="1200" dirty="0"/>
            <a:t>Estratificada_ Resultado STATS (</a:t>
          </a:r>
          <a:r>
            <a:rPr lang="es-ES" sz="700" kern="1200" dirty="0" err="1"/>
            <a:t>nh</a:t>
          </a:r>
          <a:r>
            <a:rPr lang="es-ES" sz="700" kern="1200" dirty="0"/>
            <a:t>) /tamaño poblacional (</a:t>
          </a:r>
          <a:r>
            <a:rPr lang="es-ES" sz="700" kern="1200" dirty="0" err="1"/>
            <a:t>Nh</a:t>
          </a:r>
          <a:r>
            <a:rPr lang="es-ES" sz="700" kern="1200" dirty="0"/>
            <a:t>)= </a:t>
          </a:r>
          <a:r>
            <a:rPr lang="es-ES" sz="700" kern="1200" dirty="0" err="1"/>
            <a:t>ksh</a:t>
          </a:r>
          <a:endParaRPr lang="es-CR" sz="700" kern="1200" dirty="0"/>
        </a:p>
      </dsp:txBody>
      <dsp:txXfrm>
        <a:off x="7601932" y="948879"/>
        <a:ext cx="2484008" cy="1394589"/>
      </dsp:txXfrm>
    </dsp:sp>
    <dsp:sp modelId="{DA910B86-FA72-4F63-994C-83A55AECC3AB}">
      <dsp:nvSpPr>
        <dsp:cNvPr id="0" name=""/>
        <dsp:cNvSpPr/>
      </dsp:nvSpPr>
      <dsp:spPr>
        <a:xfrm>
          <a:off x="7601932" y="2532798"/>
          <a:ext cx="2484008" cy="7573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700" kern="1200" dirty="0"/>
            <a:t>Por racimos o </a:t>
          </a:r>
          <a:r>
            <a:rPr lang="es-ES" sz="700" i="1" kern="1200" dirty="0" err="1"/>
            <a:t>clusters</a:t>
          </a:r>
          <a:r>
            <a:rPr lang="es-ES" sz="700" kern="1200" dirty="0" err="1"/>
            <a:t>_En</a:t>
          </a:r>
          <a:r>
            <a:rPr lang="es-ES" sz="700" kern="1200" dirty="0"/>
            <a:t> la primera, se seleccionan</a:t>
          </a:r>
          <a:endParaRPr lang="es-CR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los racimos siguiendo los pasos ya señalados de una muestra probabilística simple o estratificada. En las fases subsecuentes, y dentro de estos racimos, se seleccionan los casos que van a medirse.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s-CR" sz="700" kern="1200" dirty="0"/>
        </a:p>
      </dsp:txBody>
      <dsp:txXfrm>
        <a:off x="7601932" y="2532798"/>
        <a:ext cx="2484008" cy="757319"/>
      </dsp:txXfrm>
    </dsp:sp>
    <dsp:sp modelId="{D9FA055A-8FF1-4CF2-9691-2AD6D1407EC4}">
      <dsp:nvSpPr>
        <dsp:cNvPr id="0" name=""/>
        <dsp:cNvSpPr/>
      </dsp:nvSpPr>
      <dsp:spPr>
        <a:xfrm>
          <a:off x="1640310" y="2687488"/>
          <a:ext cx="2484008" cy="7573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No p</a:t>
          </a:r>
          <a:r>
            <a:rPr lang="es-CR" sz="700" kern="1200" dirty="0" err="1"/>
            <a:t>robabilísticas</a:t>
          </a:r>
          <a:endParaRPr lang="es-CR" sz="700" kern="1200" dirty="0"/>
        </a:p>
      </dsp:txBody>
      <dsp:txXfrm>
        <a:off x="1640310" y="2687488"/>
        <a:ext cx="2484008" cy="757319"/>
      </dsp:txXfrm>
    </dsp:sp>
    <dsp:sp modelId="{75FDC4DC-A618-4B50-80C7-039830F9118D}">
      <dsp:nvSpPr>
        <dsp:cNvPr id="0" name=""/>
        <dsp:cNvSpPr/>
      </dsp:nvSpPr>
      <dsp:spPr>
        <a:xfrm>
          <a:off x="4621121" y="2214163"/>
          <a:ext cx="2484008" cy="7573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La elección de los elementos no depende de la probabilidad, sino de causas relacionadas con las características de la investigación o los propósitos del investigador</a:t>
          </a:r>
          <a:endParaRPr lang="es-CR" sz="700" kern="1200" dirty="0"/>
        </a:p>
      </dsp:txBody>
      <dsp:txXfrm>
        <a:off x="4621121" y="2214163"/>
        <a:ext cx="2484008" cy="757319"/>
      </dsp:txXfrm>
    </dsp:sp>
    <dsp:sp modelId="{61EDA45B-D9E2-40C1-96E7-8E1EB4AA8A4A}">
      <dsp:nvSpPr>
        <dsp:cNvPr id="0" name=""/>
        <dsp:cNvSpPr/>
      </dsp:nvSpPr>
      <dsp:spPr>
        <a:xfrm>
          <a:off x="4621121" y="3160813"/>
          <a:ext cx="2484008" cy="7573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Para fines deductivos-cuantitativos, cuando la generalización o extrapolación de resultados hacia la población es una finalidad en sí misma, las muestras dirigidas </a:t>
          </a:r>
          <a:r>
            <a:rPr lang="es-CR" sz="700" kern="1200" dirty="0"/>
            <a:t>implican algunas desventajas.</a:t>
          </a:r>
        </a:p>
      </dsp:txBody>
      <dsp:txXfrm>
        <a:off x="4621121" y="3160813"/>
        <a:ext cx="2484008" cy="75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06878-7DE7-4323-9726-4AD751974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8186E0-B798-4EDC-A3E3-DE9E7D669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BCB87E-9B25-4004-9A36-3FB6A5C8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3B413-7389-4780-B6D8-AFAFB661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659A27-5EC3-44FF-9843-A04E9541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51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30683-D899-4384-84E8-5A34BE4D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D4F60F-E0DA-4BF2-9DFF-442EA1887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393675-F75E-4A1C-B189-DCB30126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8F9691-AE29-4844-81E9-9F30C37E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A2838-D0DC-4705-9C8E-558FF255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7098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84BE17-839B-4FBC-A053-79150F540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5E8072-3138-4636-8021-4A51BFDB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A434A-5CD0-4FDE-9060-3AB41DE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700FC3-F7D3-40CB-A658-AFBC1E67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1FFC24-522F-41CA-95B8-EB7273B9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875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E46D2-726A-44C3-9424-E116E77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74761D-6EA4-40F5-8BD0-A00AB2BB0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DE6219-0D80-496B-BF09-B492DE43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6058AB-4883-4631-A707-82038992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6DCD29-1E29-4B63-96C9-816AC1F0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40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B365E-E046-4999-86D1-AC1C8FC3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48D52-9887-487F-B008-5046A6FA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B05F82-16E0-47F5-98D2-2E1CA3A1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A06F8-C400-49F0-B7D6-535347FD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126F4-E0F7-43A0-A07A-EB7F5705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7882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F9559-EBBF-4C19-93BE-D5E7AB8A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13134-E3D6-4000-A15E-1323A9389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2E229A-9B7F-4CE7-BE91-80AD38BD6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F7ED09-561B-4FFF-AAEB-91EBBEA9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D8405B-E4EA-484F-84D5-615144AB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5D3A3-90AB-4953-A735-CBEC1C9F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585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9AA3A-12FC-4AF4-81D8-E43CEFC3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B704BC-55EE-4812-BC39-2A148AB7E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1C2A22-3205-4313-8503-852348792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2E5E99-8120-4796-B87D-662CC6AB6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770B84-E7CD-4B01-AEA9-FD9478660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DDA72-2CB6-4348-A30E-32866B69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BD59D4-91D4-4BEE-9D69-2BC0147C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887219-F90E-45B2-AAD0-5D79A5D3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5967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B2706-B6F2-4FE0-B51E-F47ABDFD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FAD2C6-FDAA-450B-8333-AA95505B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780353-33A0-465C-B6B7-E8500396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1ABEF8-5BA2-4562-814F-D53C82B1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010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38ADC8-5B63-406C-AC58-0FF682F0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6F096F-AF89-444E-89EB-1DCCEDED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24856A-BDA1-41E8-BC3D-16231854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720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D1F00-D057-4811-AA4F-887136AE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1034C-5CEF-4D82-A099-F669D4864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EBD5B7-F61B-49C7-AB52-36C59490D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CF81D6-E91E-4C5E-BF3F-92134686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78021-1152-4BF4-92B3-3E3EF52C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DE8779-D567-48E6-A985-A746253C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45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5A471-B416-49E7-A032-D379BE33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F3527B-D2E0-48D9-B3C8-1F91DDE9F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E28209-937F-4638-9C0C-0AB16750D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579951-6FCE-4ABD-A05B-B863210D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FB60B-C5D7-469F-91F3-BD030171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C73CBC-770C-45D4-BA33-EA72BAAA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0757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12B933-067F-4E14-BDE1-463D9FE3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00D372-637D-474F-8BC2-DA465348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244D9-72F2-49F8-9D0C-7EB02E591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2F512-1442-41B9-B4AF-32F35F2378FA}" type="datetimeFigureOut">
              <a:rPr lang="es-CR" smtClean="0"/>
              <a:t>07/01/2023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5DE5E-FDB9-41F0-B3E3-9EAD0A37A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8D856C-0694-4525-9CAA-AA65305FF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76F9-D689-45B3-B25F-65FFFA2B981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03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o 85">
            <a:extLst>
              <a:ext uri="{FF2B5EF4-FFF2-40B4-BE49-F238E27FC236}">
                <a16:creationId xmlns:a16="http://schemas.microsoft.com/office/drawing/2014/main" id="{EF943346-F054-41BD-B8DD-7F7CE16E31E0}"/>
              </a:ext>
            </a:extLst>
          </p:cNvPr>
          <p:cNvGrpSpPr/>
          <p:nvPr/>
        </p:nvGrpSpPr>
        <p:grpSpPr>
          <a:xfrm>
            <a:off x="471056" y="390028"/>
            <a:ext cx="11111344" cy="6077942"/>
            <a:chOff x="5041479" y="390028"/>
            <a:chExt cx="2413838" cy="6077942"/>
          </a:xfrm>
        </p:grpSpPr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50891B90-CB51-44DE-945D-2F716FFAEB4A}"/>
                </a:ext>
              </a:extLst>
            </p:cNvPr>
            <p:cNvSpPr/>
            <p:nvPr/>
          </p:nvSpPr>
          <p:spPr>
            <a:xfrm>
              <a:off x="6713526" y="6020370"/>
              <a:ext cx="123631" cy="353368"/>
            </a:xfrm>
            <a:custGeom>
              <a:avLst/>
              <a:gdLst>
                <a:gd name="connsiteX0" fmla="*/ 0 w 123631"/>
                <a:gd name="connsiteY0" fmla="*/ 0 h 353368"/>
                <a:gd name="connsiteX1" fmla="*/ 61815 w 123631"/>
                <a:gd name="connsiteY1" fmla="*/ 0 h 353368"/>
                <a:gd name="connsiteX2" fmla="*/ 61815 w 123631"/>
                <a:gd name="connsiteY2" fmla="*/ 353368 h 353368"/>
                <a:gd name="connsiteX3" fmla="*/ 123631 w 123631"/>
                <a:gd name="connsiteY3" fmla="*/ 353368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0"/>
                  </a:moveTo>
                  <a:lnTo>
                    <a:pt x="61815" y="0"/>
                  </a:lnTo>
                  <a:lnTo>
                    <a:pt x="61815" y="353368"/>
                  </a:lnTo>
                  <a:lnTo>
                    <a:pt x="123631" y="353368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01B0CDF9-9C4D-4830-9638-8EF8CED0D0D0}"/>
                </a:ext>
              </a:extLst>
            </p:cNvPr>
            <p:cNvSpPr/>
            <p:nvPr/>
          </p:nvSpPr>
          <p:spPr>
            <a:xfrm>
              <a:off x="6713526" y="6020370"/>
              <a:ext cx="123631" cy="117789"/>
            </a:xfrm>
            <a:custGeom>
              <a:avLst/>
              <a:gdLst>
                <a:gd name="connsiteX0" fmla="*/ 0 w 123631"/>
                <a:gd name="connsiteY0" fmla="*/ 0 h 117789"/>
                <a:gd name="connsiteX1" fmla="*/ 61815 w 123631"/>
                <a:gd name="connsiteY1" fmla="*/ 0 h 117789"/>
                <a:gd name="connsiteX2" fmla="*/ 61815 w 123631"/>
                <a:gd name="connsiteY2" fmla="*/ 117789 h 117789"/>
                <a:gd name="connsiteX3" fmla="*/ 123631 w 123631"/>
                <a:gd name="connsiteY3" fmla="*/ 117789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0"/>
                  </a:moveTo>
                  <a:lnTo>
                    <a:pt x="61815" y="0"/>
                  </a:lnTo>
                  <a:lnTo>
                    <a:pt x="61815" y="117789"/>
                  </a:lnTo>
                  <a:lnTo>
                    <a:pt x="123631" y="117789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6" rIns="70246" bIns="546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39492FD7-CA76-4A7A-BE30-FE8AE628E721}"/>
                </a:ext>
              </a:extLst>
            </p:cNvPr>
            <p:cNvSpPr/>
            <p:nvPr/>
          </p:nvSpPr>
          <p:spPr>
            <a:xfrm>
              <a:off x="6713526" y="5902580"/>
              <a:ext cx="123631" cy="117789"/>
            </a:xfrm>
            <a:custGeom>
              <a:avLst/>
              <a:gdLst>
                <a:gd name="connsiteX0" fmla="*/ 0 w 123631"/>
                <a:gd name="connsiteY0" fmla="*/ 117789 h 117789"/>
                <a:gd name="connsiteX1" fmla="*/ 61815 w 123631"/>
                <a:gd name="connsiteY1" fmla="*/ 117789 h 117789"/>
                <a:gd name="connsiteX2" fmla="*/ 61815 w 123631"/>
                <a:gd name="connsiteY2" fmla="*/ 0 h 117789"/>
                <a:gd name="connsiteX3" fmla="*/ 123631 w 123631"/>
                <a:gd name="connsiteY3" fmla="*/ 0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117789"/>
                  </a:moveTo>
                  <a:lnTo>
                    <a:pt x="61815" y="117789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6" rIns="70246" bIns="546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37D1BD07-0519-4004-848D-6B4EDD2CB1AC}"/>
                </a:ext>
              </a:extLst>
            </p:cNvPr>
            <p:cNvSpPr/>
            <p:nvPr/>
          </p:nvSpPr>
          <p:spPr>
            <a:xfrm>
              <a:off x="6713526" y="5667001"/>
              <a:ext cx="123631" cy="353368"/>
            </a:xfrm>
            <a:custGeom>
              <a:avLst/>
              <a:gdLst>
                <a:gd name="connsiteX0" fmla="*/ 0 w 123631"/>
                <a:gd name="connsiteY0" fmla="*/ 353368 h 353368"/>
                <a:gd name="connsiteX1" fmla="*/ 61815 w 123631"/>
                <a:gd name="connsiteY1" fmla="*/ 353368 h 353368"/>
                <a:gd name="connsiteX2" fmla="*/ 61815 w 123631"/>
                <a:gd name="connsiteY2" fmla="*/ 0 h 353368"/>
                <a:gd name="connsiteX3" fmla="*/ 123631 w 123631"/>
                <a:gd name="connsiteY3" fmla="*/ 0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353368"/>
                  </a:moveTo>
                  <a:lnTo>
                    <a:pt x="61815" y="353368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241A40FF-A390-474D-8BC8-B6A49B8CA327}"/>
                </a:ext>
              </a:extLst>
            </p:cNvPr>
            <p:cNvSpPr/>
            <p:nvPr/>
          </p:nvSpPr>
          <p:spPr>
            <a:xfrm>
              <a:off x="5971734" y="5078053"/>
              <a:ext cx="123631" cy="942316"/>
            </a:xfrm>
            <a:custGeom>
              <a:avLst/>
              <a:gdLst>
                <a:gd name="connsiteX0" fmla="*/ 0 w 123631"/>
                <a:gd name="connsiteY0" fmla="*/ 0 h 942316"/>
                <a:gd name="connsiteX1" fmla="*/ 61815 w 123631"/>
                <a:gd name="connsiteY1" fmla="*/ 0 h 942316"/>
                <a:gd name="connsiteX2" fmla="*/ 61815 w 123631"/>
                <a:gd name="connsiteY2" fmla="*/ 942316 h 942316"/>
                <a:gd name="connsiteX3" fmla="*/ 123631 w 123631"/>
                <a:gd name="connsiteY3" fmla="*/ 942316 h 94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942316">
                  <a:moveTo>
                    <a:pt x="0" y="0"/>
                  </a:moveTo>
                  <a:lnTo>
                    <a:pt x="61815" y="0"/>
                  </a:lnTo>
                  <a:lnTo>
                    <a:pt x="61815" y="942316"/>
                  </a:lnTo>
                  <a:lnTo>
                    <a:pt x="123631" y="942316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756" tIns="447399" rIns="50756" bIns="44739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2001390B-7C38-4174-94DA-C51F0D978871}"/>
                </a:ext>
              </a:extLst>
            </p:cNvPr>
            <p:cNvSpPr/>
            <p:nvPr/>
          </p:nvSpPr>
          <p:spPr>
            <a:xfrm>
              <a:off x="6713526" y="5078053"/>
              <a:ext cx="123631" cy="353368"/>
            </a:xfrm>
            <a:custGeom>
              <a:avLst/>
              <a:gdLst>
                <a:gd name="connsiteX0" fmla="*/ 0 w 123631"/>
                <a:gd name="connsiteY0" fmla="*/ 0 h 353368"/>
                <a:gd name="connsiteX1" fmla="*/ 61815 w 123631"/>
                <a:gd name="connsiteY1" fmla="*/ 0 h 353368"/>
                <a:gd name="connsiteX2" fmla="*/ 61815 w 123631"/>
                <a:gd name="connsiteY2" fmla="*/ 353368 h 353368"/>
                <a:gd name="connsiteX3" fmla="*/ 123631 w 123631"/>
                <a:gd name="connsiteY3" fmla="*/ 353368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0"/>
                  </a:moveTo>
                  <a:lnTo>
                    <a:pt x="61815" y="0"/>
                  </a:lnTo>
                  <a:lnTo>
                    <a:pt x="61815" y="353368"/>
                  </a:lnTo>
                  <a:lnTo>
                    <a:pt x="123631" y="353368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1C4D3FC0-49DD-4C0F-8DE5-61FFE701A585}"/>
                </a:ext>
              </a:extLst>
            </p:cNvPr>
            <p:cNvSpPr/>
            <p:nvPr/>
          </p:nvSpPr>
          <p:spPr>
            <a:xfrm>
              <a:off x="6713526" y="5078053"/>
              <a:ext cx="123631" cy="117789"/>
            </a:xfrm>
            <a:custGeom>
              <a:avLst/>
              <a:gdLst>
                <a:gd name="connsiteX0" fmla="*/ 0 w 123631"/>
                <a:gd name="connsiteY0" fmla="*/ 0 h 117789"/>
                <a:gd name="connsiteX1" fmla="*/ 61815 w 123631"/>
                <a:gd name="connsiteY1" fmla="*/ 0 h 117789"/>
                <a:gd name="connsiteX2" fmla="*/ 61815 w 123631"/>
                <a:gd name="connsiteY2" fmla="*/ 117789 h 117789"/>
                <a:gd name="connsiteX3" fmla="*/ 123631 w 123631"/>
                <a:gd name="connsiteY3" fmla="*/ 117789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0"/>
                  </a:moveTo>
                  <a:lnTo>
                    <a:pt x="61815" y="0"/>
                  </a:lnTo>
                  <a:lnTo>
                    <a:pt x="61815" y="117789"/>
                  </a:lnTo>
                  <a:lnTo>
                    <a:pt x="123631" y="117789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6" rIns="70246" bIns="546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EE6E1F00-E4EF-48FD-8CA8-2589582E3243}"/>
                </a:ext>
              </a:extLst>
            </p:cNvPr>
            <p:cNvSpPr/>
            <p:nvPr/>
          </p:nvSpPr>
          <p:spPr>
            <a:xfrm>
              <a:off x="6713526" y="4960264"/>
              <a:ext cx="123631" cy="117789"/>
            </a:xfrm>
            <a:custGeom>
              <a:avLst/>
              <a:gdLst>
                <a:gd name="connsiteX0" fmla="*/ 0 w 123631"/>
                <a:gd name="connsiteY0" fmla="*/ 117789 h 117789"/>
                <a:gd name="connsiteX1" fmla="*/ 61815 w 123631"/>
                <a:gd name="connsiteY1" fmla="*/ 117789 h 117789"/>
                <a:gd name="connsiteX2" fmla="*/ 61815 w 123631"/>
                <a:gd name="connsiteY2" fmla="*/ 0 h 117789"/>
                <a:gd name="connsiteX3" fmla="*/ 123631 w 123631"/>
                <a:gd name="connsiteY3" fmla="*/ 0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117789"/>
                  </a:moveTo>
                  <a:lnTo>
                    <a:pt x="61815" y="117789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5" rIns="70246" bIns="5462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440DB1EF-54D8-4ECE-8DB2-9ED915D95E9C}"/>
                </a:ext>
              </a:extLst>
            </p:cNvPr>
            <p:cNvSpPr/>
            <p:nvPr/>
          </p:nvSpPr>
          <p:spPr>
            <a:xfrm>
              <a:off x="6713526" y="4724684"/>
              <a:ext cx="123631" cy="353368"/>
            </a:xfrm>
            <a:custGeom>
              <a:avLst/>
              <a:gdLst>
                <a:gd name="connsiteX0" fmla="*/ 0 w 123631"/>
                <a:gd name="connsiteY0" fmla="*/ 353368 h 353368"/>
                <a:gd name="connsiteX1" fmla="*/ 61815 w 123631"/>
                <a:gd name="connsiteY1" fmla="*/ 353368 h 353368"/>
                <a:gd name="connsiteX2" fmla="*/ 61815 w 123631"/>
                <a:gd name="connsiteY2" fmla="*/ 0 h 353368"/>
                <a:gd name="connsiteX3" fmla="*/ 123631 w 123631"/>
                <a:gd name="connsiteY3" fmla="*/ 0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353368"/>
                  </a:moveTo>
                  <a:lnTo>
                    <a:pt x="61815" y="353368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6" rIns="65156" bIns="16732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787D7344-057D-4E2F-AF30-8483E28B5928}"/>
                </a:ext>
              </a:extLst>
            </p:cNvPr>
            <p:cNvSpPr/>
            <p:nvPr/>
          </p:nvSpPr>
          <p:spPr>
            <a:xfrm>
              <a:off x="5971734" y="5032333"/>
              <a:ext cx="123631" cy="91440"/>
            </a:xfrm>
            <a:custGeom>
              <a:avLst/>
              <a:gdLst>
                <a:gd name="connsiteX0" fmla="*/ 0 w 123631"/>
                <a:gd name="connsiteY0" fmla="*/ 45720 h 91440"/>
                <a:gd name="connsiteX1" fmla="*/ 123631 w 123631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631" h="91440">
                  <a:moveTo>
                    <a:pt x="0" y="45720"/>
                  </a:moveTo>
                  <a:lnTo>
                    <a:pt x="123631" y="4572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25" tIns="42629" rIns="71425" bIns="4263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952CBB51-85B8-4070-BD1C-9CC6306F8F7C}"/>
                </a:ext>
              </a:extLst>
            </p:cNvPr>
            <p:cNvSpPr/>
            <p:nvPr/>
          </p:nvSpPr>
          <p:spPr>
            <a:xfrm>
              <a:off x="6713526" y="4135737"/>
              <a:ext cx="123631" cy="353368"/>
            </a:xfrm>
            <a:custGeom>
              <a:avLst/>
              <a:gdLst>
                <a:gd name="connsiteX0" fmla="*/ 0 w 123631"/>
                <a:gd name="connsiteY0" fmla="*/ 0 h 353368"/>
                <a:gd name="connsiteX1" fmla="*/ 61815 w 123631"/>
                <a:gd name="connsiteY1" fmla="*/ 0 h 353368"/>
                <a:gd name="connsiteX2" fmla="*/ 61815 w 123631"/>
                <a:gd name="connsiteY2" fmla="*/ 353368 h 353368"/>
                <a:gd name="connsiteX3" fmla="*/ 123631 w 123631"/>
                <a:gd name="connsiteY3" fmla="*/ 353368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0"/>
                  </a:moveTo>
                  <a:lnTo>
                    <a:pt x="61815" y="0"/>
                  </a:lnTo>
                  <a:lnTo>
                    <a:pt x="61815" y="353368"/>
                  </a:lnTo>
                  <a:lnTo>
                    <a:pt x="123631" y="353368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9B174BC7-9BC0-4502-B15F-CD4FD32EA05F}"/>
                </a:ext>
              </a:extLst>
            </p:cNvPr>
            <p:cNvSpPr/>
            <p:nvPr/>
          </p:nvSpPr>
          <p:spPr>
            <a:xfrm>
              <a:off x="6713526" y="4135737"/>
              <a:ext cx="123631" cy="117789"/>
            </a:xfrm>
            <a:custGeom>
              <a:avLst/>
              <a:gdLst>
                <a:gd name="connsiteX0" fmla="*/ 0 w 123631"/>
                <a:gd name="connsiteY0" fmla="*/ 0 h 117789"/>
                <a:gd name="connsiteX1" fmla="*/ 61815 w 123631"/>
                <a:gd name="connsiteY1" fmla="*/ 0 h 117789"/>
                <a:gd name="connsiteX2" fmla="*/ 61815 w 123631"/>
                <a:gd name="connsiteY2" fmla="*/ 117789 h 117789"/>
                <a:gd name="connsiteX3" fmla="*/ 123631 w 123631"/>
                <a:gd name="connsiteY3" fmla="*/ 117789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0"/>
                  </a:moveTo>
                  <a:lnTo>
                    <a:pt x="61815" y="0"/>
                  </a:lnTo>
                  <a:lnTo>
                    <a:pt x="61815" y="117789"/>
                  </a:lnTo>
                  <a:lnTo>
                    <a:pt x="123631" y="117789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5" rIns="70246" bIns="5462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B156677D-0E46-4DD5-9181-88BAA8BA90BD}"/>
                </a:ext>
              </a:extLst>
            </p:cNvPr>
            <p:cNvSpPr/>
            <p:nvPr/>
          </p:nvSpPr>
          <p:spPr>
            <a:xfrm>
              <a:off x="6713526" y="4017947"/>
              <a:ext cx="123631" cy="117789"/>
            </a:xfrm>
            <a:custGeom>
              <a:avLst/>
              <a:gdLst>
                <a:gd name="connsiteX0" fmla="*/ 0 w 123631"/>
                <a:gd name="connsiteY0" fmla="*/ 117789 h 117789"/>
                <a:gd name="connsiteX1" fmla="*/ 61815 w 123631"/>
                <a:gd name="connsiteY1" fmla="*/ 117789 h 117789"/>
                <a:gd name="connsiteX2" fmla="*/ 61815 w 123631"/>
                <a:gd name="connsiteY2" fmla="*/ 0 h 117789"/>
                <a:gd name="connsiteX3" fmla="*/ 123631 w 123631"/>
                <a:gd name="connsiteY3" fmla="*/ 0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117789"/>
                  </a:moveTo>
                  <a:lnTo>
                    <a:pt x="61815" y="117789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6" rIns="70246" bIns="546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4B5B1C19-67C9-423F-9F1D-5DDED16FB4B8}"/>
                </a:ext>
              </a:extLst>
            </p:cNvPr>
            <p:cNvSpPr/>
            <p:nvPr/>
          </p:nvSpPr>
          <p:spPr>
            <a:xfrm>
              <a:off x="6713526" y="3782368"/>
              <a:ext cx="123631" cy="353368"/>
            </a:xfrm>
            <a:custGeom>
              <a:avLst/>
              <a:gdLst>
                <a:gd name="connsiteX0" fmla="*/ 0 w 123631"/>
                <a:gd name="connsiteY0" fmla="*/ 353368 h 353368"/>
                <a:gd name="connsiteX1" fmla="*/ 61815 w 123631"/>
                <a:gd name="connsiteY1" fmla="*/ 353368 h 353368"/>
                <a:gd name="connsiteX2" fmla="*/ 61815 w 123631"/>
                <a:gd name="connsiteY2" fmla="*/ 0 h 353368"/>
                <a:gd name="connsiteX3" fmla="*/ 123631 w 123631"/>
                <a:gd name="connsiteY3" fmla="*/ 0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353368"/>
                  </a:moveTo>
                  <a:lnTo>
                    <a:pt x="61815" y="353368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C93186E8-78AE-4F8C-82BB-9FB948845F81}"/>
                </a:ext>
              </a:extLst>
            </p:cNvPr>
            <p:cNvSpPr/>
            <p:nvPr/>
          </p:nvSpPr>
          <p:spPr>
            <a:xfrm>
              <a:off x="5971734" y="4135737"/>
              <a:ext cx="123631" cy="942316"/>
            </a:xfrm>
            <a:custGeom>
              <a:avLst/>
              <a:gdLst>
                <a:gd name="connsiteX0" fmla="*/ 0 w 123631"/>
                <a:gd name="connsiteY0" fmla="*/ 942316 h 942316"/>
                <a:gd name="connsiteX1" fmla="*/ 61815 w 123631"/>
                <a:gd name="connsiteY1" fmla="*/ 942316 h 942316"/>
                <a:gd name="connsiteX2" fmla="*/ 61815 w 123631"/>
                <a:gd name="connsiteY2" fmla="*/ 0 h 942316"/>
                <a:gd name="connsiteX3" fmla="*/ 123631 w 123631"/>
                <a:gd name="connsiteY3" fmla="*/ 0 h 94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942316">
                  <a:moveTo>
                    <a:pt x="0" y="942316"/>
                  </a:moveTo>
                  <a:lnTo>
                    <a:pt x="61815" y="942316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756" tIns="447398" rIns="50756" bIns="44739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9D100DC5-F36E-43DC-99A3-3B5C56456CDF}"/>
                </a:ext>
              </a:extLst>
            </p:cNvPr>
            <p:cNvSpPr/>
            <p:nvPr/>
          </p:nvSpPr>
          <p:spPr>
            <a:xfrm>
              <a:off x="5229943" y="3458446"/>
              <a:ext cx="123631" cy="1619606"/>
            </a:xfrm>
            <a:custGeom>
              <a:avLst/>
              <a:gdLst>
                <a:gd name="connsiteX0" fmla="*/ 0 w 123631"/>
                <a:gd name="connsiteY0" fmla="*/ 0 h 1619606"/>
                <a:gd name="connsiteX1" fmla="*/ 61815 w 123631"/>
                <a:gd name="connsiteY1" fmla="*/ 0 h 1619606"/>
                <a:gd name="connsiteX2" fmla="*/ 61815 w 123631"/>
                <a:gd name="connsiteY2" fmla="*/ 1619606 h 1619606"/>
                <a:gd name="connsiteX3" fmla="*/ 123631 w 123631"/>
                <a:gd name="connsiteY3" fmla="*/ 1619606 h 16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619606">
                  <a:moveTo>
                    <a:pt x="0" y="0"/>
                  </a:moveTo>
                  <a:lnTo>
                    <a:pt x="61815" y="0"/>
                  </a:lnTo>
                  <a:lnTo>
                    <a:pt x="61815" y="1619606"/>
                  </a:lnTo>
                  <a:lnTo>
                    <a:pt x="123631" y="1619606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908" tIns="769196" rIns="33908" bIns="76919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5FD7D4C6-B55B-4B8A-86C9-AA14128A3B6A}"/>
                </a:ext>
              </a:extLst>
            </p:cNvPr>
            <p:cNvSpPr/>
            <p:nvPr/>
          </p:nvSpPr>
          <p:spPr>
            <a:xfrm>
              <a:off x="6713526" y="3501069"/>
              <a:ext cx="123631" cy="91440"/>
            </a:xfrm>
            <a:custGeom>
              <a:avLst/>
              <a:gdLst>
                <a:gd name="connsiteX0" fmla="*/ 0 w 123631"/>
                <a:gd name="connsiteY0" fmla="*/ 45720 h 91440"/>
                <a:gd name="connsiteX1" fmla="*/ 123631 w 123631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631" h="91440">
                  <a:moveTo>
                    <a:pt x="0" y="45720"/>
                  </a:moveTo>
                  <a:lnTo>
                    <a:pt x="123631" y="4572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25" tIns="42629" rIns="71425" bIns="4263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06F4F629-3DBA-4274-802F-27DA361D5F6C}"/>
                </a:ext>
              </a:extLst>
            </p:cNvPr>
            <p:cNvSpPr/>
            <p:nvPr/>
          </p:nvSpPr>
          <p:spPr>
            <a:xfrm>
              <a:off x="5971734" y="3501069"/>
              <a:ext cx="123631" cy="91440"/>
            </a:xfrm>
            <a:custGeom>
              <a:avLst/>
              <a:gdLst>
                <a:gd name="connsiteX0" fmla="*/ 0 w 123631"/>
                <a:gd name="connsiteY0" fmla="*/ 45720 h 91440"/>
                <a:gd name="connsiteX1" fmla="*/ 123631 w 123631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631" h="91440">
                  <a:moveTo>
                    <a:pt x="0" y="45720"/>
                  </a:moveTo>
                  <a:lnTo>
                    <a:pt x="123631" y="4572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25" tIns="42629" rIns="71425" bIns="4263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5A684A83-A9B8-4368-AEDF-2DC0DF52206C}"/>
                </a:ext>
              </a:extLst>
            </p:cNvPr>
            <p:cNvSpPr/>
            <p:nvPr/>
          </p:nvSpPr>
          <p:spPr>
            <a:xfrm>
              <a:off x="5229943" y="3412726"/>
              <a:ext cx="123631" cy="91440"/>
            </a:xfrm>
            <a:custGeom>
              <a:avLst/>
              <a:gdLst>
                <a:gd name="connsiteX0" fmla="*/ 0 w 123631"/>
                <a:gd name="connsiteY0" fmla="*/ 45720 h 91440"/>
                <a:gd name="connsiteX1" fmla="*/ 61815 w 123631"/>
                <a:gd name="connsiteY1" fmla="*/ 45720 h 91440"/>
                <a:gd name="connsiteX2" fmla="*/ 61815 w 123631"/>
                <a:gd name="connsiteY2" fmla="*/ 134062 h 91440"/>
                <a:gd name="connsiteX3" fmla="*/ 123631 w 123631"/>
                <a:gd name="connsiteY3" fmla="*/ 134062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91440">
                  <a:moveTo>
                    <a:pt x="0" y="45720"/>
                  </a:moveTo>
                  <a:lnTo>
                    <a:pt x="61815" y="45720"/>
                  </a:lnTo>
                  <a:lnTo>
                    <a:pt x="61815" y="134062"/>
                  </a:lnTo>
                  <a:lnTo>
                    <a:pt x="123631" y="134062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717" tIns="41922" rIns="70717" bIns="4192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4ECB78E8-CA02-4C18-A53C-1B9EA2095C67}"/>
                </a:ext>
              </a:extLst>
            </p:cNvPr>
            <p:cNvSpPr/>
            <p:nvPr/>
          </p:nvSpPr>
          <p:spPr>
            <a:xfrm>
              <a:off x="6713526" y="2840051"/>
              <a:ext cx="123631" cy="471158"/>
            </a:xfrm>
            <a:custGeom>
              <a:avLst/>
              <a:gdLst>
                <a:gd name="connsiteX0" fmla="*/ 0 w 123631"/>
                <a:gd name="connsiteY0" fmla="*/ 0 h 471158"/>
                <a:gd name="connsiteX1" fmla="*/ 61815 w 123631"/>
                <a:gd name="connsiteY1" fmla="*/ 0 h 471158"/>
                <a:gd name="connsiteX2" fmla="*/ 61815 w 123631"/>
                <a:gd name="connsiteY2" fmla="*/ 471158 h 471158"/>
                <a:gd name="connsiteX3" fmla="*/ 123631 w 123631"/>
                <a:gd name="connsiteY3" fmla="*/ 471158 h 47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471158">
                  <a:moveTo>
                    <a:pt x="0" y="0"/>
                  </a:moveTo>
                  <a:lnTo>
                    <a:pt x="61815" y="0"/>
                  </a:lnTo>
                  <a:lnTo>
                    <a:pt x="61815" y="471158"/>
                  </a:lnTo>
                  <a:lnTo>
                    <a:pt x="123631" y="471158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338" tIns="223402" rIns="62338" bIns="22340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056FC943-D639-42DD-A0EF-B6C0A7F3D12F}"/>
                </a:ext>
              </a:extLst>
            </p:cNvPr>
            <p:cNvSpPr/>
            <p:nvPr/>
          </p:nvSpPr>
          <p:spPr>
            <a:xfrm>
              <a:off x="6713526" y="2840051"/>
              <a:ext cx="123631" cy="235579"/>
            </a:xfrm>
            <a:custGeom>
              <a:avLst/>
              <a:gdLst>
                <a:gd name="connsiteX0" fmla="*/ 0 w 123631"/>
                <a:gd name="connsiteY0" fmla="*/ 0 h 235579"/>
                <a:gd name="connsiteX1" fmla="*/ 61815 w 123631"/>
                <a:gd name="connsiteY1" fmla="*/ 0 h 235579"/>
                <a:gd name="connsiteX2" fmla="*/ 61815 w 123631"/>
                <a:gd name="connsiteY2" fmla="*/ 235579 h 235579"/>
                <a:gd name="connsiteX3" fmla="*/ 123631 w 123631"/>
                <a:gd name="connsiteY3" fmla="*/ 235579 h 23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235579">
                  <a:moveTo>
                    <a:pt x="0" y="0"/>
                  </a:moveTo>
                  <a:lnTo>
                    <a:pt x="61815" y="0"/>
                  </a:lnTo>
                  <a:lnTo>
                    <a:pt x="61815" y="235579"/>
                  </a:lnTo>
                  <a:lnTo>
                    <a:pt x="123631" y="235579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65" tIns="111138" rIns="67864" bIns="11113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A819786E-1C33-4936-8A81-92577CF663C0}"/>
                </a:ext>
              </a:extLst>
            </p:cNvPr>
            <p:cNvSpPr/>
            <p:nvPr/>
          </p:nvSpPr>
          <p:spPr>
            <a:xfrm>
              <a:off x="6713526" y="2794331"/>
              <a:ext cx="123631" cy="91440"/>
            </a:xfrm>
            <a:custGeom>
              <a:avLst/>
              <a:gdLst>
                <a:gd name="connsiteX0" fmla="*/ 0 w 123631"/>
                <a:gd name="connsiteY0" fmla="*/ 45720 h 91440"/>
                <a:gd name="connsiteX1" fmla="*/ 123631 w 123631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631" h="91440">
                  <a:moveTo>
                    <a:pt x="0" y="45720"/>
                  </a:moveTo>
                  <a:lnTo>
                    <a:pt x="123631" y="4572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25" tIns="42629" rIns="71425" bIns="4263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58D92AFA-43E8-414F-8FAF-EE40D760AAD9}"/>
                </a:ext>
              </a:extLst>
            </p:cNvPr>
            <p:cNvSpPr/>
            <p:nvPr/>
          </p:nvSpPr>
          <p:spPr>
            <a:xfrm>
              <a:off x="6713526" y="2604472"/>
              <a:ext cx="123631" cy="235579"/>
            </a:xfrm>
            <a:custGeom>
              <a:avLst/>
              <a:gdLst>
                <a:gd name="connsiteX0" fmla="*/ 0 w 123631"/>
                <a:gd name="connsiteY0" fmla="*/ 235579 h 235579"/>
                <a:gd name="connsiteX1" fmla="*/ 61815 w 123631"/>
                <a:gd name="connsiteY1" fmla="*/ 235579 h 235579"/>
                <a:gd name="connsiteX2" fmla="*/ 61815 w 123631"/>
                <a:gd name="connsiteY2" fmla="*/ 0 h 235579"/>
                <a:gd name="connsiteX3" fmla="*/ 123631 w 123631"/>
                <a:gd name="connsiteY3" fmla="*/ 0 h 23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235579">
                  <a:moveTo>
                    <a:pt x="0" y="235579"/>
                  </a:moveTo>
                  <a:lnTo>
                    <a:pt x="61815" y="235579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65" tIns="111138" rIns="67864" bIns="11113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83E5BB91-5972-4191-81B7-2C69817C875B}"/>
                </a:ext>
              </a:extLst>
            </p:cNvPr>
            <p:cNvSpPr/>
            <p:nvPr/>
          </p:nvSpPr>
          <p:spPr>
            <a:xfrm>
              <a:off x="6713526" y="2368893"/>
              <a:ext cx="123631" cy="471158"/>
            </a:xfrm>
            <a:custGeom>
              <a:avLst/>
              <a:gdLst>
                <a:gd name="connsiteX0" fmla="*/ 0 w 123631"/>
                <a:gd name="connsiteY0" fmla="*/ 471158 h 471158"/>
                <a:gd name="connsiteX1" fmla="*/ 61815 w 123631"/>
                <a:gd name="connsiteY1" fmla="*/ 471158 h 471158"/>
                <a:gd name="connsiteX2" fmla="*/ 61815 w 123631"/>
                <a:gd name="connsiteY2" fmla="*/ 0 h 471158"/>
                <a:gd name="connsiteX3" fmla="*/ 123631 w 123631"/>
                <a:gd name="connsiteY3" fmla="*/ 0 h 47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471158">
                  <a:moveTo>
                    <a:pt x="0" y="471158"/>
                  </a:moveTo>
                  <a:lnTo>
                    <a:pt x="61815" y="471158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338" tIns="223401" rIns="62338" bIns="22340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CCE096C7-101D-4286-8533-623A2035D0D7}"/>
                </a:ext>
              </a:extLst>
            </p:cNvPr>
            <p:cNvSpPr/>
            <p:nvPr/>
          </p:nvSpPr>
          <p:spPr>
            <a:xfrm>
              <a:off x="5971734" y="1838840"/>
              <a:ext cx="123631" cy="1001211"/>
            </a:xfrm>
            <a:custGeom>
              <a:avLst/>
              <a:gdLst>
                <a:gd name="connsiteX0" fmla="*/ 0 w 123631"/>
                <a:gd name="connsiteY0" fmla="*/ 0 h 1001211"/>
                <a:gd name="connsiteX1" fmla="*/ 61815 w 123631"/>
                <a:gd name="connsiteY1" fmla="*/ 0 h 1001211"/>
                <a:gd name="connsiteX2" fmla="*/ 61815 w 123631"/>
                <a:gd name="connsiteY2" fmla="*/ 1001211 h 1001211"/>
                <a:gd name="connsiteX3" fmla="*/ 123631 w 123631"/>
                <a:gd name="connsiteY3" fmla="*/ 1001211 h 10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001211">
                  <a:moveTo>
                    <a:pt x="0" y="0"/>
                  </a:moveTo>
                  <a:lnTo>
                    <a:pt x="61815" y="0"/>
                  </a:lnTo>
                  <a:lnTo>
                    <a:pt x="61815" y="1001211"/>
                  </a:lnTo>
                  <a:lnTo>
                    <a:pt x="123631" y="1001211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296" tIns="475385" rIns="49295" bIns="4753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D0D16501-032B-4B18-A10E-7E6DF991BC65}"/>
                </a:ext>
              </a:extLst>
            </p:cNvPr>
            <p:cNvSpPr/>
            <p:nvPr/>
          </p:nvSpPr>
          <p:spPr>
            <a:xfrm>
              <a:off x="6713526" y="1779945"/>
              <a:ext cx="123631" cy="353368"/>
            </a:xfrm>
            <a:custGeom>
              <a:avLst/>
              <a:gdLst>
                <a:gd name="connsiteX0" fmla="*/ 0 w 123631"/>
                <a:gd name="connsiteY0" fmla="*/ 0 h 353368"/>
                <a:gd name="connsiteX1" fmla="*/ 61815 w 123631"/>
                <a:gd name="connsiteY1" fmla="*/ 0 h 353368"/>
                <a:gd name="connsiteX2" fmla="*/ 61815 w 123631"/>
                <a:gd name="connsiteY2" fmla="*/ 353368 h 353368"/>
                <a:gd name="connsiteX3" fmla="*/ 123631 w 123631"/>
                <a:gd name="connsiteY3" fmla="*/ 353368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0"/>
                  </a:moveTo>
                  <a:lnTo>
                    <a:pt x="61815" y="0"/>
                  </a:lnTo>
                  <a:lnTo>
                    <a:pt x="61815" y="353368"/>
                  </a:lnTo>
                  <a:lnTo>
                    <a:pt x="123631" y="353368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4112B678-1FAE-4A4E-86EF-BABE59F43907}"/>
                </a:ext>
              </a:extLst>
            </p:cNvPr>
            <p:cNvSpPr/>
            <p:nvPr/>
          </p:nvSpPr>
          <p:spPr>
            <a:xfrm>
              <a:off x="6713526" y="1779945"/>
              <a:ext cx="123631" cy="117789"/>
            </a:xfrm>
            <a:custGeom>
              <a:avLst/>
              <a:gdLst>
                <a:gd name="connsiteX0" fmla="*/ 0 w 123631"/>
                <a:gd name="connsiteY0" fmla="*/ 0 h 117789"/>
                <a:gd name="connsiteX1" fmla="*/ 61815 w 123631"/>
                <a:gd name="connsiteY1" fmla="*/ 0 h 117789"/>
                <a:gd name="connsiteX2" fmla="*/ 61815 w 123631"/>
                <a:gd name="connsiteY2" fmla="*/ 117789 h 117789"/>
                <a:gd name="connsiteX3" fmla="*/ 123631 w 123631"/>
                <a:gd name="connsiteY3" fmla="*/ 117789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0"/>
                  </a:moveTo>
                  <a:lnTo>
                    <a:pt x="61815" y="0"/>
                  </a:lnTo>
                  <a:lnTo>
                    <a:pt x="61815" y="117789"/>
                  </a:lnTo>
                  <a:lnTo>
                    <a:pt x="123631" y="117789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6" rIns="70246" bIns="546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F6820AD8-87B5-403C-B3F3-A987DD78C08E}"/>
                </a:ext>
              </a:extLst>
            </p:cNvPr>
            <p:cNvSpPr/>
            <p:nvPr/>
          </p:nvSpPr>
          <p:spPr>
            <a:xfrm>
              <a:off x="6713526" y="1662155"/>
              <a:ext cx="123631" cy="117789"/>
            </a:xfrm>
            <a:custGeom>
              <a:avLst/>
              <a:gdLst>
                <a:gd name="connsiteX0" fmla="*/ 0 w 123631"/>
                <a:gd name="connsiteY0" fmla="*/ 117789 h 117789"/>
                <a:gd name="connsiteX1" fmla="*/ 61815 w 123631"/>
                <a:gd name="connsiteY1" fmla="*/ 117789 h 117789"/>
                <a:gd name="connsiteX2" fmla="*/ 61815 w 123631"/>
                <a:gd name="connsiteY2" fmla="*/ 0 h 117789"/>
                <a:gd name="connsiteX3" fmla="*/ 123631 w 123631"/>
                <a:gd name="connsiteY3" fmla="*/ 0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117789"/>
                  </a:moveTo>
                  <a:lnTo>
                    <a:pt x="61815" y="117789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6" rIns="70246" bIns="546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611C13E1-A402-4C24-AB02-7457E6EEF17E}"/>
                </a:ext>
              </a:extLst>
            </p:cNvPr>
            <p:cNvSpPr/>
            <p:nvPr/>
          </p:nvSpPr>
          <p:spPr>
            <a:xfrm>
              <a:off x="6713526" y="1426576"/>
              <a:ext cx="123631" cy="353368"/>
            </a:xfrm>
            <a:custGeom>
              <a:avLst/>
              <a:gdLst>
                <a:gd name="connsiteX0" fmla="*/ 0 w 123631"/>
                <a:gd name="connsiteY0" fmla="*/ 353368 h 353368"/>
                <a:gd name="connsiteX1" fmla="*/ 61815 w 123631"/>
                <a:gd name="connsiteY1" fmla="*/ 353368 h 353368"/>
                <a:gd name="connsiteX2" fmla="*/ 61815 w 123631"/>
                <a:gd name="connsiteY2" fmla="*/ 0 h 353368"/>
                <a:gd name="connsiteX3" fmla="*/ 123631 w 123631"/>
                <a:gd name="connsiteY3" fmla="*/ 0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353368"/>
                  </a:moveTo>
                  <a:lnTo>
                    <a:pt x="61815" y="353368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13C463CB-1651-45A2-A7D0-5484FBEA9737}"/>
                </a:ext>
              </a:extLst>
            </p:cNvPr>
            <p:cNvSpPr/>
            <p:nvPr/>
          </p:nvSpPr>
          <p:spPr>
            <a:xfrm>
              <a:off x="5971734" y="1734225"/>
              <a:ext cx="123631" cy="91440"/>
            </a:xfrm>
            <a:custGeom>
              <a:avLst/>
              <a:gdLst>
                <a:gd name="connsiteX0" fmla="*/ 0 w 123631"/>
                <a:gd name="connsiteY0" fmla="*/ 104614 h 91440"/>
                <a:gd name="connsiteX1" fmla="*/ 61815 w 123631"/>
                <a:gd name="connsiteY1" fmla="*/ 104614 h 91440"/>
                <a:gd name="connsiteX2" fmla="*/ 61815 w 123631"/>
                <a:gd name="connsiteY2" fmla="*/ 45720 h 91440"/>
                <a:gd name="connsiteX3" fmla="*/ 123631 w 123631"/>
                <a:gd name="connsiteY3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91440">
                  <a:moveTo>
                    <a:pt x="0" y="104614"/>
                  </a:moveTo>
                  <a:lnTo>
                    <a:pt x="61815" y="104614"/>
                  </a:lnTo>
                  <a:lnTo>
                    <a:pt x="61815" y="45720"/>
                  </a:lnTo>
                  <a:lnTo>
                    <a:pt x="123631" y="4572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093" tIns="42296" rIns="71091" bIns="4229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384C1845-7E16-451E-A4EC-B57947DB9848}"/>
                </a:ext>
              </a:extLst>
            </p:cNvPr>
            <p:cNvSpPr/>
            <p:nvPr/>
          </p:nvSpPr>
          <p:spPr>
            <a:xfrm>
              <a:off x="6713526" y="837628"/>
              <a:ext cx="123631" cy="353368"/>
            </a:xfrm>
            <a:custGeom>
              <a:avLst/>
              <a:gdLst>
                <a:gd name="connsiteX0" fmla="*/ 0 w 123631"/>
                <a:gd name="connsiteY0" fmla="*/ 0 h 353368"/>
                <a:gd name="connsiteX1" fmla="*/ 61815 w 123631"/>
                <a:gd name="connsiteY1" fmla="*/ 0 h 353368"/>
                <a:gd name="connsiteX2" fmla="*/ 61815 w 123631"/>
                <a:gd name="connsiteY2" fmla="*/ 353368 h 353368"/>
                <a:gd name="connsiteX3" fmla="*/ 123631 w 123631"/>
                <a:gd name="connsiteY3" fmla="*/ 353368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0"/>
                  </a:moveTo>
                  <a:lnTo>
                    <a:pt x="61815" y="0"/>
                  </a:lnTo>
                  <a:lnTo>
                    <a:pt x="61815" y="353368"/>
                  </a:lnTo>
                  <a:lnTo>
                    <a:pt x="123631" y="353368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8AFDFA7E-C89B-4173-A435-5A30ED9D8045}"/>
                </a:ext>
              </a:extLst>
            </p:cNvPr>
            <p:cNvSpPr/>
            <p:nvPr/>
          </p:nvSpPr>
          <p:spPr>
            <a:xfrm>
              <a:off x="6713526" y="837628"/>
              <a:ext cx="123631" cy="117789"/>
            </a:xfrm>
            <a:custGeom>
              <a:avLst/>
              <a:gdLst>
                <a:gd name="connsiteX0" fmla="*/ 0 w 123631"/>
                <a:gd name="connsiteY0" fmla="*/ 0 h 117789"/>
                <a:gd name="connsiteX1" fmla="*/ 61815 w 123631"/>
                <a:gd name="connsiteY1" fmla="*/ 0 h 117789"/>
                <a:gd name="connsiteX2" fmla="*/ 61815 w 123631"/>
                <a:gd name="connsiteY2" fmla="*/ 117789 h 117789"/>
                <a:gd name="connsiteX3" fmla="*/ 123631 w 123631"/>
                <a:gd name="connsiteY3" fmla="*/ 117789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0"/>
                  </a:moveTo>
                  <a:lnTo>
                    <a:pt x="61815" y="0"/>
                  </a:lnTo>
                  <a:lnTo>
                    <a:pt x="61815" y="117789"/>
                  </a:lnTo>
                  <a:lnTo>
                    <a:pt x="123631" y="117789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6" rIns="70246" bIns="546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C57824B9-72CE-4767-B916-321D302821CF}"/>
                </a:ext>
              </a:extLst>
            </p:cNvPr>
            <p:cNvSpPr/>
            <p:nvPr/>
          </p:nvSpPr>
          <p:spPr>
            <a:xfrm>
              <a:off x="6713526" y="719838"/>
              <a:ext cx="123631" cy="117789"/>
            </a:xfrm>
            <a:custGeom>
              <a:avLst/>
              <a:gdLst>
                <a:gd name="connsiteX0" fmla="*/ 0 w 123631"/>
                <a:gd name="connsiteY0" fmla="*/ 117789 h 117789"/>
                <a:gd name="connsiteX1" fmla="*/ 61815 w 123631"/>
                <a:gd name="connsiteY1" fmla="*/ 117789 h 117789"/>
                <a:gd name="connsiteX2" fmla="*/ 61815 w 123631"/>
                <a:gd name="connsiteY2" fmla="*/ 0 h 117789"/>
                <a:gd name="connsiteX3" fmla="*/ 123631 w 123631"/>
                <a:gd name="connsiteY3" fmla="*/ 0 h 1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17789">
                  <a:moveTo>
                    <a:pt x="0" y="117789"/>
                  </a:moveTo>
                  <a:lnTo>
                    <a:pt x="61815" y="117789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47" tIns="54626" rIns="70246" bIns="546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7B5C0E47-36E7-4445-A00C-9D5620AB489D}"/>
                </a:ext>
              </a:extLst>
            </p:cNvPr>
            <p:cNvSpPr/>
            <p:nvPr/>
          </p:nvSpPr>
          <p:spPr>
            <a:xfrm>
              <a:off x="6713526" y="484259"/>
              <a:ext cx="123631" cy="353368"/>
            </a:xfrm>
            <a:custGeom>
              <a:avLst/>
              <a:gdLst>
                <a:gd name="connsiteX0" fmla="*/ 0 w 123631"/>
                <a:gd name="connsiteY0" fmla="*/ 353368 h 353368"/>
                <a:gd name="connsiteX1" fmla="*/ 61815 w 123631"/>
                <a:gd name="connsiteY1" fmla="*/ 353368 h 353368"/>
                <a:gd name="connsiteX2" fmla="*/ 61815 w 123631"/>
                <a:gd name="connsiteY2" fmla="*/ 0 h 353368"/>
                <a:gd name="connsiteX3" fmla="*/ 123631 w 123631"/>
                <a:gd name="connsiteY3" fmla="*/ 0 h 3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353368">
                  <a:moveTo>
                    <a:pt x="0" y="353368"/>
                  </a:moveTo>
                  <a:lnTo>
                    <a:pt x="61815" y="353368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157" tIns="167325" rIns="65156" bIns="16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199FC22F-46C3-4752-AE5A-E5CB6D23BFD8}"/>
                </a:ext>
              </a:extLst>
            </p:cNvPr>
            <p:cNvSpPr/>
            <p:nvPr/>
          </p:nvSpPr>
          <p:spPr>
            <a:xfrm>
              <a:off x="5971734" y="837628"/>
              <a:ext cx="123631" cy="1001211"/>
            </a:xfrm>
            <a:custGeom>
              <a:avLst/>
              <a:gdLst>
                <a:gd name="connsiteX0" fmla="*/ 0 w 123631"/>
                <a:gd name="connsiteY0" fmla="*/ 1001211 h 1001211"/>
                <a:gd name="connsiteX1" fmla="*/ 61815 w 123631"/>
                <a:gd name="connsiteY1" fmla="*/ 1001211 h 1001211"/>
                <a:gd name="connsiteX2" fmla="*/ 61815 w 123631"/>
                <a:gd name="connsiteY2" fmla="*/ 0 h 1001211"/>
                <a:gd name="connsiteX3" fmla="*/ 123631 w 123631"/>
                <a:gd name="connsiteY3" fmla="*/ 0 h 10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001211">
                  <a:moveTo>
                    <a:pt x="0" y="1001211"/>
                  </a:moveTo>
                  <a:lnTo>
                    <a:pt x="61815" y="1001211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296" tIns="475385" rIns="49295" bIns="4753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7AC98D1A-D3E2-46BF-98C0-DB3E04F2C1E9}"/>
                </a:ext>
              </a:extLst>
            </p:cNvPr>
            <p:cNvSpPr/>
            <p:nvPr/>
          </p:nvSpPr>
          <p:spPr>
            <a:xfrm>
              <a:off x="5229943" y="1838840"/>
              <a:ext cx="123631" cy="1619606"/>
            </a:xfrm>
            <a:custGeom>
              <a:avLst/>
              <a:gdLst>
                <a:gd name="connsiteX0" fmla="*/ 0 w 123631"/>
                <a:gd name="connsiteY0" fmla="*/ 1619606 h 1619606"/>
                <a:gd name="connsiteX1" fmla="*/ 61815 w 123631"/>
                <a:gd name="connsiteY1" fmla="*/ 1619606 h 1619606"/>
                <a:gd name="connsiteX2" fmla="*/ 61815 w 123631"/>
                <a:gd name="connsiteY2" fmla="*/ 0 h 1619606"/>
                <a:gd name="connsiteX3" fmla="*/ 123631 w 123631"/>
                <a:gd name="connsiteY3" fmla="*/ 0 h 161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1" h="1619606">
                  <a:moveTo>
                    <a:pt x="0" y="1619606"/>
                  </a:moveTo>
                  <a:lnTo>
                    <a:pt x="61815" y="1619606"/>
                  </a:lnTo>
                  <a:lnTo>
                    <a:pt x="61815" y="0"/>
                  </a:lnTo>
                  <a:lnTo>
                    <a:pt x="123631" y="0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908" tIns="769195" rIns="33908" bIns="76919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51F3831B-1BD0-4CD0-ABA3-ADFC5802F6B8}"/>
                </a:ext>
              </a:extLst>
            </p:cNvPr>
            <p:cNvSpPr/>
            <p:nvPr/>
          </p:nvSpPr>
          <p:spPr>
            <a:xfrm rot="16200000">
              <a:off x="3857694" y="3116857"/>
              <a:ext cx="2556033" cy="188463"/>
            </a:xfrm>
            <a:custGeom>
              <a:avLst/>
              <a:gdLst>
                <a:gd name="connsiteX0" fmla="*/ 0 w 991912"/>
                <a:gd name="connsiteY0" fmla="*/ 0 h 188463"/>
                <a:gd name="connsiteX1" fmla="*/ 991912 w 991912"/>
                <a:gd name="connsiteY1" fmla="*/ 0 h 188463"/>
                <a:gd name="connsiteX2" fmla="*/ 991912 w 991912"/>
                <a:gd name="connsiteY2" fmla="*/ 188463 h 188463"/>
                <a:gd name="connsiteX3" fmla="*/ 0 w 991912"/>
                <a:gd name="connsiteY3" fmla="*/ 188463 h 188463"/>
                <a:gd name="connsiteX4" fmla="*/ 0 w 991912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912" h="188463">
                  <a:moveTo>
                    <a:pt x="0" y="0"/>
                  </a:moveTo>
                  <a:lnTo>
                    <a:pt x="991912" y="0"/>
                  </a:lnTo>
                  <a:lnTo>
                    <a:pt x="991912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09" tIns="3809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400" b="1" kern="1200" dirty="0">
                  <a:solidFill>
                    <a:schemeClr val="accent1"/>
                  </a:solidFill>
                </a:rPr>
                <a:t>Enfoques de la investigación</a:t>
              </a:r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FFCD6531-4AE5-433E-9E49-E3D294ABAC5F}"/>
                </a:ext>
              </a:extLst>
            </p:cNvPr>
            <p:cNvSpPr/>
            <p:nvPr/>
          </p:nvSpPr>
          <p:spPr>
            <a:xfrm>
              <a:off x="5353575" y="1744608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b="1" kern="1200" dirty="0"/>
                <a:t>Cuantitativo</a:t>
              </a:r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7841E9A3-F35E-4D63-9C30-B3EC3B86A143}"/>
                </a:ext>
              </a:extLst>
            </p:cNvPr>
            <p:cNvSpPr/>
            <p:nvPr/>
          </p:nvSpPr>
          <p:spPr>
            <a:xfrm>
              <a:off x="6095366" y="743396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Características</a:t>
              </a:r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7B225E60-22AC-420B-B01E-781656A19957}"/>
                </a:ext>
              </a:extLst>
            </p:cNvPr>
            <p:cNvSpPr/>
            <p:nvPr/>
          </p:nvSpPr>
          <p:spPr>
            <a:xfrm>
              <a:off x="6837158" y="390028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Planteamientos acotados</a:t>
              </a:r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B8934B9E-4EC5-4DA9-8708-F3844A84E101}"/>
                </a:ext>
              </a:extLst>
            </p:cNvPr>
            <p:cNvSpPr/>
            <p:nvPr/>
          </p:nvSpPr>
          <p:spPr>
            <a:xfrm>
              <a:off x="6837158" y="625607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Mide fenómenos</a:t>
              </a:r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5B2FBE06-BAB5-4B64-A2E7-14F5906D6A8A}"/>
                </a:ext>
              </a:extLst>
            </p:cNvPr>
            <p:cNvSpPr/>
            <p:nvPr/>
          </p:nvSpPr>
          <p:spPr>
            <a:xfrm>
              <a:off x="6837158" y="861186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Utiliza estadística</a:t>
              </a:r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650FB90A-A501-48AB-9C20-00EBBE7DD08B}"/>
                </a:ext>
              </a:extLst>
            </p:cNvPr>
            <p:cNvSpPr/>
            <p:nvPr/>
          </p:nvSpPr>
          <p:spPr>
            <a:xfrm>
              <a:off x="6837158" y="1096765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Prueba de hipótesis y teoría</a:t>
              </a:r>
              <a:endParaRPr lang="es-CR" sz="1000" kern="1200" dirty="0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E0582EF9-2B7F-4ADC-92A8-1FA42A8A5173}"/>
                </a:ext>
              </a:extLst>
            </p:cNvPr>
            <p:cNvSpPr/>
            <p:nvPr/>
          </p:nvSpPr>
          <p:spPr>
            <a:xfrm>
              <a:off x="6095366" y="1685713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Proceso</a:t>
              </a:r>
              <a:endParaRPr lang="es-CR" sz="1000" kern="1200" dirty="0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900478FD-B476-4B92-AB7C-A181D951CA1F}"/>
                </a:ext>
              </a:extLst>
            </p:cNvPr>
            <p:cNvSpPr/>
            <p:nvPr/>
          </p:nvSpPr>
          <p:spPr>
            <a:xfrm>
              <a:off x="6837158" y="1332344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171450" lvl="0" indent="-17145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R" sz="1000" kern="1200" dirty="0"/>
                <a:t>Deductivo</a:t>
              </a:r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54A95AE8-AFE8-4FE5-8CC0-EC324C254EF6}"/>
                </a:ext>
              </a:extLst>
            </p:cNvPr>
            <p:cNvSpPr/>
            <p:nvPr/>
          </p:nvSpPr>
          <p:spPr>
            <a:xfrm>
              <a:off x="6837158" y="1567924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171450" lvl="0" indent="-17145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R" sz="1000" kern="1200" dirty="0"/>
                <a:t>Secuencial</a:t>
              </a:r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8431D539-9FF7-4A37-BAEA-12D0452458B7}"/>
                </a:ext>
              </a:extLst>
            </p:cNvPr>
            <p:cNvSpPr/>
            <p:nvPr/>
          </p:nvSpPr>
          <p:spPr>
            <a:xfrm>
              <a:off x="6837158" y="1803503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171450" lvl="0" indent="-17145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R" sz="1000" kern="1200" dirty="0"/>
                <a:t>Probatorio</a:t>
              </a:r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64A3E5BA-E94E-410E-B081-515AB4B40848}"/>
                </a:ext>
              </a:extLst>
            </p:cNvPr>
            <p:cNvSpPr/>
            <p:nvPr/>
          </p:nvSpPr>
          <p:spPr>
            <a:xfrm>
              <a:off x="6837158" y="2039082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171450" lvl="0" indent="-17145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R" sz="1000" kern="1200" dirty="0"/>
                <a:t>Analiza la realidad objetiva</a:t>
              </a:r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985E05A5-9709-4C7D-B124-11F9A8C7C522}"/>
                </a:ext>
              </a:extLst>
            </p:cNvPr>
            <p:cNvSpPr/>
            <p:nvPr/>
          </p:nvSpPr>
          <p:spPr>
            <a:xfrm>
              <a:off x="6095366" y="2745819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Bondades</a:t>
              </a:r>
              <a:endParaRPr lang="es-CR" sz="1000" kern="1200" dirty="0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id="{A0B393CD-0372-4E71-BE2E-6995513098E9}"/>
                </a:ext>
              </a:extLst>
            </p:cNvPr>
            <p:cNvSpPr/>
            <p:nvPr/>
          </p:nvSpPr>
          <p:spPr>
            <a:xfrm>
              <a:off x="6837158" y="2274661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Generalización de resultados</a:t>
              </a:r>
            </a:p>
          </p:txBody>
        </p:sp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id="{BD10A2F1-FA1F-4481-B0EF-1662C81F377B}"/>
                </a:ext>
              </a:extLst>
            </p:cNvPr>
            <p:cNvSpPr/>
            <p:nvPr/>
          </p:nvSpPr>
          <p:spPr>
            <a:xfrm>
              <a:off x="6837158" y="2510240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Control sobre fenómenos</a:t>
              </a:r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id="{33FB6A1D-CD41-4518-A464-864418F511E5}"/>
                </a:ext>
              </a:extLst>
            </p:cNvPr>
            <p:cNvSpPr/>
            <p:nvPr/>
          </p:nvSpPr>
          <p:spPr>
            <a:xfrm>
              <a:off x="6837158" y="2745819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Precisión</a:t>
              </a:r>
            </a:p>
          </p:txBody>
        </p:sp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45432A03-C8C0-4CD2-9108-24162065BAF0}"/>
                </a:ext>
              </a:extLst>
            </p:cNvPr>
            <p:cNvSpPr/>
            <p:nvPr/>
          </p:nvSpPr>
          <p:spPr>
            <a:xfrm>
              <a:off x="6837158" y="2981399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Réplica</a:t>
              </a:r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78573229-F5FA-48DD-A100-0AD40CAA26EA}"/>
                </a:ext>
              </a:extLst>
            </p:cNvPr>
            <p:cNvSpPr/>
            <p:nvPr/>
          </p:nvSpPr>
          <p:spPr>
            <a:xfrm>
              <a:off x="6837158" y="3216978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Predicción</a:t>
              </a:r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8637F8AC-3276-4B79-BE14-BD394A84EE5A}"/>
                </a:ext>
              </a:extLst>
            </p:cNvPr>
            <p:cNvSpPr/>
            <p:nvPr/>
          </p:nvSpPr>
          <p:spPr>
            <a:xfrm>
              <a:off x="5353575" y="3452557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b="1" kern="1200" dirty="0"/>
                <a:t>Mixto</a:t>
              </a:r>
            </a:p>
          </p:txBody>
        </p:sp>
        <p:sp>
          <p:nvSpPr>
            <p:cNvPr id="142" name="Forma libre: forma 141">
              <a:extLst>
                <a:ext uri="{FF2B5EF4-FFF2-40B4-BE49-F238E27FC236}">
                  <a16:creationId xmlns:a16="http://schemas.microsoft.com/office/drawing/2014/main" id="{C0422837-B2B2-429F-8E2B-758B6B232525}"/>
                </a:ext>
              </a:extLst>
            </p:cNvPr>
            <p:cNvSpPr/>
            <p:nvPr/>
          </p:nvSpPr>
          <p:spPr>
            <a:xfrm>
              <a:off x="6095366" y="3452557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R" sz="1000" kern="1200" dirty="0"/>
            </a:p>
          </p:txBody>
        </p:sp>
        <p:sp>
          <p:nvSpPr>
            <p:cNvPr id="143" name="Forma libre: forma 142">
              <a:extLst>
                <a:ext uri="{FF2B5EF4-FFF2-40B4-BE49-F238E27FC236}">
                  <a16:creationId xmlns:a16="http://schemas.microsoft.com/office/drawing/2014/main" id="{211DFCEA-8E86-445D-8F23-3E640E36E698}"/>
                </a:ext>
              </a:extLst>
            </p:cNvPr>
            <p:cNvSpPr/>
            <p:nvPr/>
          </p:nvSpPr>
          <p:spPr>
            <a:xfrm>
              <a:off x="6837158" y="3452557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b="1" kern="1200" dirty="0"/>
                <a:t>Combinación del enfoque cuantitativo y el </a:t>
              </a:r>
              <a:r>
                <a:rPr lang="es-CR" sz="1000" b="1" kern="1200" dirty="0"/>
                <a:t>cualitativo</a:t>
              </a:r>
            </a:p>
          </p:txBody>
        </p:sp>
        <p:sp>
          <p:nvSpPr>
            <p:cNvPr id="144" name="Forma libre: forma 143">
              <a:extLst>
                <a:ext uri="{FF2B5EF4-FFF2-40B4-BE49-F238E27FC236}">
                  <a16:creationId xmlns:a16="http://schemas.microsoft.com/office/drawing/2014/main" id="{14F027B4-AACE-4EAE-9BDF-06037D2A944F}"/>
                </a:ext>
              </a:extLst>
            </p:cNvPr>
            <p:cNvSpPr/>
            <p:nvPr/>
          </p:nvSpPr>
          <p:spPr>
            <a:xfrm>
              <a:off x="5353575" y="4983822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b="1" kern="1200" dirty="0"/>
                <a:t>Cualitativo</a:t>
              </a:r>
            </a:p>
          </p:txBody>
        </p:sp>
        <p:sp>
          <p:nvSpPr>
            <p:cNvPr id="145" name="Forma libre: forma 144">
              <a:extLst>
                <a:ext uri="{FF2B5EF4-FFF2-40B4-BE49-F238E27FC236}">
                  <a16:creationId xmlns:a16="http://schemas.microsoft.com/office/drawing/2014/main" id="{D4A7475A-B2D9-4F5D-82D2-7F7449C13C92}"/>
                </a:ext>
              </a:extLst>
            </p:cNvPr>
            <p:cNvSpPr/>
            <p:nvPr/>
          </p:nvSpPr>
          <p:spPr>
            <a:xfrm>
              <a:off x="6095366" y="4041505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Características</a:t>
              </a:r>
            </a:p>
          </p:txBody>
        </p:sp>
        <p:sp>
          <p:nvSpPr>
            <p:cNvPr id="146" name="Forma libre: forma 145">
              <a:extLst>
                <a:ext uri="{FF2B5EF4-FFF2-40B4-BE49-F238E27FC236}">
                  <a16:creationId xmlns:a16="http://schemas.microsoft.com/office/drawing/2014/main" id="{972CB3E4-004C-4C50-AC0A-4EB29D0F9115}"/>
                </a:ext>
              </a:extLst>
            </p:cNvPr>
            <p:cNvSpPr/>
            <p:nvPr/>
          </p:nvSpPr>
          <p:spPr>
            <a:xfrm>
              <a:off x="6837158" y="3688136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Planteamientos más abiertos que van </a:t>
              </a:r>
              <a:r>
                <a:rPr lang="es-CR" sz="1000" kern="1200" dirty="0"/>
                <a:t>enfocándose</a:t>
              </a:r>
            </a:p>
          </p:txBody>
        </p:sp>
        <p:sp>
          <p:nvSpPr>
            <p:cNvPr id="147" name="Forma libre: forma 146">
              <a:extLst>
                <a:ext uri="{FF2B5EF4-FFF2-40B4-BE49-F238E27FC236}">
                  <a16:creationId xmlns:a16="http://schemas.microsoft.com/office/drawing/2014/main" id="{296C9A49-25CD-42DA-B24F-A2A938160363}"/>
                </a:ext>
              </a:extLst>
            </p:cNvPr>
            <p:cNvSpPr/>
            <p:nvPr/>
          </p:nvSpPr>
          <p:spPr>
            <a:xfrm>
              <a:off x="6837158" y="3923715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Se conduce básicamente en ambientes </a:t>
              </a:r>
              <a:r>
                <a:rPr lang="es-CR" sz="1000" kern="1200" dirty="0"/>
                <a:t>naturales</a:t>
              </a:r>
            </a:p>
          </p:txBody>
        </p:sp>
        <p:sp>
          <p:nvSpPr>
            <p:cNvPr id="148" name="Forma libre: forma 147">
              <a:extLst>
                <a:ext uri="{FF2B5EF4-FFF2-40B4-BE49-F238E27FC236}">
                  <a16:creationId xmlns:a16="http://schemas.microsoft.com/office/drawing/2014/main" id="{4ECF0768-72CC-433A-AAEC-917AC9D35C53}"/>
                </a:ext>
              </a:extLst>
            </p:cNvPr>
            <p:cNvSpPr/>
            <p:nvPr/>
          </p:nvSpPr>
          <p:spPr>
            <a:xfrm>
              <a:off x="6837158" y="4159294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Los significados se extraen de los datos</a:t>
              </a:r>
              <a:endParaRPr lang="es-CR" sz="1000" kern="1200" dirty="0"/>
            </a:p>
          </p:txBody>
        </p:sp>
        <p:sp>
          <p:nvSpPr>
            <p:cNvPr id="149" name="Forma libre: forma 148">
              <a:extLst>
                <a:ext uri="{FF2B5EF4-FFF2-40B4-BE49-F238E27FC236}">
                  <a16:creationId xmlns:a16="http://schemas.microsoft.com/office/drawing/2014/main" id="{D2DE716A-EEE3-4A47-A630-C1E6256742EB}"/>
                </a:ext>
              </a:extLst>
            </p:cNvPr>
            <p:cNvSpPr/>
            <p:nvPr/>
          </p:nvSpPr>
          <p:spPr>
            <a:xfrm>
              <a:off x="6837158" y="4394874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No se fundamenta en la estadística</a:t>
              </a:r>
              <a:endParaRPr lang="es-CR" sz="1000" kern="1200" dirty="0"/>
            </a:p>
          </p:txBody>
        </p:sp>
        <p:sp>
          <p:nvSpPr>
            <p:cNvPr id="150" name="Forma libre: forma 149">
              <a:extLst>
                <a:ext uri="{FF2B5EF4-FFF2-40B4-BE49-F238E27FC236}">
                  <a16:creationId xmlns:a16="http://schemas.microsoft.com/office/drawing/2014/main" id="{B53E704E-0A50-4AB0-81B5-E9699A68728B}"/>
                </a:ext>
              </a:extLst>
            </p:cNvPr>
            <p:cNvSpPr/>
            <p:nvPr/>
          </p:nvSpPr>
          <p:spPr>
            <a:xfrm>
              <a:off x="6095366" y="4983822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Proceso</a:t>
              </a:r>
              <a:endParaRPr lang="es-CR" sz="1000" kern="1200" dirty="0"/>
            </a:p>
          </p:txBody>
        </p:sp>
        <p:sp>
          <p:nvSpPr>
            <p:cNvPr id="151" name="Forma libre: forma 150">
              <a:extLst>
                <a:ext uri="{FF2B5EF4-FFF2-40B4-BE49-F238E27FC236}">
                  <a16:creationId xmlns:a16="http://schemas.microsoft.com/office/drawing/2014/main" id="{318AE926-B203-485D-A1D4-FC136C85037E}"/>
                </a:ext>
              </a:extLst>
            </p:cNvPr>
            <p:cNvSpPr/>
            <p:nvPr/>
          </p:nvSpPr>
          <p:spPr>
            <a:xfrm>
              <a:off x="6837158" y="4630453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171450" lvl="0" indent="-17145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R" sz="1000" kern="1200" dirty="0"/>
                <a:t>Inductivo</a:t>
              </a:r>
            </a:p>
          </p:txBody>
        </p:sp>
        <p:sp>
          <p:nvSpPr>
            <p:cNvPr id="152" name="Forma libre: forma 151">
              <a:extLst>
                <a:ext uri="{FF2B5EF4-FFF2-40B4-BE49-F238E27FC236}">
                  <a16:creationId xmlns:a16="http://schemas.microsoft.com/office/drawing/2014/main" id="{F4EE51B6-AA55-43A2-B617-C5DEFD176C21}"/>
                </a:ext>
              </a:extLst>
            </p:cNvPr>
            <p:cNvSpPr/>
            <p:nvPr/>
          </p:nvSpPr>
          <p:spPr>
            <a:xfrm>
              <a:off x="6837158" y="4866032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171450" lvl="0" indent="-17145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R" sz="1000" kern="1200" dirty="0"/>
                <a:t>Recurrente</a:t>
              </a:r>
            </a:p>
          </p:txBody>
        </p:sp>
        <p:sp>
          <p:nvSpPr>
            <p:cNvPr id="153" name="Forma libre: forma 152">
              <a:extLst>
                <a:ext uri="{FF2B5EF4-FFF2-40B4-BE49-F238E27FC236}">
                  <a16:creationId xmlns:a16="http://schemas.microsoft.com/office/drawing/2014/main" id="{31BAD13C-7A19-4BDB-AEE4-E8FF31055029}"/>
                </a:ext>
              </a:extLst>
            </p:cNvPr>
            <p:cNvSpPr/>
            <p:nvPr/>
          </p:nvSpPr>
          <p:spPr>
            <a:xfrm>
              <a:off x="6837158" y="5101611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171450" lvl="0" indent="-17145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R" sz="1000" kern="1200" dirty="0"/>
                <a:t>Analiza múltiples realidades subjetivas</a:t>
              </a:r>
            </a:p>
          </p:txBody>
        </p:sp>
        <p:sp>
          <p:nvSpPr>
            <p:cNvPr id="154" name="Forma libre: forma 153">
              <a:extLst>
                <a:ext uri="{FF2B5EF4-FFF2-40B4-BE49-F238E27FC236}">
                  <a16:creationId xmlns:a16="http://schemas.microsoft.com/office/drawing/2014/main" id="{D3E047DC-80B2-4658-878F-68FA6460466F}"/>
                </a:ext>
              </a:extLst>
            </p:cNvPr>
            <p:cNvSpPr/>
            <p:nvPr/>
          </p:nvSpPr>
          <p:spPr>
            <a:xfrm>
              <a:off x="6837158" y="5337190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171450" lvl="0" indent="-17145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R" sz="1000" kern="1200" dirty="0"/>
                <a:t>No tiene secuencia lineal</a:t>
              </a:r>
            </a:p>
          </p:txBody>
        </p:sp>
        <p:sp>
          <p:nvSpPr>
            <p:cNvPr id="155" name="Forma libre: forma 154">
              <a:extLst>
                <a:ext uri="{FF2B5EF4-FFF2-40B4-BE49-F238E27FC236}">
                  <a16:creationId xmlns:a16="http://schemas.microsoft.com/office/drawing/2014/main" id="{CCA87332-E2F9-4316-9FAB-BDFDB86868C1}"/>
                </a:ext>
              </a:extLst>
            </p:cNvPr>
            <p:cNvSpPr/>
            <p:nvPr/>
          </p:nvSpPr>
          <p:spPr>
            <a:xfrm>
              <a:off x="6095366" y="5926138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/>
                <a:t>Bondades</a:t>
              </a:r>
              <a:endParaRPr lang="es-CR" sz="1000" kern="1200" dirty="0"/>
            </a:p>
          </p:txBody>
        </p:sp>
        <p:sp>
          <p:nvSpPr>
            <p:cNvPr id="156" name="Forma libre: forma 155">
              <a:extLst>
                <a:ext uri="{FF2B5EF4-FFF2-40B4-BE49-F238E27FC236}">
                  <a16:creationId xmlns:a16="http://schemas.microsoft.com/office/drawing/2014/main" id="{DDB80821-0DEA-4662-B736-89598303BACA}"/>
                </a:ext>
              </a:extLst>
            </p:cNvPr>
            <p:cNvSpPr/>
            <p:nvPr/>
          </p:nvSpPr>
          <p:spPr>
            <a:xfrm>
              <a:off x="6837158" y="5572770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Profundidad de significados</a:t>
              </a:r>
            </a:p>
          </p:txBody>
        </p:sp>
        <p:sp>
          <p:nvSpPr>
            <p:cNvPr id="157" name="Forma libre: forma 156">
              <a:extLst>
                <a:ext uri="{FF2B5EF4-FFF2-40B4-BE49-F238E27FC236}">
                  <a16:creationId xmlns:a16="http://schemas.microsoft.com/office/drawing/2014/main" id="{D7EB0FC3-BD51-4DC6-8B6E-FEE85F084E2B}"/>
                </a:ext>
              </a:extLst>
            </p:cNvPr>
            <p:cNvSpPr/>
            <p:nvPr/>
          </p:nvSpPr>
          <p:spPr>
            <a:xfrm>
              <a:off x="6837158" y="5808349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Amplitud</a:t>
              </a:r>
            </a:p>
          </p:txBody>
        </p:sp>
        <p:sp>
          <p:nvSpPr>
            <p:cNvPr id="158" name="Forma libre: forma 157">
              <a:extLst>
                <a:ext uri="{FF2B5EF4-FFF2-40B4-BE49-F238E27FC236}">
                  <a16:creationId xmlns:a16="http://schemas.microsoft.com/office/drawing/2014/main" id="{5ADE7BDC-CE05-41BA-81E1-4584E2B4EBF1}"/>
                </a:ext>
              </a:extLst>
            </p:cNvPr>
            <p:cNvSpPr/>
            <p:nvPr/>
          </p:nvSpPr>
          <p:spPr>
            <a:xfrm>
              <a:off x="6837158" y="6043928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Riqueza interpretativa</a:t>
              </a:r>
            </a:p>
          </p:txBody>
        </p:sp>
        <p:sp>
          <p:nvSpPr>
            <p:cNvPr id="159" name="Forma libre: forma 158">
              <a:extLst>
                <a:ext uri="{FF2B5EF4-FFF2-40B4-BE49-F238E27FC236}">
                  <a16:creationId xmlns:a16="http://schemas.microsoft.com/office/drawing/2014/main" id="{4F5D66EA-E330-4688-84E6-A7F0F7DC036C}"/>
                </a:ext>
              </a:extLst>
            </p:cNvPr>
            <p:cNvSpPr/>
            <p:nvPr/>
          </p:nvSpPr>
          <p:spPr>
            <a:xfrm>
              <a:off x="6837158" y="6279507"/>
              <a:ext cx="618159" cy="188463"/>
            </a:xfrm>
            <a:custGeom>
              <a:avLst/>
              <a:gdLst>
                <a:gd name="connsiteX0" fmla="*/ 0 w 618159"/>
                <a:gd name="connsiteY0" fmla="*/ 0 h 188463"/>
                <a:gd name="connsiteX1" fmla="*/ 618159 w 618159"/>
                <a:gd name="connsiteY1" fmla="*/ 0 h 188463"/>
                <a:gd name="connsiteX2" fmla="*/ 618159 w 618159"/>
                <a:gd name="connsiteY2" fmla="*/ 188463 h 188463"/>
                <a:gd name="connsiteX3" fmla="*/ 0 w 618159"/>
                <a:gd name="connsiteY3" fmla="*/ 188463 h 188463"/>
                <a:gd name="connsiteX4" fmla="*/ 0 w 618159"/>
                <a:gd name="connsiteY4" fmla="*/ 0 h 1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59" h="188463">
                  <a:moveTo>
                    <a:pt x="0" y="0"/>
                  </a:moveTo>
                  <a:lnTo>
                    <a:pt x="618159" y="0"/>
                  </a:lnTo>
                  <a:lnTo>
                    <a:pt x="618159" y="188463"/>
                  </a:lnTo>
                  <a:lnTo>
                    <a:pt x="0" y="18846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" tIns="2540" rIns="2540" bIns="2540" numCol="1" spcCol="1270" anchor="ctr" anchorCtr="0">
              <a:noAutofit/>
            </a:bodyPr>
            <a:lstStyle/>
            <a:p>
              <a:pPr marL="0" lvl="0" indent="0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kern="1200" dirty="0"/>
                <a:t>Contextualiza el fenómeno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AD109A3-A198-4F1A-B9BB-EC681B9CC7A8}"/>
              </a:ext>
            </a:extLst>
          </p:cNvPr>
          <p:cNvSpPr txBox="1"/>
          <p:nvPr/>
        </p:nvSpPr>
        <p:spPr>
          <a:xfrm>
            <a:off x="0" y="6642944"/>
            <a:ext cx="5086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36-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 </a:t>
            </a:r>
            <a:endParaRPr lang="es-CR" sz="800" dirty="0"/>
          </a:p>
        </p:txBody>
      </p:sp>
    </p:spTree>
    <p:extLst>
      <p:ext uri="{BB962C8B-B14F-4D97-AF65-F5344CB8AC3E}">
        <p14:creationId xmlns:p14="http://schemas.microsoft.com/office/powerpoint/2010/main" val="160261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3EB10C-B1F5-46FE-8C5C-444E1E51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183242"/>
            <a:ext cx="7766462" cy="64915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1ED57-EFE3-4915-AE26-9943894CE03B}"/>
              </a:ext>
            </a:extLst>
          </p:cNvPr>
          <p:cNvSpPr txBox="1"/>
          <p:nvPr/>
        </p:nvSpPr>
        <p:spPr>
          <a:xfrm>
            <a:off x="0" y="6642944"/>
            <a:ext cx="6311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7,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129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.-130, 141, 148, 152-155, 158-163</a:t>
            </a:r>
            <a:endParaRPr lang="es-CR" sz="800" dirty="0"/>
          </a:p>
        </p:txBody>
      </p:sp>
    </p:spTree>
    <p:extLst>
      <p:ext uri="{BB962C8B-B14F-4D97-AF65-F5344CB8AC3E}">
        <p14:creationId xmlns:p14="http://schemas.microsoft.com/office/powerpoint/2010/main" val="114063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C6EB6A-6CC3-4AE4-A190-63B762F5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466725"/>
            <a:ext cx="7629525" cy="59245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66FDC3-A7E2-4D88-B277-219C2DFF28AA}"/>
              </a:ext>
            </a:extLst>
          </p:cNvPr>
          <p:cNvSpPr txBox="1"/>
          <p:nvPr/>
        </p:nvSpPr>
        <p:spPr>
          <a:xfrm>
            <a:off x="175162" y="6391275"/>
            <a:ext cx="66769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7, p. 163</a:t>
            </a:r>
            <a:endParaRPr kumimoji="0" lang="es-C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3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cuantitativo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CR" sz="2000" b="0" i="0" u="sng" strike="noStrike" kern="1200" cap="none" spc="0" normalizeH="0" baseline="0" noProof="0" dirty="0">
                <a:ln>
                  <a:noFill/>
                </a:ln>
                <a:solidFill>
                  <a:srgbClr val="F57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Selección de la muestra</a:t>
            </a: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1539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8,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173-175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R" sz="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D4E2809-7336-4C49-88DE-0D7AB2E8B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5199" y="2363206"/>
            <a:ext cx="6483926" cy="4034263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CEBD129-7B5F-4C26-8098-5D50C36856F2}"/>
              </a:ext>
            </a:extLst>
          </p:cNvPr>
          <p:cNvSpPr txBox="1"/>
          <p:nvPr/>
        </p:nvSpPr>
        <p:spPr>
          <a:xfrm>
            <a:off x="7790213" y="2814452"/>
            <a:ext cx="425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R" dirty="0"/>
              <a:t>Definir unidad de muestreo/análisis</a:t>
            </a:r>
          </a:p>
          <a:p>
            <a:pPr marL="342900" indent="-342900">
              <a:buAutoNum type="arabicPeriod"/>
            </a:pPr>
            <a:r>
              <a:rPr lang="es-CR" dirty="0"/>
              <a:t>Delimitar la población (contenido, lugar y tiempo)</a:t>
            </a:r>
          </a:p>
          <a:p>
            <a:pPr marL="342900" indent="-342900">
              <a:buAutoNum type="arabicPeriod"/>
            </a:pPr>
            <a:r>
              <a:rPr lang="es-CR" dirty="0"/>
              <a:t>Seleccionar casos representativos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421951-FC80-4572-A2D5-969E7DA34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718" y="4179124"/>
            <a:ext cx="401895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3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cuantitativo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CR" sz="2000" b="0" i="0" u="sng" strike="noStrike" kern="1200" cap="none" spc="0" normalizeH="0" baseline="0" noProof="0" dirty="0">
                <a:ln>
                  <a:noFill/>
                </a:ln>
                <a:solidFill>
                  <a:srgbClr val="F57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Tipos de muestra</a:t>
            </a:r>
            <a:endParaRPr lang="es-CR" sz="2000" u="sng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556"/>
            <a:ext cx="5532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8,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177-179, </a:t>
            </a:r>
            <a:r>
              <a:rPr lang="es-CR" sz="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189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731224B4-B694-4F0C-806F-989B2F652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6162"/>
              </p:ext>
            </p:extLst>
          </p:nvPr>
        </p:nvGraphicFramePr>
        <p:xfrm>
          <a:off x="859935" y="2062003"/>
          <a:ext cx="1047213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2F67A418-ABB7-4D28-975B-853C47E90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267" y="3985380"/>
            <a:ext cx="969756" cy="28383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D95FE20-513A-4EED-B6E2-4F0936FAC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0201" y="3910198"/>
            <a:ext cx="1198019" cy="4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8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cualitativo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D45FD-39E8-49B2-ABCC-1ABA862E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711776"/>
            <a:ext cx="3534451" cy="3223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b="1" dirty="0">
                <a:solidFill>
                  <a:schemeClr val="tx2"/>
                </a:solidFill>
                <a:latin typeface="Dax-Bold"/>
              </a:rPr>
              <a:t>¿Qué significa plantear el problema de investigación cualitativa?</a:t>
            </a:r>
          </a:p>
          <a:p>
            <a:pPr marL="0" indent="0">
              <a:buNone/>
            </a:pPr>
            <a:endParaRPr lang="es-ES" sz="1400" b="1" dirty="0">
              <a:solidFill>
                <a:schemeClr val="tx2"/>
              </a:solidFill>
              <a:latin typeface="Dax-Bold"/>
            </a:endParaRPr>
          </a:p>
          <a:p>
            <a:pPr lvl="1"/>
            <a:r>
              <a:rPr lang="es-ES" sz="1400" dirty="0">
                <a:solidFill>
                  <a:schemeClr val="tx2"/>
                </a:solidFill>
                <a:latin typeface="Dax-Bold"/>
              </a:rPr>
              <a:t>Problema de estudio</a:t>
            </a:r>
          </a:p>
          <a:p>
            <a:pPr lvl="1"/>
            <a:r>
              <a:rPr lang="es-ES" sz="1400" dirty="0">
                <a:solidFill>
                  <a:schemeClr val="tx2"/>
                </a:solidFill>
                <a:latin typeface="Dax-Bold"/>
              </a:rPr>
              <a:t>Preguntas de investigación</a:t>
            </a:r>
          </a:p>
          <a:p>
            <a:pPr lvl="1"/>
            <a:r>
              <a:rPr lang="es-ES" sz="1400" dirty="0">
                <a:solidFill>
                  <a:schemeClr val="tx2"/>
                </a:solidFill>
                <a:latin typeface="Dax-Bold"/>
              </a:rPr>
              <a:t>Justificación</a:t>
            </a:r>
          </a:p>
          <a:p>
            <a:pPr lvl="1"/>
            <a:r>
              <a:rPr lang="es-ES" sz="1400" dirty="0">
                <a:solidFill>
                  <a:schemeClr val="tx2"/>
                </a:solidFill>
                <a:latin typeface="Dax-Bold"/>
              </a:rPr>
              <a:t>Viabilidad</a:t>
            </a:r>
          </a:p>
          <a:p>
            <a:pPr marL="0" indent="0">
              <a:buNone/>
            </a:pPr>
            <a:r>
              <a:rPr lang="es-CR" sz="1400" dirty="0">
                <a:solidFill>
                  <a:schemeClr val="tx2"/>
                </a:solidFill>
                <a:latin typeface="Dax-Bold"/>
              </a:rPr>
              <a:t>Recordar que,</a:t>
            </a:r>
            <a:r>
              <a:rPr lang="es-ES" sz="1400" dirty="0">
                <a:solidFill>
                  <a:schemeClr val="tx2"/>
                </a:solidFill>
                <a:latin typeface="Dax-Bold"/>
              </a:rPr>
              <a:t> una comparación entre planteamientos cuantitativos y cualitativos puede ayudar a reforzar los puntos anteriores</a:t>
            </a:r>
            <a:endParaRPr lang="es-CR" sz="1400" dirty="0">
              <a:solidFill>
                <a:schemeClr val="tx2"/>
              </a:solidFill>
              <a:latin typeface="Dax-Bold"/>
            </a:endParaRPr>
          </a:p>
          <a:p>
            <a:endParaRPr lang="es-CR" sz="1400" dirty="0">
              <a:solidFill>
                <a:schemeClr val="tx2"/>
              </a:solidFill>
              <a:latin typeface="Dax-Bold"/>
            </a:endParaRPr>
          </a:p>
          <a:p>
            <a:endParaRPr lang="es-CR" sz="1400" dirty="0">
              <a:solidFill>
                <a:schemeClr val="tx2"/>
              </a:solidFill>
              <a:latin typeface="Dax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202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12, p. 356-361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E001FE-3D90-49E3-AF99-C26BDE5BC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2" y="2559090"/>
            <a:ext cx="65151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5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cualitativo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202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12, p. 356-361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DCACCB-A7EA-4938-BDAC-06E6B9A8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07" y="2559090"/>
            <a:ext cx="9467897" cy="36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2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cualitativo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404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14, p. 356-361, 364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2A333C-8B7E-46C1-9358-2CD0D92E6FD4}"/>
              </a:ext>
            </a:extLst>
          </p:cNvPr>
          <p:cNvSpPr txBox="1"/>
          <p:nvPr/>
        </p:nvSpPr>
        <p:spPr>
          <a:xfrm>
            <a:off x="675665" y="2469966"/>
            <a:ext cx="11245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Los planteamientos cualitativos son una especie de plan de exploración (entendimiento emergente) y resultan apropiados cuando el investigador se interesa en el significado de las experiencias y los valores humanos, el punto de vista interno e individual de las personas y el ambiente natural en que ocurre el fenómeno estudiado, así como cuando buscamos una perspectiva cercana de los participantes.</a:t>
            </a:r>
          </a:p>
          <a:p>
            <a:pPr algn="ctr"/>
            <a:endParaRPr lang="es-ES" sz="1600" dirty="0"/>
          </a:p>
          <a:p>
            <a:pPr algn="ctr"/>
            <a:r>
              <a:rPr lang="es-ES" sz="1600" dirty="0"/>
              <a:t>Creswell (2005) recomienda otra forma gráfica para plantear problemas cualitativos (véase la figura 12.2).</a:t>
            </a:r>
            <a:endParaRPr lang="es-CR" sz="16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184BD7-B828-4B29-9C89-CB82915F5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33" y="4047424"/>
            <a:ext cx="6797324" cy="25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3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cualitativo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s-CR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Hipótesis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4200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15, p. 365, 367-376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2A333C-8B7E-46C1-9358-2CD0D92E6FD4}"/>
              </a:ext>
            </a:extLst>
          </p:cNvPr>
          <p:cNvSpPr txBox="1"/>
          <p:nvPr/>
        </p:nvSpPr>
        <p:spPr>
          <a:xfrm>
            <a:off x="675665" y="2469966"/>
            <a:ext cx="112459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¿Qué papel desempeñan las hipótesis en el proceso de investigación cualitativa?</a:t>
            </a:r>
          </a:p>
          <a:p>
            <a:r>
              <a:rPr lang="es-ES" sz="1600" dirty="0">
                <a:solidFill>
                  <a:schemeClr val="tx2"/>
                </a:solidFill>
              </a:rPr>
              <a:t>Las hipótesis adquieren un papel distinto al que tienen en la investigación cuantitativa...</a:t>
            </a:r>
          </a:p>
          <a:p>
            <a:endParaRPr lang="es-ES" sz="1600" dirty="0">
              <a:solidFill>
                <a:schemeClr val="tx2"/>
              </a:solidFill>
            </a:endParaRPr>
          </a:p>
          <a:p>
            <a:r>
              <a:rPr lang="es-ES" sz="1600" b="1" dirty="0">
                <a:solidFill>
                  <a:schemeClr val="tx2"/>
                </a:solidFill>
              </a:rPr>
              <a:t>Ingresamos al ambiente o campo, ¿y…?</a:t>
            </a:r>
            <a:endParaRPr lang="es-CR" sz="1600" b="1" dirty="0">
              <a:solidFill>
                <a:schemeClr val="tx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00FB5C-3F6D-4465-913E-E9319D22A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40" y="3677267"/>
            <a:ext cx="7426859" cy="26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1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Diseños</a:t>
            </a:r>
            <a:r>
              <a:rPr lang="en-US" sz="2000" dirty="0">
                <a:solidFill>
                  <a:schemeClr val="bg1"/>
                </a:solidFill>
              </a:rPr>
              <a:t> de la </a:t>
            </a:r>
            <a:r>
              <a:rPr lang="en-US" sz="2000" dirty="0" err="1">
                <a:solidFill>
                  <a:schemeClr val="bg1"/>
                </a:solidFill>
              </a:rPr>
              <a:t>investigación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cualitativa</a:t>
            </a:r>
            <a:br>
              <a:rPr lang="en-US" sz="2000" dirty="0"/>
            </a:br>
            <a:b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lang="en-US" sz="1800" dirty="0" err="1">
                <a:solidFill>
                  <a:srgbClr val="F57B5B"/>
                </a:solidFill>
                <a:latin typeface="+mn-lt"/>
                <a:ea typeface="+mn-ea"/>
                <a:cs typeface="+mn-cs"/>
              </a:rPr>
              <a:t>Tipos</a:t>
            </a:r>
            <a:r>
              <a:rPr lang="en-US" sz="18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F57B5B"/>
                </a:solidFill>
                <a:latin typeface="+mn-lt"/>
                <a:ea typeface="+mn-ea"/>
                <a:cs typeface="+mn-cs"/>
              </a:rPr>
              <a:t>básicos</a:t>
            </a:r>
            <a:endParaRPr lang="en-US" sz="18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707A0FA8-5917-4751-9DD8-86D8A08AB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5" name="Rectangle 1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7065818" y="6323757"/>
            <a:ext cx="4963887" cy="307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>
                <a:effectLst/>
              </a:rPr>
              <a:t>Hernández R., Fernández C. y Baptista, M. (2014). </a:t>
            </a:r>
            <a:r>
              <a:rPr lang="en-US" sz="800" dirty="0" err="1">
                <a:effectLst/>
              </a:rPr>
              <a:t>Metodología</a:t>
            </a:r>
            <a:r>
              <a:rPr lang="en-US" sz="800" dirty="0">
                <a:effectLst/>
              </a:rPr>
              <a:t> de la </a:t>
            </a:r>
            <a:r>
              <a:rPr lang="en-US" sz="800" dirty="0" err="1">
                <a:effectLst/>
              </a:rPr>
              <a:t>Investigación</a:t>
            </a:r>
            <a:r>
              <a:rPr lang="en-US" sz="800" dirty="0">
                <a:effectLst/>
              </a:rPr>
              <a:t> (6ta </a:t>
            </a:r>
            <a:r>
              <a:rPr lang="en-US" sz="800" dirty="0" err="1">
                <a:effectLst/>
              </a:rPr>
              <a:t>edición</a:t>
            </a:r>
            <a:r>
              <a:rPr lang="en-US" sz="800" dirty="0">
                <a:effectLst/>
              </a:rPr>
              <a:t>), </a:t>
            </a:r>
            <a:r>
              <a:rPr lang="en-US" sz="800" dirty="0" err="1">
                <a:effectLst/>
              </a:rPr>
              <a:t>Capítulo</a:t>
            </a:r>
            <a:r>
              <a:rPr lang="en-US" sz="800" dirty="0">
                <a:effectLst/>
              </a:rPr>
              <a:t> 15, p. </a:t>
            </a:r>
            <a:r>
              <a:rPr lang="en-US" sz="800" dirty="0"/>
              <a:t>469</a:t>
            </a:r>
            <a:r>
              <a:rPr lang="en-US" sz="800" dirty="0">
                <a:effectLst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6226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cualitativo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CR" sz="2000" b="0" i="0" u="none" strike="noStrike" kern="1200" cap="none" spc="0" normalizeH="0" baseline="0" noProof="0" dirty="0">
                <a:ln>
                  <a:noFill/>
                </a:ln>
                <a:solidFill>
                  <a:srgbClr val="F57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lang="es-CR" sz="2000" dirty="0" err="1">
                <a:solidFill>
                  <a:srgbClr val="F57B5B"/>
                </a:solidFill>
                <a:latin typeface="+mn-lt"/>
                <a:ea typeface="+mn-ea"/>
                <a:cs typeface="+mn-cs"/>
              </a:rPr>
              <a:t>uestreo</a:t>
            </a: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561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13, p. 383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s-CR" sz="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385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387-390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13DA8-9021-47B5-9548-11A534BE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852" y="2052675"/>
            <a:ext cx="5592998" cy="45902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35094C-A873-449C-BFAB-A9D3A1D4296D}"/>
              </a:ext>
            </a:extLst>
          </p:cNvPr>
          <p:cNvSpPr txBox="1"/>
          <p:nvPr/>
        </p:nvSpPr>
        <p:spPr>
          <a:xfrm>
            <a:off x="1068779" y="2559090"/>
            <a:ext cx="4173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200" dirty="0"/>
              <a:t>Inmersión inicial en el contexto.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/>
              <a:t>Definir la muestra tentativa sujeta a la evolución del proceso inductivo.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/>
          </a:p>
          <a:p>
            <a:pPr marL="342900" indent="-342900">
              <a:buFont typeface="+mj-lt"/>
              <a:buAutoNum type="arabicPeriod"/>
            </a:pPr>
            <a:r>
              <a:rPr lang="es-ES" sz="1200" dirty="0"/>
              <a:t>Definir tamaño de la muestra: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GaramondPro-Regular"/>
              </a:rPr>
              <a:t>Capacidad operativa de recolección y análisis (# de casos que podemos manejar de manera realista y de acuerdo con los recursos que tenemos).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GaramondPro-Regular"/>
              </a:rPr>
              <a:t>El entendimiento del fenómeno (# de casos que nos permitan responder a las preguntas de investigación).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baseline="0" dirty="0">
                <a:solidFill>
                  <a:srgbClr val="000000"/>
                </a:solidFill>
                <a:latin typeface="AGaramondPro-Regular"/>
              </a:rPr>
              <a:t>La naturaleza del fenómeno en análisis (si los casos o unidades son frecuentes </a:t>
            </a:r>
            <a:r>
              <a:rPr lang="es-CR" sz="1200" b="0" i="0" u="none" strike="noStrike" baseline="0" dirty="0">
                <a:latin typeface="AGaramondPro-Regular"/>
              </a:rPr>
              <a:t>y accesibles o no, </a:t>
            </a:r>
            <a:r>
              <a:rPr lang="es-ES" sz="1200" b="0" i="0" u="none" strike="noStrike" baseline="0" dirty="0">
                <a:latin typeface="AGaramondPro-Regular"/>
              </a:rPr>
              <a:t>si recolectar la información correspondiente lleva poco o mucho tiempo).</a:t>
            </a:r>
            <a:endParaRPr lang="es-ES" sz="1200" dirty="0"/>
          </a:p>
          <a:p>
            <a:endParaRPr lang="es-CR" sz="1200" dirty="0"/>
          </a:p>
        </p:txBody>
      </p:sp>
      <p:sp>
        <p:nvSpPr>
          <p:cNvPr id="9" name="Globo: flecha hacia arriba 8">
            <a:extLst>
              <a:ext uri="{FF2B5EF4-FFF2-40B4-BE49-F238E27FC236}">
                <a16:creationId xmlns:a16="http://schemas.microsoft.com/office/drawing/2014/main" id="{B843B9BB-D8E0-4AED-B502-D5FDD5BBD223}"/>
              </a:ext>
            </a:extLst>
          </p:cNvPr>
          <p:cNvSpPr/>
          <p:nvPr/>
        </p:nvSpPr>
        <p:spPr>
          <a:xfrm>
            <a:off x="940348" y="5479162"/>
            <a:ext cx="4430401" cy="1163782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000" i="1" dirty="0"/>
              <a:t>El principal factor es que los casos nos proporcionen un sentido </a:t>
            </a:r>
            <a:r>
              <a:rPr lang="es-ES" sz="1000" b="1" i="1" dirty="0"/>
              <a:t>de comprensión profunda del ambiente y el problema de investigación</a:t>
            </a:r>
            <a:r>
              <a:rPr lang="es-ES" sz="1000" i="1" dirty="0"/>
              <a:t>. Las muestras cualitativas </a:t>
            </a:r>
            <a:r>
              <a:rPr lang="es-ES" sz="1000" i="1" u="sng" dirty="0"/>
              <a:t>no deben ser utilizadas para representar a una población </a:t>
            </a:r>
            <a:r>
              <a:rPr lang="es-ES" sz="1000" dirty="0"/>
              <a:t>(</a:t>
            </a:r>
            <a:r>
              <a:rPr lang="es-ES" sz="1000" dirty="0" err="1"/>
              <a:t>Daymon</a:t>
            </a:r>
            <a:r>
              <a:rPr lang="es-ES" sz="1000" dirty="0"/>
              <a:t>, 2010).</a:t>
            </a: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97211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6AF5D-D7C2-4CB0-AEE9-8F3137E2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35" y="784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Actividad 1</a:t>
            </a:r>
            <a:br>
              <a:rPr lang="it-IT" dirty="0"/>
            </a:br>
            <a:br>
              <a:rPr lang="it-IT" dirty="0"/>
            </a:br>
            <a:endParaRPr lang="es-CR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40B9C50-8FDF-425D-8257-28FA452D9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31658"/>
              </p:ext>
            </p:extLst>
          </p:nvPr>
        </p:nvGraphicFramePr>
        <p:xfrm>
          <a:off x="893065" y="2312209"/>
          <a:ext cx="9913620" cy="871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250">
                  <a:extLst>
                    <a:ext uri="{9D8B030D-6E8A-4147-A177-3AD203B41FA5}">
                      <a16:colId xmlns:a16="http://schemas.microsoft.com/office/drawing/2014/main" val="82718108"/>
                    </a:ext>
                  </a:extLst>
                </a:gridCol>
                <a:gridCol w="2010393">
                  <a:extLst>
                    <a:ext uri="{9D8B030D-6E8A-4147-A177-3AD203B41FA5}">
                      <a16:colId xmlns:a16="http://schemas.microsoft.com/office/drawing/2014/main" val="54084334"/>
                    </a:ext>
                  </a:extLst>
                </a:gridCol>
                <a:gridCol w="4003124">
                  <a:extLst>
                    <a:ext uri="{9D8B030D-6E8A-4147-A177-3AD203B41FA5}">
                      <a16:colId xmlns:a16="http://schemas.microsoft.com/office/drawing/2014/main" val="3868917399"/>
                    </a:ext>
                  </a:extLst>
                </a:gridCol>
                <a:gridCol w="1569853">
                  <a:extLst>
                    <a:ext uri="{9D8B030D-6E8A-4147-A177-3AD203B41FA5}">
                      <a16:colId xmlns:a16="http://schemas.microsoft.com/office/drawing/2014/main" val="3307762964"/>
                    </a:ext>
                  </a:extLst>
                </a:gridCol>
              </a:tblGrid>
              <a:tr h="871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1.</a:t>
                      </a:r>
                      <a:r>
                        <a:rPr lang="es-C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Ejercicio grupal</a:t>
                      </a:r>
                      <a:endParaRPr lang="es-C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11:30h – 12:00h </a:t>
                      </a:r>
                      <a:endParaRPr lang="es-C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Diferencias de los enfoques cuantitativo y cualitativo.</a:t>
                      </a:r>
                      <a:endParaRPr lang="es-C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puntos</a:t>
                      </a:r>
                      <a:endParaRPr lang="es-C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73224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0B9A2E1-860B-4CFF-AB97-DD8CBD3E3077}"/>
              </a:ext>
            </a:extLst>
          </p:cNvPr>
          <p:cNvSpPr txBox="1"/>
          <p:nvPr/>
        </p:nvSpPr>
        <p:spPr>
          <a:xfrm>
            <a:off x="0" y="6642944"/>
            <a:ext cx="5086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1, p. </a:t>
            </a:r>
            <a:r>
              <a:rPr lang="es-CR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s-CR" sz="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-46</a:t>
            </a:r>
            <a:r>
              <a:rPr lang="es-CR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</p:spTree>
    <p:extLst>
      <p:ext uri="{BB962C8B-B14F-4D97-AF65-F5344CB8AC3E}">
        <p14:creationId xmlns:p14="http://schemas.microsoft.com/office/powerpoint/2010/main" val="640205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CF6908-ABF7-4963-93FB-68011E251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409" y="768030"/>
            <a:ext cx="9441181" cy="532194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94AB42-6212-4ECF-80DE-C1908271DB1F}"/>
              </a:ext>
            </a:extLst>
          </p:cNvPr>
          <p:cNvSpPr txBox="1"/>
          <p:nvPr/>
        </p:nvSpPr>
        <p:spPr>
          <a:xfrm>
            <a:off x="0" y="6642944"/>
            <a:ext cx="49712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13, p. </a:t>
            </a:r>
            <a:r>
              <a:rPr lang="es-CR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390</a:t>
            </a:r>
            <a:endParaRPr lang="es-CR" sz="800" dirty="0"/>
          </a:p>
        </p:txBody>
      </p:sp>
    </p:spTree>
    <p:extLst>
      <p:ext uri="{BB962C8B-B14F-4D97-AF65-F5344CB8AC3E}">
        <p14:creationId xmlns:p14="http://schemas.microsoft.com/office/powerpoint/2010/main" val="43137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68FE2-4ACE-4404-8A53-F606B1B3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2</a:t>
            </a:r>
            <a:endParaRPr lang="es-CR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AB69922-1244-4B44-9C0E-76107CB73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702177"/>
              </p:ext>
            </p:extLst>
          </p:nvPr>
        </p:nvGraphicFramePr>
        <p:xfrm>
          <a:off x="838200" y="2308287"/>
          <a:ext cx="10300855" cy="1325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4246">
                  <a:extLst>
                    <a:ext uri="{9D8B030D-6E8A-4147-A177-3AD203B41FA5}">
                      <a16:colId xmlns:a16="http://schemas.microsoft.com/office/drawing/2014/main" val="2887892030"/>
                    </a:ext>
                  </a:extLst>
                </a:gridCol>
                <a:gridCol w="1984543">
                  <a:extLst>
                    <a:ext uri="{9D8B030D-6E8A-4147-A177-3AD203B41FA5}">
                      <a16:colId xmlns:a16="http://schemas.microsoft.com/office/drawing/2014/main" val="3882437450"/>
                    </a:ext>
                  </a:extLst>
                </a:gridCol>
                <a:gridCol w="3905677">
                  <a:extLst>
                    <a:ext uri="{9D8B030D-6E8A-4147-A177-3AD203B41FA5}">
                      <a16:colId xmlns:a16="http://schemas.microsoft.com/office/drawing/2014/main" val="3630337329"/>
                    </a:ext>
                  </a:extLst>
                </a:gridCol>
                <a:gridCol w="1856389">
                  <a:extLst>
                    <a:ext uri="{9D8B030D-6E8A-4147-A177-3AD203B41FA5}">
                      <a16:colId xmlns:a16="http://schemas.microsoft.com/office/drawing/2014/main" val="425287585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 u="sng">
                          <a:effectLst/>
                        </a:rPr>
                        <a:t>Actividad 2.</a:t>
                      </a:r>
                      <a:r>
                        <a:rPr lang="es-CR" sz="2000">
                          <a:effectLst/>
                        </a:rPr>
                        <a:t> Ejercicio grupal</a:t>
                      </a:r>
                      <a:endParaRPr lang="es-C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 dirty="0">
                          <a:effectLst/>
                        </a:rPr>
                        <a:t>14:00h – 15:00h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 dirty="0">
                          <a:effectLst/>
                        </a:rPr>
                        <a:t>Características del diseño metodológico cuantitativo y cualitativo.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 dirty="0">
                          <a:effectLst/>
                        </a:rPr>
                        <a:t>15 puntos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71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85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mixto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0161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17,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532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2A333C-8B7E-46C1-9358-2CD0D92E6FD4}"/>
              </a:ext>
            </a:extLst>
          </p:cNvPr>
          <p:cNvSpPr txBox="1"/>
          <p:nvPr/>
        </p:nvSpPr>
        <p:spPr>
          <a:xfrm>
            <a:off x="675665" y="2469966"/>
            <a:ext cx="11245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¿En qué consiste el enfoque mixto o los métodos mixtos?</a:t>
            </a:r>
          </a:p>
          <a:p>
            <a:pPr algn="ctr"/>
            <a:r>
              <a:rPr lang="es-ES" sz="1600" dirty="0">
                <a:solidFill>
                  <a:schemeClr val="tx2"/>
                </a:solidFill>
              </a:rPr>
              <a:t>En resumen, los métodos mixtos utilizan evidencia de datos numéricos, verbales, textuales, visuales,</a:t>
            </a:r>
          </a:p>
          <a:p>
            <a:pPr algn="ctr"/>
            <a:r>
              <a:rPr lang="es-ES" sz="1600" dirty="0">
                <a:solidFill>
                  <a:schemeClr val="tx2"/>
                </a:solidFill>
              </a:rPr>
              <a:t>simbólicos y de otras clases para entender problemas en las ciencias (Creswell, 2013a y </a:t>
            </a:r>
            <a:r>
              <a:rPr lang="es-ES" sz="1600" dirty="0" err="1">
                <a:solidFill>
                  <a:schemeClr val="tx2"/>
                </a:solidFill>
              </a:rPr>
              <a:t>Lieber</a:t>
            </a:r>
            <a:r>
              <a:rPr lang="es-ES" sz="1600" dirty="0">
                <a:solidFill>
                  <a:schemeClr val="tx2"/>
                </a:solidFill>
              </a:rPr>
              <a:t> y</a:t>
            </a:r>
          </a:p>
          <a:p>
            <a:pPr algn="ctr"/>
            <a:r>
              <a:rPr lang="es-ES" sz="1600" dirty="0" err="1">
                <a:solidFill>
                  <a:schemeClr val="tx2"/>
                </a:solidFill>
              </a:rPr>
              <a:t>Weisner</a:t>
            </a:r>
            <a:r>
              <a:rPr lang="es-ES" sz="1600" dirty="0">
                <a:solidFill>
                  <a:schemeClr val="tx2"/>
                </a:solidFill>
              </a:rPr>
              <a:t>, 2010).</a:t>
            </a:r>
          </a:p>
          <a:p>
            <a:pPr algn="ctr"/>
            <a:endParaRPr lang="es-ES" sz="1600" dirty="0">
              <a:solidFill>
                <a:schemeClr val="tx2"/>
              </a:solidFill>
            </a:endParaRPr>
          </a:p>
          <a:p>
            <a:endParaRPr lang="es-ES" sz="1600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68B161-2A88-46B2-95CE-D3DDA5B0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14" y="3801133"/>
            <a:ext cx="66008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3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442306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diseño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metodológico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mixto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0161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17,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538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2A333C-8B7E-46C1-9358-2CD0D92E6FD4}"/>
              </a:ext>
            </a:extLst>
          </p:cNvPr>
          <p:cNvSpPr txBox="1"/>
          <p:nvPr/>
        </p:nvSpPr>
        <p:spPr>
          <a:xfrm>
            <a:off x="675665" y="2469966"/>
            <a:ext cx="11245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600" dirty="0">
              <a:solidFill>
                <a:schemeClr val="tx2"/>
              </a:solidFill>
            </a:endParaRPr>
          </a:p>
          <a:p>
            <a:endParaRPr lang="es-ES" sz="1600" dirty="0">
              <a:solidFill>
                <a:schemeClr val="tx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2A0B70-CBFB-4B45-8641-EC07D9D3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936" y="1038225"/>
            <a:ext cx="6734175" cy="56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4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442306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diseño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metodológico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mixto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0161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17,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538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2A333C-8B7E-46C1-9358-2CD0D92E6FD4}"/>
              </a:ext>
            </a:extLst>
          </p:cNvPr>
          <p:cNvSpPr txBox="1"/>
          <p:nvPr/>
        </p:nvSpPr>
        <p:spPr>
          <a:xfrm>
            <a:off x="675665" y="2469966"/>
            <a:ext cx="11245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600" dirty="0">
              <a:solidFill>
                <a:schemeClr val="tx2"/>
              </a:solidFill>
            </a:endParaRPr>
          </a:p>
          <a:p>
            <a:endParaRPr lang="es-ES" sz="1600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9FC44E-807A-4C24-A648-CF0E9235A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170" y="1031039"/>
            <a:ext cx="6935415" cy="55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4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442306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diseño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metodológico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0161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17,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538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2A333C-8B7E-46C1-9358-2CD0D92E6FD4}"/>
              </a:ext>
            </a:extLst>
          </p:cNvPr>
          <p:cNvSpPr txBox="1"/>
          <p:nvPr/>
        </p:nvSpPr>
        <p:spPr>
          <a:xfrm>
            <a:off x="675665" y="2469966"/>
            <a:ext cx="11245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600" dirty="0">
              <a:solidFill>
                <a:schemeClr val="tx2"/>
              </a:solidFill>
            </a:endParaRPr>
          </a:p>
          <a:p>
            <a:endParaRPr lang="es-ES" sz="1600" dirty="0">
              <a:solidFill>
                <a:schemeClr val="tx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2427EA-E584-42F9-A832-D6FD13F8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871253"/>
            <a:ext cx="70294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3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03" y="205177"/>
            <a:ext cx="10023398" cy="857894"/>
          </a:xfrm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chemeClr val="tx2"/>
                </a:solidFill>
              </a:rPr>
              <a:t>Edificando el problema de investigación                                            </a:t>
            </a:r>
            <a:r>
              <a:rPr lang="en-US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(matriz)</a:t>
            </a:r>
            <a:endParaRPr lang="es-CR" sz="20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D23FE9D-07F1-4BF0-BE05-D80399D18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56402"/>
              </p:ext>
            </p:extLst>
          </p:nvPr>
        </p:nvGraphicFramePr>
        <p:xfrm>
          <a:off x="476631" y="1063071"/>
          <a:ext cx="11338380" cy="567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558">
                  <a:extLst>
                    <a:ext uri="{9D8B030D-6E8A-4147-A177-3AD203B41FA5}">
                      <a16:colId xmlns:a16="http://schemas.microsoft.com/office/drawing/2014/main" val="1313853093"/>
                    </a:ext>
                  </a:extLst>
                </a:gridCol>
                <a:gridCol w="947788">
                  <a:extLst>
                    <a:ext uri="{9D8B030D-6E8A-4147-A177-3AD203B41FA5}">
                      <a16:colId xmlns:a16="http://schemas.microsoft.com/office/drawing/2014/main" val="282025315"/>
                    </a:ext>
                  </a:extLst>
                </a:gridCol>
                <a:gridCol w="1057995">
                  <a:extLst>
                    <a:ext uri="{9D8B030D-6E8A-4147-A177-3AD203B41FA5}">
                      <a16:colId xmlns:a16="http://schemas.microsoft.com/office/drawing/2014/main" val="1149458769"/>
                    </a:ext>
                  </a:extLst>
                </a:gridCol>
                <a:gridCol w="1941847">
                  <a:extLst>
                    <a:ext uri="{9D8B030D-6E8A-4147-A177-3AD203B41FA5}">
                      <a16:colId xmlns:a16="http://schemas.microsoft.com/office/drawing/2014/main" val="3987474338"/>
                    </a:ext>
                  </a:extLst>
                </a:gridCol>
                <a:gridCol w="864863">
                  <a:extLst>
                    <a:ext uri="{9D8B030D-6E8A-4147-A177-3AD203B41FA5}">
                      <a16:colId xmlns:a16="http://schemas.microsoft.com/office/drawing/2014/main" val="1661141288"/>
                    </a:ext>
                  </a:extLst>
                </a:gridCol>
                <a:gridCol w="1199257">
                  <a:extLst>
                    <a:ext uri="{9D8B030D-6E8A-4147-A177-3AD203B41FA5}">
                      <a16:colId xmlns:a16="http://schemas.microsoft.com/office/drawing/2014/main" val="1857068363"/>
                    </a:ext>
                  </a:extLst>
                </a:gridCol>
                <a:gridCol w="1535697">
                  <a:extLst>
                    <a:ext uri="{9D8B030D-6E8A-4147-A177-3AD203B41FA5}">
                      <a16:colId xmlns:a16="http://schemas.microsoft.com/office/drawing/2014/main" val="3052371957"/>
                    </a:ext>
                  </a:extLst>
                </a:gridCol>
                <a:gridCol w="1422472">
                  <a:extLst>
                    <a:ext uri="{9D8B030D-6E8A-4147-A177-3AD203B41FA5}">
                      <a16:colId xmlns:a16="http://schemas.microsoft.com/office/drawing/2014/main" val="1213184419"/>
                    </a:ext>
                  </a:extLst>
                </a:gridCol>
                <a:gridCol w="1541903">
                  <a:extLst>
                    <a:ext uri="{9D8B030D-6E8A-4147-A177-3AD203B41FA5}">
                      <a16:colId xmlns:a16="http://schemas.microsoft.com/office/drawing/2014/main" val="1231569790"/>
                    </a:ext>
                  </a:extLst>
                </a:gridCol>
              </a:tblGrid>
              <a:tr h="643575">
                <a:tc>
                  <a:txBody>
                    <a:bodyPr/>
                    <a:lstStyle/>
                    <a:p>
                      <a:r>
                        <a:rPr lang="es-ES" sz="1200" dirty="0"/>
                        <a:t>Tema </a:t>
                      </a:r>
                    </a:p>
                    <a:p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Planteamiento del Problema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Objetivo general del proyecto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Objetivos específicos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Objeto de estudio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Variable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Variable definición conceptual 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Variable definición operacional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Instrumentos o técnicas de recolección de datos</a:t>
                      </a:r>
                      <a:endParaRPr lang="es-C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6333"/>
                  </a:ext>
                </a:extLst>
              </a:tr>
              <a:tr h="4814470">
                <a:tc>
                  <a:txBody>
                    <a:bodyPr/>
                    <a:lstStyle/>
                    <a:p>
                      <a:r>
                        <a:rPr lang="es-ES" sz="1200" dirty="0"/>
                        <a:t>Propuesta metodológica para el análisis de condiciones de trabajo con riesgo psicosocial en instituciones de salud a partir de un estudio de caso en el Área de Salud Zapote Catedral 2015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¿Cuál es el diagnóstico actual de las condiciones de trabajo con riesgo psicosocial para el Área de Salud Zapote Catedral?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Proponer una metodología para el diagnóstico de las condiciones de trabajo con riesgo psicosocial en el Área de Salud Zapote Catedral.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Identificar los factores socio demográficos de la población trabajadora en el Área de Salud Zapote Catedral.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Identificar las condiciones de trabajo de naturaleza psicosocial en la organización.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Trabajadores directos y activos al momento del estudio del Área de Salud Zapote Catedral de la Caja Costarricense del Seguro Social..</a:t>
                      </a:r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R" sz="1200" dirty="0"/>
                        <a:t>Factores sociodemográficos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R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R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R" sz="1200" dirty="0"/>
                        <a:t>Condiciones de trabajo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Factores sociodemográficos se definen como la influencia de características demográficas y sociales de un grupo de trabajadores.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Condiciones de trabajo es el estado del entorno laboral en cuanto a seguridad y salud en el trabajo; por ende, incluye cualquier aspecto del trabajo ya sea ambiental, tecnológico u organizacional que influyan en riesgo de origen psicosocial</a:t>
                      </a:r>
                    </a:p>
                    <a:p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-Número de trabajadores por servicio</a:t>
                      </a:r>
                    </a:p>
                    <a:p>
                      <a:r>
                        <a:rPr lang="es-ES" sz="1200" dirty="0"/>
                        <a:t>-Número de trabajadores por sexo</a:t>
                      </a:r>
                    </a:p>
                    <a:p>
                      <a:r>
                        <a:rPr lang="es-ES" sz="1200" dirty="0"/>
                        <a:t>-Rango de edad promedio del personal</a:t>
                      </a:r>
                    </a:p>
                    <a:p>
                      <a:r>
                        <a:rPr lang="es-ES" sz="1200" dirty="0"/>
                        <a:t>-Número de trabajadores por tipo de relación contractual</a:t>
                      </a:r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Resultado de los cuestionarios sobre percepción de los trabajadores del ASZC con respecto a condiciones de trabajo de naturaleza psicosocial.</a:t>
                      </a:r>
                    </a:p>
                    <a:p>
                      <a:endParaRPr lang="es-C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u="sng" dirty="0"/>
                        <a:t>Fuentes secundarias</a:t>
                      </a:r>
                    </a:p>
                    <a:p>
                      <a:r>
                        <a:rPr lang="es-ES" sz="1200" dirty="0"/>
                        <a:t>Sistema de Información Estadística de Recursos Humanos, CCSS.</a:t>
                      </a:r>
                    </a:p>
                    <a:p>
                      <a:endParaRPr lang="es-ES" sz="1200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endParaRPr lang="es-ES" sz="1200" u="sng" dirty="0"/>
                    </a:p>
                    <a:p>
                      <a:r>
                        <a:rPr lang="es-ES" sz="1200" u="sng" dirty="0"/>
                        <a:t>Fuentes primarias </a:t>
                      </a:r>
                    </a:p>
                    <a:p>
                      <a:r>
                        <a:rPr lang="es-ES" sz="1200" dirty="0"/>
                        <a:t>Cuestionario istas21</a:t>
                      </a:r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C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73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634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79877-D846-4799-B84D-1FF125813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359" y="623599"/>
            <a:ext cx="9144000" cy="1466458"/>
          </a:xfrm>
        </p:spPr>
        <p:txBody>
          <a:bodyPr/>
          <a:lstStyle/>
          <a:p>
            <a:pPr algn="l"/>
            <a:r>
              <a:rPr lang="es-ES" sz="4400" dirty="0"/>
              <a:t>Asignación de actividades para la sesión asincrónica</a:t>
            </a:r>
            <a:endParaRPr lang="es-CR" sz="44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0AFAB93-BA9C-486E-BA44-88D2014D2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25118"/>
              </p:ext>
            </p:extLst>
          </p:nvPr>
        </p:nvGraphicFramePr>
        <p:xfrm>
          <a:off x="1151907" y="2786656"/>
          <a:ext cx="9987148" cy="103098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48185">
                  <a:extLst>
                    <a:ext uri="{9D8B030D-6E8A-4147-A177-3AD203B41FA5}">
                      <a16:colId xmlns:a16="http://schemas.microsoft.com/office/drawing/2014/main" val="3116480657"/>
                    </a:ext>
                  </a:extLst>
                </a:gridCol>
                <a:gridCol w="1979836">
                  <a:extLst>
                    <a:ext uri="{9D8B030D-6E8A-4147-A177-3AD203B41FA5}">
                      <a16:colId xmlns:a16="http://schemas.microsoft.com/office/drawing/2014/main" val="3160269717"/>
                    </a:ext>
                  </a:extLst>
                </a:gridCol>
                <a:gridCol w="3896411">
                  <a:extLst>
                    <a:ext uri="{9D8B030D-6E8A-4147-A177-3AD203B41FA5}">
                      <a16:colId xmlns:a16="http://schemas.microsoft.com/office/drawing/2014/main" val="1661676318"/>
                    </a:ext>
                  </a:extLst>
                </a:gridCol>
                <a:gridCol w="1562716">
                  <a:extLst>
                    <a:ext uri="{9D8B030D-6E8A-4147-A177-3AD203B41FA5}">
                      <a16:colId xmlns:a16="http://schemas.microsoft.com/office/drawing/2014/main" val="34267060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>
                          <a:solidFill>
                            <a:schemeClr val="bg1"/>
                          </a:solidFill>
                          <a:effectLst/>
                        </a:rPr>
                        <a:t>Asignación de actividades para la sesión asincrónica</a:t>
                      </a:r>
                      <a:endParaRPr lang="es-C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>
                          <a:solidFill>
                            <a:schemeClr val="bg1"/>
                          </a:solidFill>
                          <a:effectLst/>
                        </a:rPr>
                        <a:t>16:15h – 16:35h</a:t>
                      </a:r>
                      <a:endParaRPr lang="es-C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 dirty="0">
                          <a:solidFill>
                            <a:schemeClr val="bg1"/>
                          </a:solidFill>
                          <a:effectLst/>
                        </a:rPr>
                        <a:t>Presentación de actividades a ejecutar y sus instrucciones.</a:t>
                      </a:r>
                      <a:endParaRPr lang="es-C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000" dirty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s-C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08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60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38D172-200A-4F3B-B971-0B4A3301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30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El </a:t>
            </a:r>
            <a:r>
              <a:rPr lang="en-US" sz="30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diseño</a:t>
            </a:r>
            <a:r>
              <a:rPr lang="en-US" sz="30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metodológico</a:t>
            </a:r>
            <a:r>
              <a:rPr lang="en-US" sz="30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cuantitativo</a:t>
            </a:r>
            <a:r>
              <a:rPr lang="en-US" sz="30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sz="30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5C51D-AFC1-4820-BAA8-CA055C22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b="0" i="0" u="none" strike="noStrike" kern="1200" baseline="0" dirty="0" err="1">
                <a:solidFill>
                  <a:srgbClr val="F57B5B"/>
                </a:solidFill>
                <a:latin typeface="+mn-lt"/>
                <a:ea typeface="+mn-ea"/>
                <a:cs typeface="+mn-cs"/>
              </a:rPr>
              <a:t>Alcances</a:t>
            </a:r>
            <a:r>
              <a:rPr lang="en-US" sz="2000" b="0" i="0" u="none" strike="noStrike" kern="1200" baseline="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2000" b="0" i="0" u="none" strike="noStrike" kern="1200" baseline="0" dirty="0" err="1">
                <a:solidFill>
                  <a:srgbClr val="F57B5B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2000" b="0" i="0" u="none" strike="noStrike" kern="1200" baseline="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0" i="0" u="none" strike="noStrike" kern="1200" baseline="0" dirty="0" err="1">
                <a:solidFill>
                  <a:srgbClr val="F57B5B"/>
                </a:solidFill>
                <a:latin typeface="+mn-lt"/>
                <a:ea typeface="+mn-ea"/>
                <a:cs typeface="+mn-cs"/>
              </a:rPr>
              <a:t>tener</a:t>
            </a:r>
            <a:r>
              <a:rPr lang="en-US" sz="2000" b="0" i="0" u="none" strike="noStrike" kern="1200" baseline="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2000" b="0" i="0" u="none" strike="noStrike" kern="1200" baseline="0" dirty="0" err="1">
                <a:solidFill>
                  <a:srgbClr val="F57B5B"/>
                </a:solidFill>
                <a:latin typeface="+mn-lt"/>
                <a:ea typeface="+mn-ea"/>
                <a:cs typeface="+mn-cs"/>
              </a:rPr>
              <a:t>estudio</a:t>
            </a:r>
            <a:r>
              <a:rPr lang="en-US" sz="2000" b="0" i="0" u="none" strike="noStrike" kern="1200" baseline="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0" i="0" u="none" strike="noStrike" kern="1200" baseline="0" dirty="0" err="1">
                <a:solidFill>
                  <a:srgbClr val="F57B5B"/>
                </a:solidFill>
                <a:latin typeface="+mn-lt"/>
                <a:ea typeface="+mn-ea"/>
                <a:cs typeface="+mn-cs"/>
              </a:rPr>
              <a:t>cuantitativo</a:t>
            </a:r>
            <a:endParaRPr lang="en-US" sz="2000" kern="1200" dirty="0">
              <a:solidFill>
                <a:srgbClr val="F57B5B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3ED643C-CBC2-48D1-B45D-8CD7DE2F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673095"/>
            <a:ext cx="11496821" cy="350652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1BFEA78-0688-4F91-9C8B-443A28F2B119}"/>
              </a:ext>
            </a:extLst>
          </p:cNvPr>
          <p:cNvSpPr txBox="1"/>
          <p:nvPr/>
        </p:nvSpPr>
        <p:spPr>
          <a:xfrm>
            <a:off x="0" y="6642944"/>
            <a:ext cx="5086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5, p. 88-99. </a:t>
            </a:r>
            <a:endParaRPr lang="es-CR" sz="800" dirty="0"/>
          </a:p>
        </p:txBody>
      </p:sp>
    </p:spTree>
    <p:extLst>
      <p:ext uri="{BB962C8B-B14F-4D97-AF65-F5344CB8AC3E}">
        <p14:creationId xmlns:p14="http://schemas.microsoft.com/office/powerpoint/2010/main" val="389400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cuantitativo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s-CR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Hipótesis, variables e 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D45FD-39E8-49B2-ABCC-1ABA862E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559091"/>
            <a:ext cx="10570124" cy="2806730"/>
          </a:xfrm>
        </p:spPr>
        <p:txBody>
          <a:bodyPr>
            <a:noAutofit/>
          </a:bodyPr>
          <a:lstStyle/>
          <a:p>
            <a:r>
              <a:rPr lang="es-CR" sz="1400" b="1" i="0" u="none" strike="noStrike" baseline="0" dirty="0">
                <a:solidFill>
                  <a:schemeClr val="tx2"/>
                </a:solidFill>
                <a:latin typeface="Dax-Bold"/>
              </a:rPr>
              <a:t>¿Qué son las hipótesis?</a:t>
            </a:r>
          </a:p>
          <a:p>
            <a:r>
              <a:rPr lang="es-ES" sz="1400" b="1" i="0" u="none" strike="noStrike" baseline="0" dirty="0">
                <a:solidFill>
                  <a:schemeClr val="tx2"/>
                </a:solidFill>
                <a:latin typeface="Dax-Bold"/>
              </a:rPr>
              <a:t>¿En toda investigación cuantitativa debemos </a:t>
            </a:r>
            <a:r>
              <a:rPr lang="es-CR" sz="1400" b="1" i="0" u="none" strike="noStrike" baseline="0" dirty="0">
                <a:solidFill>
                  <a:schemeClr val="tx2"/>
                </a:solidFill>
                <a:latin typeface="Dax-Bold"/>
              </a:rPr>
              <a:t>plantear hipótesis?</a:t>
            </a:r>
          </a:p>
          <a:p>
            <a:endParaRPr lang="es-CR" sz="1400" b="1" dirty="0">
              <a:latin typeface="Dax-Bold"/>
            </a:endParaRPr>
          </a:p>
          <a:p>
            <a:endParaRPr lang="es-CR" sz="1400" b="1" dirty="0">
              <a:latin typeface="Dax-Bold"/>
            </a:endParaRPr>
          </a:p>
          <a:p>
            <a:endParaRPr lang="es-CR" sz="1400" b="1" dirty="0">
              <a:latin typeface="Dax-Bold"/>
            </a:endParaRPr>
          </a:p>
          <a:p>
            <a:endParaRPr lang="es-CR" sz="1400" b="1" dirty="0">
              <a:latin typeface="Dax-Bold"/>
            </a:endParaRPr>
          </a:p>
          <a:p>
            <a:endParaRPr lang="es-CR" sz="1400" b="1" dirty="0">
              <a:latin typeface="Dax-Bold"/>
            </a:endParaRPr>
          </a:p>
          <a:p>
            <a:endParaRPr lang="es-CR" sz="1400" b="1" dirty="0">
              <a:latin typeface="Dax-Bold"/>
            </a:endParaRPr>
          </a:p>
          <a:p>
            <a:pPr marL="0" indent="0">
              <a:buNone/>
            </a:pPr>
            <a:endParaRPr lang="es-CR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128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6,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104-105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R" sz="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F8965B-89C4-4CB6-802C-3D0C64CE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71" y="3245617"/>
            <a:ext cx="5882528" cy="18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cuantitativo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s-CR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Hipótesis, variables e 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D45FD-39E8-49B2-ABCC-1ABA862E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559090"/>
            <a:ext cx="10570124" cy="3223373"/>
          </a:xfrm>
        </p:spPr>
        <p:txBody>
          <a:bodyPr>
            <a:noAutofit/>
          </a:bodyPr>
          <a:lstStyle/>
          <a:p>
            <a:r>
              <a:rPr lang="es-ES" sz="1400" b="1" i="0" u="none" strike="noStrike" baseline="0" dirty="0">
                <a:solidFill>
                  <a:schemeClr val="tx2"/>
                </a:solidFill>
                <a:latin typeface="Dax-Bold"/>
              </a:rPr>
              <a:t>¿Qué tipos de hipótesis se pueden establecer?</a:t>
            </a:r>
          </a:p>
          <a:p>
            <a:endParaRPr lang="es-CR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086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6,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107-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115 </a:t>
            </a:r>
            <a:endParaRPr lang="es-CR" sz="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5B2134-C5BA-4864-83D7-698782D3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092" y="2534692"/>
            <a:ext cx="4531051" cy="41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3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cuantitativo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s-CR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Hipótesis, variables e 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D45FD-39E8-49B2-ABCC-1ABA862E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559090"/>
            <a:ext cx="10570124" cy="3223373"/>
          </a:xfrm>
        </p:spPr>
        <p:txBody>
          <a:bodyPr>
            <a:noAutofit/>
          </a:bodyPr>
          <a:lstStyle/>
          <a:p>
            <a:pPr algn="l"/>
            <a:r>
              <a:rPr lang="es-ES" sz="1400" b="1" i="0" u="none" strike="noStrike" baseline="0" dirty="0">
                <a:solidFill>
                  <a:srgbClr val="00A193"/>
                </a:solidFill>
                <a:latin typeface="Dax-Bold"/>
              </a:rPr>
              <a:t>¿Cuántas hipótesis se deben formular en una investigación?</a:t>
            </a:r>
          </a:p>
          <a:p>
            <a:pPr algn="l"/>
            <a:endParaRPr lang="es-ES" sz="1400" b="1" i="0" u="none" strike="noStrike" baseline="0" dirty="0">
              <a:solidFill>
                <a:srgbClr val="00A193"/>
              </a:solidFill>
              <a:latin typeface="Dax-Bold"/>
            </a:endParaRPr>
          </a:p>
          <a:p>
            <a:pPr marL="0" indent="0" algn="just">
              <a:buNone/>
            </a:pPr>
            <a:r>
              <a:rPr lang="es-ES" sz="1600" b="0" i="0" u="none" strike="noStrike" baseline="0" dirty="0">
                <a:solidFill>
                  <a:srgbClr val="000000"/>
                </a:solidFill>
                <a:latin typeface="AGaramondPro-Regular"/>
              </a:rPr>
              <a:t>Cada investigación es diferente. Algunas contienen gran variedad de hipótesis porque el problema de</a:t>
            </a:r>
          </a:p>
          <a:p>
            <a:pPr marL="0" indent="0" algn="just">
              <a:buNone/>
            </a:pPr>
            <a:r>
              <a:rPr lang="es-ES" sz="1600" b="0" i="0" u="none" strike="noStrike" baseline="0" dirty="0">
                <a:solidFill>
                  <a:srgbClr val="000000"/>
                </a:solidFill>
                <a:latin typeface="AGaramondPro-Regular"/>
              </a:rPr>
              <a:t>investigación es complejo (por ejemplo, pretenden relacionar 15 o más variables), mientras que otras</a:t>
            </a:r>
          </a:p>
          <a:p>
            <a:pPr marL="0" indent="0" algn="just">
              <a:buNone/>
            </a:pPr>
            <a:r>
              <a:rPr lang="es-ES" sz="1600" b="0" i="0" u="none" strike="noStrike" baseline="0" dirty="0">
                <a:solidFill>
                  <a:srgbClr val="000000"/>
                </a:solidFill>
                <a:latin typeface="AGaramondPro-Regular"/>
              </a:rPr>
              <a:t>contienen una o dos hipótesis. </a:t>
            </a:r>
            <a:r>
              <a:rPr lang="es-ES" sz="1600" b="1" i="0" u="none" strike="noStrike" baseline="0" dirty="0">
                <a:solidFill>
                  <a:srgbClr val="000000"/>
                </a:solidFill>
                <a:latin typeface="AGaramondPro-Regular"/>
              </a:rPr>
              <a:t>Todo depende del planteamiento del problema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AGaramondPro-Regular"/>
              </a:rPr>
              <a:t>.</a:t>
            </a:r>
          </a:p>
          <a:p>
            <a:pPr marL="0" indent="0" algn="just">
              <a:buNone/>
            </a:pPr>
            <a:endParaRPr lang="es-ES" sz="1600" b="0" i="0" u="none" strike="noStrike" baseline="0" dirty="0">
              <a:solidFill>
                <a:srgbClr val="000000"/>
              </a:solidFill>
              <a:latin typeface="AGaramondPro-Regular"/>
            </a:endParaRPr>
          </a:p>
          <a:p>
            <a:pPr marL="0" indent="0" algn="just">
              <a:buNone/>
            </a:pPr>
            <a:r>
              <a:rPr lang="es-ES" sz="1600" b="0" i="0" u="none" strike="noStrike" baseline="0" dirty="0">
                <a:solidFill>
                  <a:srgbClr val="000000"/>
                </a:solidFill>
                <a:latin typeface="AGaramondPro-Regular"/>
              </a:rPr>
              <a:t>La calidad de una investigación no está relacionada con el número de hipótesis que contenga. En este</a:t>
            </a:r>
          </a:p>
          <a:p>
            <a:pPr marL="0" indent="0" algn="just">
              <a:buNone/>
            </a:pPr>
            <a:r>
              <a:rPr lang="es-ES" sz="1600" b="0" i="0" u="none" strike="noStrike" baseline="0" dirty="0">
                <a:solidFill>
                  <a:srgbClr val="000000"/>
                </a:solidFill>
                <a:latin typeface="AGaramondPro-Regular"/>
              </a:rPr>
              <a:t>sentido, </a:t>
            </a:r>
            <a:r>
              <a:rPr lang="es-ES" sz="1600" b="1" i="0" u="none" strike="noStrike" baseline="0" dirty="0">
                <a:solidFill>
                  <a:srgbClr val="000000"/>
                </a:solidFill>
                <a:latin typeface="AGaramondPro-Regular"/>
              </a:rPr>
              <a:t>se debe tener el número de hipótesis necesarias para guiar el estudio, ni una más ni una menos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AGaramondPro-Regular"/>
              </a:rPr>
              <a:t>.</a:t>
            </a:r>
            <a:endParaRPr lang="es-CR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1539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6,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-115. </a:t>
            </a:r>
            <a:endParaRPr lang="es-CR" sz="800" dirty="0"/>
          </a:p>
        </p:txBody>
      </p:sp>
    </p:spTree>
    <p:extLst>
      <p:ext uri="{BB962C8B-B14F-4D97-AF65-F5344CB8AC3E}">
        <p14:creationId xmlns:p14="http://schemas.microsoft.com/office/powerpoint/2010/main" val="206823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cuantitativo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s-CR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Hipótesis, variables e 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D45FD-39E8-49B2-ABCC-1ABA862E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559090"/>
            <a:ext cx="10570124" cy="3223373"/>
          </a:xfrm>
        </p:spPr>
        <p:txBody>
          <a:bodyPr>
            <a:noAutofit/>
          </a:bodyPr>
          <a:lstStyle/>
          <a:p>
            <a:r>
              <a:rPr lang="es-CR" sz="1400" b="1" dirty="0">
                <a:solidFill>
                  <a:schemeClr val="tx2"/>
                </a:solidFill>
                <a:latin typeface="Dax-Bold"/>
              </a:rPr>
              <a:t>¿Qué son las variables?</a:t>
            </a:r>
          </a:p>
          <a:p>
            <a:r>
              <a:rPr lang="es-ES" sz="1400" b="1" dirty="0">
                <a:solidFill>
                  <a:schemeClr val="tx2"/>
                </a:solidFill>
                <a:latin typeface="Dax-Bold"/>
              </a:rPr>
              <a:t>¿Deben definirse las variables de una hipótesis como parte de su formulación? </a:t>
            </a:r>
            <a:r>
              <a:rPr lang="es-ES" sz="1400" dirty="0">
                <a:solidFill>
                  <a:schemeClr val="tx2"/>
                </a:solidFill>
                <a:latin typeface="Dax-Bold"/>
              </a:rPr>
              <a:t>Es indispensable…</a:t>
            </a:r>
          </a:p>
          <a:p>
            <a:r>
              <a:rPr lang="es-ES" sz="1400" b="1" dirty="0">
                <a:solidFill>
                  <a:schemeClr val="tx2"/>
                </a:solidFill>
                <a:latin typeface="Dax-Bold"/>
              </a:rPr>
              <a:t>Definición de variables:</a:t>
            </a:r>
          </a:p>
          <a:p>
            <a:pPr marL="0" indent="0">
              <a:buNone/>
            </a:pPr>
            <a:endParaRPr lang="es-ES" sz="1400" b="1" dirty="0">
              <a:solidFill>
                <a:schemeClr val="tx2"/>
              </a:solidFill>
              <a:latin typeface="Dax-Bold"/>
            </a:endParaRPr>
          </a:p>
          <a:p>
            <a:endParaRPr lang="es-CR" sz="1400" dirty="0">
              <a:solidFill>
                <a:schemeClr val="tx2"/>
              </a:solidFill>
              <a:latin typeface="Dax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355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6,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105,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118-121. </a:t>
            </a:r>
            <a:endParaRPr lang="es-CR" sz="8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4D0F074-9A37-41F9-B867-B52BD7DB8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561685"/>
              </p:ext>
            </p:extLst>
          </p:nvPr>
        </p:nvGraphicFramePr>
        <p:xfrm>
          <a:off x="3157415" y="3429001"/>
          <a:ext cx="6227745" cy="281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72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cuantitativo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s-CR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Hipótesis, variables e 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D45FD-39E8-49B2-ABCC-1ABA862E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559090"/>
            <a:ext cx="10570124" cy="3223373"/>
          </a:xfrm>
        </p:spPr>
        <p:txBody>
          <a:bodyPr>
            <a:noAutofit/>
          </a:bodyPr>
          <a:lstStyle/>
          <a:p>
            <a:r>
              <a:rPr lang="es-ES" sz="1400" b="1" dirty="0">
                <a:solidFill>
                  <a:schemeClr val="tx2"/>
                </a:solidFill>
                <a:latin typeface="Dax-Bold"/>
              </a:rPr>
              <a:t>Ejemplo de definición de variables:</a:t>
            </a:r>
          </a:p>
          <a:p>
            <a:pPr marL="0" indent="0">
              <a:buNone/>
            </a:pPr>
            <a:endParaRPr lang="es-ES" sz="1400" b="1" dirty="0">
              <a:solidFill>
                <a:schemeClr val="tx2"/>
              </a:solidFill>
              <a:latin typeface="Dax-Bold"/>
            </a:endParaRPr>
          </a:p>
          <a:p>
            <a:endParaRPr lang="es-CR" sz="1400" dirty="0">
              <a:solidFill>
                <a:schemeClr val="tx2"/>
              </a:solidFill>
              <a:latin typeface="Dax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1539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6,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105,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115. </a:t>
            </a:r>
            <a:endParaRPr lang="es-CR" sz="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FE9D007-5D22-4105-A1BB-DEDFD032CE6D}"/>
              </a:ext>
            </a:extLst>
          </p:cNvPr>
          <p:cNvGrpSpPr/>
          <p:nvPr/>
        </p:nvGrpSpPr>
        <p:grpSpPr>
          <a:xfrm>
            <a:off x="8279841" y="3320235"/>
            <a:ext cx="3654557" cy="2713840"/>
            <a:chOff x="921129" y="2964049"/>
            <a:chExt cx="5575658" cy="2816962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087E37F-91D4-4BC0-AAB3-9383C88A8D2A}"/>
                </a:ext>
              </a:extLst>
            </p:cNvPr>
            <p:cNvSpPr/>
            <p:nvPr/>
          </p:nvSpPr>
          <p:spPr>
            <a:xfrm>
              <a:off x="921129" y="2964049"/>
              <a:ext cx="2466162" cy="1233081"/>
            </a:xfrm>
            <a:custGeom>
              <a:avLst/>
              <a:gdLst>
                <a:gd name="connsiteX0" fmla="*/ 0 w 2466162"/>
                <a:gd name="connsiteY0" fmla="*/ 123308 h 1233081"/>
                <a:gd name="connsiteX1" fmla="*/ 123308 w 2466162"/>
                <a:gd name="connsiteY1" fmla="*/ 0 h 1233081"/>
                <a:gd name="connsiteX2" fmla="*/ 2342854 w 2466162"/>
                <a:gd name="connsiteY2" fmla="*/ 0 h 1233081"/>
                <a:gd name="connsiteX3" fmla="*/ 2466162 w 2466162"/>
                <a:gd name="connsiteY3" fmla="*/ 123308 h 1233081"/>
                <a:gd name="connsiteX4" fmla="*/ 2466162 w 2466162"/>
                <a:gd name="connsiteY4" fmla="*/ 1109773 h 1233081"/>
                <a:gd name="connsiteX5" fmla="*/ 2342854 w 2466162"/>
                <a:gd name="connsiteY5" fmla="*/ 1233081 h 1233081"/>
                <a:gd name="connsiteX6" fmla="*/ 123308 w 2466162"/>
                <a:gd name="connsiteY6" fmla="*/ 1233081 h 1233081"/>
                <a:gd name="connsiteX7" fmla="*/ 0 w 2466162"/>
                <a:gd name="connsiteY7" fmla="*/ 1109773 h 1233081"/>
                <a:gd name="connsiteX8" fmla="*/ 0 w 2466162"/>
                <a:gd name="connsiteY8" fmla="*/ 123308 h 123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6162" h="1233081">
                  <a:moveTo>
                    <a:pt x="0" y="123308"/>
                  </a:moveTo>
                  <a:cubicBezTo>
                    <a:pt x="0" y="55207"/>
                    <a:pt x="55207" y="0"/>
                    <a:pt x="123308" y="0"/>
                  </a:cubicBezTo>
                  <a:lnTo>
                    <a:pt x="2342854" y="0"/>
                  </a:lnTo>
                  <a:cubicBezTo>
                    <a:pt x="2410955" y="0"/>
                    <a:pt x="2466162" y="55207"/>
                    <a:pt x="2466162" y="123308"/>
                  </a:cubicBezTo>
                  <a:lnTo>
                    <a:pt x="2466162" y="1109773"/>
                  </a:lnTo>
                  <a:cubicBezTo>
                    <a:pt x="2466162" y="1177874"/>
                    <a:pt x="2410955" y="1233081"/>
                    <a:pt x="2342854" y="1233081"/>
                  </a:cubicBezTo>
                  <a:lnTo>
                    <a:pt x="123308" y="1233081"/>
                  </a:lnTo>
                  <a:cubicBezTo>
                    <a:pt x="55207" y="1233081"/>
                    <a:pt x="0" y="1177874"/>
                    <a:pt x="0" y="1109773"/>
                  </a:cubicBezTo>
                  <a:lnTo>
                    <a:pt x="0" y="1233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836" tIns="66596" rIns="81836" bIns="6659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Definición conceptual</a:t>
              </a:r>
              <a:endParaRPr lang="es-CR" sz="2400" kern="1200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F192FAC-81ED-4087-804B-C1C4742A7877}"/>
                </a:ext>
              </a:extLst>
            </p:cNvPr>
            <p:cNvSpPr/>
            <p:nvPr/>
          </p:nvSpPr>
          <p:spPr>
            <a:xfrm>
              <a:off x="1167745" y="4197131"/>
              <a:ext cx="246616" cy="9164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16401"/>
                  </a:lnTo>
                  <a:lnTo>
                    <a:pt x="246616" y="916401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39BD25C7-82CF-4E66-9102-70376CE0DC3D}"/>
                </a:ext>
              </a:extLst>
            </p:cNvPr>
            <p:cNvSpPr/>
            <p:nvPr/>
          </p:nvSpPr>
          <p:spPr>
            <a:xfrm>
              <a:off x="1414361" y="4505401"/>
              <a:ext cx="2244425" cy="1216262"/>
            </a:xfrm>
            <a:custGeom>
              <a:avLst/>
              <a:gdLst>
                <a:gd name="connsiteX0" fmla="*/ 0 w 2244425"/>
                <a:gd name="connsiteY0" fmla="*/ 121626 h 1216262"/>
                <a:gd name="connsiteX1" fmla="*/ 121626 w 2244425"/>
                <a:gd name="connsiteY1" fmla="*/ 0 h 1216262"/>
                <a:gd name="connsiteX2" fmla="*/ 2122799 w 2244425"/>
                <a:gd name="connsiteY2" fmla="*/ 0 h 1216262"/>
                <a:gd name="connsiteX3" fmla="*/ 2244425 w 2244425"/>
                <a:gd name="connsiteY3" fmla="*/ 121626 h 1216262"/>
                <a:gd name="connsiteX4" fmla="*/ 2244425 w 2244425"/>
                <a:gd name="connsiteY4" fmla="*/ 1094636 h 1216262"/>
                <a:gd name="connsiteX5" fmla="*/ 2122799 w 2244425"/>
                <a:gd name="connsiteY5" fmla="*/ 1216262 h 1216262"/>
                <a:gd name="connsiteX6" fmla="*/ 121626 w 2244425"/>
                <a:gd name="connsiteY6" fmla="*/ 1216262 h 1216262"/>
                <a:gd name="connsiteX7" fmla="*/ 0 w 2244425"/>
                <a:gd name="connsiteY7" fmla="*/ 1094636 h 1216262"/>
                <a:gd name="connsiteX8" fmla="*/ 0 w 2244425"/>
                <a:gd name="connsiteY8" fmla="*/ 121626 h 1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425" h="1216262">
                  <a:moveTo>
                    <a:pt x="0" y="121626"/>
                  </a:moveTo>
                  <a:cubicBezTo>
                    <a:pt x="0" y="54454"/>
                    <a:pt x="54454" y="0"/>
                    <a:pt x="121626" y="0"/>
                  </a:cubicBezTo>
                  <a:lnTo>
                    <a:pt x="2122799" y="0"/>
                  </a:lnTo>
                  <a:cubicBezTo>
                    <a:pt x="2189971" y="0"/>
                    <a:pt x="2244425" y="54454"/>
                    <a:pt x="2244425" y="121626"/>
                  </a:cubicBezTo>
                  <a:lnTo>
                    <a:pt x="2244425" y="1094636"/>
                  </a:lnTo>
                  <a:cubicBezTo>
                    <a:pt x="2244425" y="1161808"/>
                    <a:pt x="2189971" y="1216262"/>
                    <a:pt x="2122799" y="1216262"/>
                  </a:cubicBezTo>
                  <a:lnTo>
                    <a:pt x="121626" y="1216262"/>
                  </a:lnTo>
                  <a:cubicBezTo>
                    <a:pt x="54454" y="1216262"/>
                    <a:pt x="0" y="1161808"/>
                    <a:pt x="0" y="1094636"/>
                  </a:cubicBezTo>
                  <a:lnTo>
                    <a:pt x="0" y="121626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578" tIns="49593" rIns="56578" bIns="49593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Se tratan de definiciones de diccionarios o de libros especializados (Kerlinger y Lee, 2002), y cuando describen la esencia o las características de una </a:t>
              </a:r>
              <a:r>
                <a:rPr lang="es-CR" sz="900" kern="1200" dirty="0"/>
                <a:t>variable, objeto o fenómeno se les denomina definiciones reales (Reynolds, 1986).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AABCE922-8BF1-43A1-A3E2-FC5E084CB26C}"/>
                </a:ext>
              </a:extLst>
            </p:cNvPr>
            <p:cNvSpPr/>
            <p:nvPr/>
          </p:nvSpPr>
          <p:spPr>
            <a:xfrm>
              <a:off x="4003832" y="2964049"/>
              <a:ext cx="2466162" cy="1233081"/>
            </a:xfrm>
            <a:custGeom>
              <a:avLst/>
              <a:gdLst>
                <a:gd name="connsiteX0" fmla="*/ 0 w 2466162"/>
                <a:gd name="connsiteY0" fmla="*/ 123308 h 1233081"/>
                <a:gd name="connsiteX1" fmla="*/ 123308 w 2466162"/>
                <a:gd name="connsiteY1" fmla="*/ 0 h 1233081"/>
                <a:gd name="connsiteX2" fmla="*/ 2342854 w 2466162"/>
                <a:gd name="connsiteY2" fmla="*/ 0 h 1233081"/>
                <a:gd name="connsiteX3" fmla="*/ 2466162 w 2466162"/>
                <a:gd name="connsiteY3" fmla="*/ 123308 h 1233081"/>
                <a:gd name="connsiteX4" fmla="*/ 2466162 w 2466162"/>
                <a:gd name="connsiteY4" fmla="*/ 1109773 h 1233081"/>
                <a:gd name="connsiteX5" fmla="*/ 2342854 w 2466162"/>
                <a:gd name="connsiteY5" fmla="*/ 1233081 h 1233081"/>
                <a:gd name="connsiteX6" fmla="*/ 123308 w 2466162"/>
                <a:gd name="connsiteY6" fmla="*/ 1233081 h 1233081"/>
                <a:gd name="connsiteX7" fmla="*/ 0 w 2466162"/>
                <a:gd name="connsiteY7" fmla="*/ 1109773 h 1233081"/>
                <a:gd name="connsiteX8" fmla="*/ 0 w 2466162"/>
                <a:gd name="connsiteY8" fmla="*/ 123308 h 123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6162" h="1233081">
                  <a:moveTo>
                    <a:pt x="0" y="123308"/>
                  </a:moveTo>
                  <a:cubicBezTo>
                    <a:pt x="0" y="55207"/>
                    <a:pt x="55207" y="0"/>
                    <a:pt x="123308" y="0"/>
                  </a:cubicBezTo>
                  <a:lnTo>
                    <a:pt x="2342854" y="0"/>
                  </a:lnTo>
                  <a:cubicBezTo>
                    <a:pt x="2410955" y="0"/>
                    <a:pt x="2466162" y="55207"/>
                    <a:pt x="2466162" y="123308"/>
                  </a:cubicBezTo>
                  <a:lnTo>
                    <a:pt x="2466162" y="1109773"/>
                  </a:lnTo>
                  <a:cubicBezTo>
                    <a:pt x="2466162" y="1177874"/>
                    <a:pt x="2410955" y="1233081"/>
                    <a:pt x="2342854" y="1233081"/>
                  </a:cubicBezTo>
                  <a:lnTo>
                    <a:pt x="123308" y="1233081"/>
                  </a:lnTo>
                  <a:cubicBezTo>
                    <a:pt x="55207" y="1233081"/>
                    <a:pt x="0" y="1177874"/>
                    <a:pt x="0" y="1109773"/>
                  </a:cubicBezTo>
                  <a:lnTo>
                    <a:pt x="0" y="1233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836" tIns="66596" rIns="81836" bIns="6659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Definición operacional</a:t>
              </a:r>
              <a:endParaRPr lang="es-CR" sz="2400" kern="1200" dirty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83F6DAD7-3DBA-4228-8CC6-7ACF484146DB}"/>
                </a:ext>
              </a:extLst>
            </p:cNvPr>
            <p:cNvSpPr/>
            <p:nvPr/>
          </p:nvSpPr>
          <p:spPr>
            <a:xfrm>
              <a:off x="4250448" y="4197131"/>
              <a:ext cx="246616" cy="9460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46075"/>
                  </a:lnTo>
                  <a:lnTo>
                    <a:pt x="246616" y="94607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819A76C1-CE7E-400A-9656-53C32F0BC078}"/>
                </a:ext>
              </a:extLst>
            </p:cNvPr>
            <p:cNvSpPr/>
            <p:nvPr/>
          </p:nvSpPr>
          <p:spPr>
            <a:xfrm>
              <a:off x="4497065" y="4505401"/>
              <a:ext cx="1999722" cy="1275610"/>
            </a:xfrm>
            <a:custGeom>
              <a:avLst/>
              <a:gdLst>
                <a:gd name="connsiteX0" fmla="*/ 0 w 1999722"/>
                <a:gd name="connsiteY0" fmla="*/ 127561 h 1275610"/>
                <a:gd name="connsiteX1" fmla="*/ 127561 w 1999722"/>
                <a:gd name="connsiteY1" fmla="*/ 0 h 1275610"/>
                <a:gd name="connsiteX2" fmla="*/ 1872161 w 1999722"/>
                <a:gd name="connsiteY2" fmla="*/ 0 h 1275610"/>
                <a:gd name="connsiteX3" fmla="*/ 1999722 w 1999722"/>
                <a:gd name="connsiteY3" fmla="*/ 127561 h 1275610"/>
                <a:gd name="connsiteX4" fmla="*/ 1999722 w 1999722"/>
                <a:gd name="connsiteY4" fmla="*/ 1148049 h 1275610"/>
                <a:gd name="connsiteX5" fmla="*/ 1872161 w 1999722"/>
                <a:gd name="connsiteY5" fmla="*/ 1275610 h 1275610"/>
                <a:gd name="connsiteX6" fmla="*/ 127561 w 1999722"/>
                <a:gd name="connsiteY6" fmla="*/ 1275610 h 1275610"/>
                <a:gd name="connsiteX7" fmla="*/ 0 w 1999722"/>
                <a:gd name="connsiteY7" fmla="*/ 1148049 h 1275610"/>
                <a:gd name="connsiteX8" fmla="*/ 0 w 1999722"/>
                <a:gd name="connsiteY8" fmla="*/ 127561 h 127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9722" h="1275610">
                  <a:moveTo>
                    <a:pt x="0" y="127561"/>
                  </a:moveTo>
                  <a:cubicBezTo>
                    <a:pt x="0" y="57111"/>
                    <a:pt x="57111" y="0"/>
                    <a:pt x="127561" y="0"/>
                  </a:cubicBezTo>
                  <a:lnTo>
                    <a:pt x="1872161" y="0"/>
                  </a:lnTo>
                  <a:cubicBezTo>
                    <a:pt x="1942611" y="0"/>
                    <a:pt x="1999722" y="57111"/>
                    <a:pt x="1999722" y="127561"/>
                  </a:cubicBezTo>
                  <a:lnTo>
                    <a:pt x="1999722" y="1148049"/>
                  </a:lnTo>
                  <a:cubicBezTo>
                    <a:pt x="1999722" y="1218499"/>
                    <a:pt x="1942611" y="1275610"/>
                    <a:pt x="1872161" y="1275610"/>
                  </a:cubicBezTo>
                  <a:lnTo>
                    <a:pt x="127561" y="1275610"/>
                  </a:lnTo>
                  <a:cubicBezTo>
                    <a:pt x="57111" y="1275610"/>
                    <a:pt x="0" y="1218499"/>
                    <a:pt x="0" y="1148049"/>
                  </a:cubicBezTo>
                  <a:lnTo>
                    <a:pt x="0" y="12756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316" tIns="51331" rIns="58316" bIns="51331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Especifica qué actividades u operaciones deben realizarse para medir una variable e interpretar los datos obtenidos (Hernández-</a:t>
              </a:r>
              <a:r>
                <a:rPr lang="es-CR" sz="900" kern="1200" dirty="0"/>
                <a:t>Sampieri et al., 2013).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6550EFB7-F787-496C-8E12-D64B6D929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5" y="2825911"/>
            <a:ext cx="6835096" cy="34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9B972-B360-43A4-A08E-B8787DD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El </a:t>
            </a:r>
            <a:r>
              <a:rPr lang="en-US" sz="3000" dirty="0" err="1">
                <a:solidFill>
                  <a:schemeClr val="bg1"/>
                </a:solidFill>
              </a:rPr>
              <a:t>diseño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metodológico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cuantitativo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CR" sz="2000" b="0" i="0" u="none" strike="noStrike" kern="1200" cap="none" spc="0" normalizeH="0" baseline="0" noProof="0" dirty="0">
                <a:ln>
                  <a:noFill/>
                </a:ln>
                <a:solidFill>
                  <a:srgbClr val="F57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Tipos </a:t>
            </a:r>
            <a:r>
              <a:rPr lang="es-CR" sz="2000" dirty="0">
                <a:solidFill>
                  <a:srgbClr val="F57B5B"/>
                </a:solidFill>
                <a:latin typeface="+mn-lt"/>
                <a:ea typeface="+mn-ea"/>
                <a:cs typeface="+mn-cs"/>
              </a:rPr>
              <a:t>de diseño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D1DF7-83DE-4B42-AE5E-0C02030C53E2}"/>
              </a:ext>
            </a:extLst>
          </p:cNvPr>
          <p:cNvSpPr txBox="1"/>
          <p:nvPr/>
        </p:nvSpPr>
        <p:spPr>
          <a:xfrm>
            <a:off x="0" y="6642944"/>
            <a:ext cx="51539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R., Fernández C. y Baptista, M. (2014). Metodología de la Investigación (6ta edición), Capítulo 6, p. </a:t>
            </a:r>
            <a:r>
              <a:rPr lang="es-C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127, </a:t>
            </a:r>
            <a:r>
              <a:rPr lang="es-C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128. </a:t>
            </a:r>
            <a:endParaRPr lang="es-CR" sz="80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7CD1D0E-84DB-4ABF-A8E1-F9EFB347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565" y="2559090"/>
            <a:ext cx="5629437" cy="36178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Planteamiento del problema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Definir alcance inicial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Formulación de hipótesis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Plan o estrategia</a:t>
            </a:r>
            <a:endParaRPr lang="es-CR" dirty="0"/>
          </a:p>
        </p:txBody>
      </p:sp>
      <p:sp>
        <p:nvSpPr>
          <p:cNvPr id="12" name="Flecha: curvada hacia arriba 11">
            <a:extLst>
              <a:ext uri="{FF2B5EF4-FFF2-40B4-BE49-F238E27FC236}">
                <a16:creationId xmlns:a16="http://schemas.microsoft.com/office/drawing/2014/main" id="{D41A52F6-7480-4700-91FD-C99310D5894D}"/>
              </a:ext>
            </a:extLst>
          </p:cNvPr>
          <p:cNvSpPr/>
          <p:nvPr/>
        </p:nvSpPr>
        <p:spPr>
          <a:xfrm rot="19050396">
            <a:off x="6517954" y="3649340"/>
            <a:ext cx="2766950" cy="808420"/>
          </a:xfrm>
          <a:prstGeom prst="curvedUpArrow">
            <a:avLst>
              <a:gd name="adj1" fmla="val 3852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88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2144</Words>
  <Application>Microsoft Office PowerPoint</Application>
  <PresentationFormat>Panorámica</PresentationFormat>
  <Paragraphs>227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AGaramondPro-Regular</vt:lpstr>
      <vt:lpstr>Arial</vt:lpstr>
      <vt:lpstr>Calibri</vt:lpstr>
      <vt:lpstr>Calibri Light</vt:lpstr>
      <vt:lpstr>Dax-Bold</vt:lpstr>
      <vt:lpstr>Wingdings</vt:lpstr>
      <vt:lpstr>Tema de Office</vt:lpstr>
      <vt:lpstr>Presentación de PowerPoint</vt:lpstr>
      <vt:lpstr>Actividad 1  </vt:lpstr>
      <vt:lpstr>El diseño metodológico cuantitativo  </vt:lpstr>
      <vt:lpstr>El diseño metodológico cuantitativo  Hipótesis, variables e indicadores</vt:lpstr>
      <vt:lpstr>El diseño metodológico cuantitativo  Hipótesis, variables e indicadores</vt:lpstr>
      <vt:lpstr>El diseño metodológico cuantitativo  Hipótesis, variables e indicadores</vt:lpstr>
      <vt:lpstr>El diseño metodológico cuantitativo  Hipótesis, variables e indicadores</vt:lpstr>
      <vt:lpstr>El diseño metodológico cuantitativo  Hipótesis, variables e indicadores</vt:lpstr>
      <vt:lpstr>El diseño metodológico cuantitativo  Tipos de diseño</vt:lpstr>
      <vt:lpstr>Presentación de PowerPoint</vt:lpstr>
      <vt:lpstr>Presentación de PowerPoint</vt:lpstr>
      <vt:lpstr>El diseño metodológico cuantitativo  Selección de la muestra</vt:lpstr>
      <vt:lpstr>El diseño metodológico cuantitativo  Tipos de muestra</vt:lpstr>
      <vt:lpstr>El diseño metodológico cualitativo  </vt:lpstr>
      <vt:lpstr>El diseño metodológico cualitativo  </vt:lpstr>
      <vt:lpstr>El diseño metodológico cualitativo  </vt:lpstr>
      <vt:lpstr>El diseño metodológico cualitativo  Hipótesis</vt:lpstr>
      <vt:lpstr>Diseños de la investigación cualitativa  Tipos básicos</vt:lpstr>
      <vt:lpstr>El diseño metodológico cualitativo Muestreo</vt:lpstr>
      <vt:lpstr>Presentación de PowerPoint</vt:lpstr>
      <vt:lpstr>Actividad 2</vt:lpstr>
      <vt:lpstr>El diseño metodológico mixto  </vt:lpstr>
      <vt:lpstr>El diseño metodológico mixto  </vt:lpstr>
      <vt:lpstr>El diseño metodológico mixto  </vt:lpstr>
      <vt:lpstr>El diseño metodológico  </vt:lpstr>
      <vt:lpstr>Edificando el problema de investigación                                            (matriz)</vt:lpstr>
      <vt:lpstr>Asignación de actividades para la sesión asincrónica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Gabriela Sirias Pérez</dc:creator>
  <cp:lastModifiedBy>María Gabriela Sirias Pérez</cp:lastModifiedBy>
  <cp:revision>2</cp:revision>
  <dcterms:created xsi:type="dcterms:W3CDTF">2021-12-29T04:31:47Z</dcterms:created>
  <dcterms:modified xsi:type="dcterms:W3CDTF">2023-01-07T18:37:46Z</dcterms:modified>
</cp:coreProperties>
</file>