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99FFCC"/>
    <a:srgbClr val="9FF698"/>
    <a:srgbClr val="E5698F"/>
    <a:srgbClr val="FBD9BD"/>
    <a:srgbClr val="FF7C80"/>
    <a:srgbClr val="FF9999"/>
    <a:srgbClr val="CE5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A86861-4A59-4B57-8003-EA67E1FB9D4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66189F7B-79AC-4C16-BCFA-A83055227FBE}">
      <dgm:prSet phldrT="[Texto]"/>
      <dgm:spPr/>
      <dgm:t>
        <a:bodyPr/>
        <a:lstStyle/>
        <a:p>
          <a:r>
            <a:rPr lang="es-ES"/>
            <a:t>Confiabilidad</a:t>
          </a:r>
          <a:endParaRPr lang="es-CR"/>
        </a:p>
      </dgm:t>
    </dgm:pt>
    <dgm:pt modelId="{65C33202-8487-4377-A3CA-AC0734107273}" type="parTrans" cxnId="{1F7F1EA1-D83D-41EC-BF3E-333762323567}">
      <dgm:prSet/>
      <dgm:spPr/>
      <dgm:t>
        <a:bodyPr/>
        <a:lstStyle/>
        <a:p>
          <a:endParaRPr lang="es-CR"/>
        </a:p>
      </dgm:t>
    </dgm:pt>
    <dgm:pt modelId="{D84ECF03-D3C3-423D-B2E3-D057196E9F9E}" type="sibTrans" cxnId="{1F7F1EA1-D83D-41EC-BF3E-333762323567}">
      <dgm:prSet/>
      <dgm:spPr/>
      <dgm:t>
        <a:bodyPr/>
        <a:lstStyle/>
        <a:p>
          <a:endParaRPr lang="es-CR"/>
        </a:p>
      </dgm:t>
    </dgm:pt>
    <dgm:pt modelId="{0F7F549F-FC1C-4DF1-A60D-BDA7C841DC6F}">
      <dgm:prSet phldrT="[Texto]"/>
      <dgm:spPr/>
      <dgm:t>
        <a:bodyPr/>
        <a:lstStyle/>
        <a:p>
          <a:r>
            <a:rPr lang="es-ES"/>
            <a:t>Validez</a:t>
          </a:r>
          <a:endParaRPr lang="es-CR"/>
        </a:p>
      </dgm:t>
    </dgm:pt>
    <dgm:pt modelId="{2D23D913-A691-44A5-B977-2DE376D0C443}" type="parTrans" cxnId="{1458D0B8-A784-4C1D-8953-A6A059AF2E5B}">
      <dgm:prSet/>
      <dgm:spPr/>
      <dgm:t>
        <a:bodyPr/>
        <a:lstStyle/>
        <a:p>
          <a:endParaRPr lang="es-CR"/>
        </a:p>
      </dgm:t>
    </dgm:pt>
    <dgm:pt modelId="{65FCDED4-462C-46A9-99CE-D40BEE1E4503}" type="sibTrans" cxnId="{1458D0B8-A784-4C1D-8953-A6A059AF2E5B}">
      <dgm:prSet/>
      <dgm:spPr/>
      <dgm:t>
        <a:bodyPr/>
        <a:lstStyle/>
        <a:p>
          <a:endParaRPr lang="es-CR"/>
        </a:p>
      </dgm:t>
    </dgm:pt>
    <dgm:pt modelId="{715665EA-DE4E-4BE3-A0CC-43D03B28DE00}">
      <dgm:prSet phldrT="[Texto]"/>
      <dgm:spPr/>
      <dgm:t>
        <a:bodyPr/>
        <a:lstStyle/>
        <a:p>
          <a:r>
            <a:rPr lang="es-ES"/>
            <a:t>Objetividad</a:t>
          </a:r>
          <a:endParaRPr lang="es-CR"/>
        </a:p>
      </dgm:t>
    </dgm:pt>
    <dgm:pt modelId="{3C8883D7-D1C7-4A15-B8CD-00D39EEF7D4C}" type="parTrans" cxnId="{BDA03092-1A0A-490C-99A9-3E11F2E57B5A}">
      <dgm:prSet/>
      <dgm:spPr/>
      <dgm:t>
        <a:bodyPr/>
        <a:lstStyle/>
        <a:p>
          <a:endParaRPr lang="es-CR"/>
        </a:p>
      </dgm:t>
    </dgm:pt>
    <dgm:pt modelId="{7FE7705F-4B2B-4736-8029-34F73CC20373}" type="sibTrans" cxnId="{BDA03092-1A0A-490C-99A9-3E11F2E57B5A}">
      <dgm:prSet/>
      <dgm:spPr/>
      <dgm:t>
        <a:bodyPr/>
        <a:lstStyle/>
        <a:p>
          <a:endParaRPr lang="es-CR"/>
        </a:p>
      </dgm:t>
    </dgm:pt>
    <dgm:pt modelId="{BEA12387-AAF0-429E-A939-2BA06CBEBCB1}">
      <dgm:prSet custT="1"/>
      <dgm:spPr/>
      <dgm:t>
        <a:bodyPr/>
        <a:lstStyle/>
        <a:p>
          <a:r>
            <a:rPr lang="es-ES" sz="1400"/>
            <a:t>Grado en que un instrumento mide realmente la variable que pretende medir.</a:t>
          </a:r>
          <a:endParaRPr lang="es-CR" sz="1400"/>
        </a:p>
      </dgm:t>
    </dgm:pt>
    <dgm:pt modelId="{36FBA85F-CB52-4978-9DF7-19514F17097C}" type="parTrans" cxnId="{FB246345-57F5-434B-81B7-3E829FA91A4C}">
      <dgm:prSet/>
      <dgm:spPr/>
      <dgm:t>
        <a:bodyPr/>
        <a:lstStyle/>
        <a:p>
          <a:endParaRPr lang="es-CR"/>
        </a:p>
      </dgm:t>
    </dgm:pt>
    <dgm:pt modelId="{59016EBA-F155-4005-AA62-060B964CA029}" type="sibTrans" cxnId="{FB246345-57F5-434B-81B7-3E829FA91A4C}">
      <dgm:prSet/>
      <dgm:spPr/>
      <dgm:t>
        <a:bodyPr/>
        <a:lstStyle/>
        <a:p>
          <a:endParaRPr lang="es-CR"/>
        </a:p>
      </dgm:t>
    </dgm:pt>
    <dgm:pt modelId="{3F228403-D6F2-424B-8BB1-AFA55BEB31B2}">
      <dgm:prSet/>
      <dgm:spPr/>
      <dgm:t>
        <a:bodyPr/>
        <a:lstStyle/>
        <a:p>
          <a:r>
            <a:rPr lang="es-ES"/>
            <a:t>Grado en que éste es o no permeable a la influencia de los sesgos y tendencias del investigador o investigadores </a:t>
          </a:r>
          <a:r>
            <a:rPr lang="es-CR"/>
            <a:t>que lo administran, califican e interpretan (</a:t>
          </a:r>
          <a:r>
            <a:rPr lang="es-CR" err="1"/>
            <a:t>Mertens</a:t>
          </a:r>
          <a:r>
            <a:rPr lang="es-CR"/>
            <a:t>, 2010).</a:t>
          </a:r>
        </a:p>
      </dgm:t>
    </dgm:pt>
    <dgm:pt modelId="{E6B54DF2-DEB4-4A06-8603-CCBB8A2FD242}" type="parTrans" cxnId="{8D6EEC09-D3EB-4B27-81A1-C5FE93992F6F}">
      <dgm:prSet/>
      <dgm:spPr/>
      <dgm:t>
        <a:bodyPr/>
        <a:lstStyle/>
        <a:p>
          <a:endParaRPr lang="es-CR"/>
        </a:p>
      </dgm:t>
    </dgm:pt>
    <dgm:pt modelId="{54760134-B56C-4A96-8F02-48658EDD4D02}" type="sibTrans" cxnId="{8D6EEC09-D3EB-4B27-81A1-C5FE93992F6F}">
      <dgm:prSet/>
      <dgm:spPr/>
      <dgm:t>
        <a:bodyPr/>
        <a:lstStyle/>
        <a:p>
          <a:endParaRPr lang="es-CR"/>
        </a:p>
      </dgm:t>
    </dgm:pt>
    <dgm:pt modelId="{37D0FF5D-1703-4B34-93B2-258F1494A7AC}" type="pres">
      <dgm:prSet presAssocID="{43A86861-4A59-4B57-8003-EA67E1FB9D40}" presName="diagram" presStyleCnt="0">
        <dgm:presLayoutVars>
          <dgm:dir/>
          <dgm:animLvl val="lvl"/>
          <dgm:resizeHandles val="exact"/>
        </dgm:presLayoutVars>
      </dgm:prSet>
      <dgm:spPr/>
    </dgm:pt>
    <dgm:pt modelId="{54772982-C405-4E83-A8DD-10E34FA5A0F2}" type="pres">
      <dgm:prSet presAssocID="{66189F7B-79AC-4C16-BCFA-A83055227FBE}" presName="compNode" presStyleCnt="0"/>
      <dgm:spPr/>
    </dgm:pt>
    <dgm:pt modelId="{6E9FCF72-EF52-43ED-8170-445E240CCB70}" type="pres">
      <dgm:prSet presAssocID="{66189F7B-79AC-4C16-BCFA-A83055227FBE}" presName="childRect" presStyleLbl="bgAcc1" presStyleIdx="0" presStyleCnt="3">
        <dgm:presLayoutVars>
          <dgm:bulletEnabled val="1"/>
        </dgm:presLayoutVars>
      </dgm:prSet>
      <dgm:spPr/>
    </dgm:pt>
    <dgm:pt modelId="{4D5ABE1D-BB34-4081-9979-E11B631F2BA0}" type="pres">
      <dgm:prSet presAssocID="{66189F7B-79AC-4C16-BCFA-A83055227FB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0D8D682-A07F-4E1D-8F1B-D908BE6241A4}" type="pres">
      <dgm:prSet presAssocID="{66189F7B-79AC-4C16-BCFA-A83055227FBE}" presName="parentRect" presStyleLbl="alignNode1" presStyleIdx="0" presStyleCnt="3"/>
      <dgm:spPr/>
    </dgm:pt>
    <dgm:pt modelId="{ABD89AF2-AB4D-4F12-9647-7F6FE047DA84}" type="pres">
      <dgm:prSet presAssocID="{66189F7B-79AC-4C16-BCFA-A83055227FBE}" presName="adorn" presStyleLbl="fgAccFollow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8551BFB-8985-4CBB-A935-45FCBE8F013A}" type="pres">
      <dgm:prSet presAssocID="{D84ECF03-D3C3-423D-B2E3-D057196E9F9E}" presName="sibTrans" presStyleLbl="sibTrans2D1" presStyleIdx="0" presStyleCnt="0"/>
      <dgm:spPr/>
    </dgm:pt>
    <dgm:pt modelId="{92218AE5-A158-440B-91BF-0C34BC4EF617}" type="pres">
      <dgm:prSet presAssocID="{0F7F549F-FC1C-4DF1-A60D-BDA7C841DC6F}" presName="compNode" presStyleCnt="0"/>
      <dgm:spPr/>
    </dgm:pt>
    <dgm:pt modelId="{AFD673DA-442F-4174-8FA9-028A40B935CC}" type="pres">
      <dgm:prSet presAssocID="{0F7F549F-FC1C-4DF1-A60D-BDA7C841DC6F}" presName="childRect" presStyleLbl="bgAcc1" presStyleIdx="1" presStyleCnt="3">
        <dgm:presLayoutVars>
          <dgm:bulletEnabled val="1"/>
        </dgm:presLayoutVars>
      </dgm:prSet>
      <dgm:spPr/>
    </dgm:pt>
    <dgm:pt modelId="{D5C203AD-F438-4F28-92E5-91244B56323E}" type="pres">
      <dgm:prSet presAssocID="{0F7F549F-FC1C-4DF1-A60D-BDA7C841DC6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975A6C0-690C-4EE9-ADA3-812BDC56AC36}" type="pres">
      <dgm:prSet presAssocID="{0F7F549F-FC1C-4DF1-A60D-BDA7C841DC6F}" presName="parentRect" presStyleLbl="alignNode1" presStyleIdx="1" presStyleCnt="3"/>
      <dgm:spPr/>
    </dgm:pt>
    <dgm:pt modelId="{3097BD4C-FF25-49CF-BAD0-9761947F97CE}" type="pres">
      <dgm:prSet presAssocID="{0F7F549F-FC1C-4DF1-A60D-BDA7C841DC6F}" presName="adorn" presStyleLbl="fgAccFollow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1F97DD1C-C9DB-4C49-8BD0-78B8BC97D38A}" type="pres">
      <dgm:prSet presAssocID="{65FCDED4-462C-46A9-99CE-D40BEE1E4503}" presName="sibTrans" presStyleLbl="sibTrans2D1" presStyleIdx="0" presStyleCnt="0"/>
      <dgm:spPr/>
    </dgm:pt>
    <dgm:pt modelId="{0BC59A85-3E5E-4E6C-BB06-2F567322F315}" type="pres">
      <dgm:prSet presAssocID="{715665EA-DE4E-4BE3-A0CC-43D03B28DE00}" presName="compNode" presStyleCnt="0"/>
      <dgm:spPr/>
    </dgm:pt>
    <dgm:pt modelId="{22788533-0A0D-4FC9-934B-DC4EF3B06E83}" type="pres">
      <dgm:prSet presAssocID="{715665EA-DE4E-4BE3-A0CC-43D03B28DE00}" presName="childRect" presStyleLbl="bgAcc1" presStyleIdx="2" presStyleCnt="3">
        <dgm:presLayoutVars>
          <dgm:bulletEnabled val="1"/>
        </dgm:presLayoutVars>
      </dgm:prSet>
      <dgm:spPr/>
    </dgm:pt>
    <dgm:pt modelId="{C22D62FF-26F0-4FA5-B348-9F9BA2855BDE}" type="pres">
      <dgm:prSet presAssocID="{715665EA-DE4E-4BE3-A0CC-43D03B28DE0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316A230-96FB-475D-A968-09E769C2A537}" type="pres">
      <dgm:prSet presAssocID="{715665EA-DE4E-4BE3-A0CC-43D03B28DE00}" presName="parentRect" presStyleLbl="alignNode1" presStyleIdx="2" presStyleCnt="3"/>
      <dgm:spPr/>
    </dgm:pt>
    <dgm:pt modelId="{2E2494E7-8661-4E39-BAE0-60EE20749CA8}" type="pres">
      <dgm:prSet presAssocID="{715665EA-DE4E-4BE3-A0CC-43D03B28DE00}" presName="adorn" presStyleLbl="fgAccFollow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ana con relleno sólido"/>
        </a:ext>
      </dgm:extLst>
    </dgm:pt>
  </dgm:ptLst>
  <dgm:cxnLst>
    <dgm:cxn modelId="{8D6EEC09-D3EB-4B27-81A1-C5FE93992F6F}" srcId="{715665EA-DE4E-4BE3-A0CC-43D03B28DE00}" destId="{3F228403-D6F2-424B-8BB1-AFA55BEB31B2}" srcOrd="0" destOrd="0" parTransId="{E6B54DF2-DEB4-4A06-8603-CCBB8A2FD242}" sibTransId="{54760134-B56C-4A96-8F02-48658EDD4D02}"/>
    <dgm:cxn modelId="{C667A524-45C4-42A9-AC67-6BAFF0948B66}" type="presOf" srcId="{715665EA-DE4E-4BE3-A0CC-43D03B28DE00}" destId="{F316A230-96FB-475D-A968-09E769C2A537}" srcOrd="1" destOrd="0" presId="urn:microsoft.com/office/officeart/2005/8/layout/bList2"/>
    <dgm:cxn modelId="{DB1E4E37-DC3F-46FD-9F9A-B25D54805B30}" type="presOf" srcId="{D84ECF03-D3C3-423D-B2E3-D057196E9F9E}" destId="{E8551BFB-8985-4CBB-A935-45FCBE8F013A}" srcOrd="0" destOrd="0" presId="urn:microsoft.com/office/officeart/2005/8/layout/bList2"/>
    <dgm:cxn modelId="{C829C664-EAB6-4408-BCC3-1210AEC0980A}" type="presOf" srcId="{43A86861-4A59-4B57-8003-EA67E1FB9D40}" destId="{37D0FF5D-1703-4B34-93B2-258F1494A7AC}" srcOrd="0" destOrd="0" presId="urn:microsoft.com/office/officeart/2005/8/layout/bList2"/>
    <dgm:cxn modelId="{FB246345-57F5-434B-81B7-3E829FA91A4C}" srcId="{0F7F549F-FC1C-4DF1-A60D-BDA7C841DC6F}" destId="{BEA12387-AAF0-429E-A939-2BA06CBEBCB1}" srcOrd="0" destOrd="0" parTransId="{36FBA85F-CB52-4978-9DF7-19514F17097C}" sibTransId="{59016EBA-F155-4005-AA62-060B964CA029}"/>
    <dgm:cxn modelId="{F3C97A68-9DF2-4E68-ADF7-CADC9C879A17}" type="presOf" srcId="{66189F7B-79AC-4C16-BCFA-A83055227FBE}" destId="{C0D8D682-A07F-4E1D-8F1B-D908BE6241A4}" srcOrd="1" destOrd="0" presId="urn:microsoft.com/office/officeart/2005/8/layout/bList2"/>
    <dgm:cxn modelId="{A4F6E150-0133-4461-BD5A-0ACD303EA5E8}" type="presOf" srcId="{65FCDED4-462C-46A9-99CE-D40BEE1E4503}" destId="{1F97DD1C-C9DB-4C49-8BD0-78B8BC97D38A}" srcOrd="0" destOrd="0" presId="urn:microsoft.com/office/officeart/2005/8/layout/bList2"/>
    <dgm:cxn modelId="{D1CCF888-39D2-45FD-B73A-EE39524F0382}" type="presOf" srcId="{66189F7B-79AC-4C16-BCFA-A83055227FBE}" destId="{4D5ABE1D-BB34-4081-9979-E11B631F2BA0}" srcOrd="0" destOrd="0" presId="urn:microsoft.com/office/officeart/2005/8/layout/bList2"/>
    <dgm:cxn modelId="{BDA03092-1A0A-490C-99A9-3E11F2E57B5A}" srcId="{43A86861-4A59-4B57-8003-EA67E1FB9D40}" destId="{715665EA-DE4E-4BE3-A0CC-43D03B28DE00}" srcOrd="2" destOrd="0" parTransId="{3C8883D7-D1C7-4A15-B8CD-00D39EEF7D4C}" sibTransId="{7FE7705F-4B2B-4736-8029-34F73CC20373}"/>
    <dgm:cxn modelId="{261F0095-97A9-456B-BF72-8950BE7180B8}" type="presOf" srcId="{715665EA-DE4E-4BE3-A0CC-43D03B28DE00}" destId="{C22D62FF-26F0-4FA5-B348-9F9BA2855BDE}" srcOrd="0" destOrd="0" presId="urn:microsoft.com/office/officeart/2005/8/layout/bList2"/>
    <dgm:cxn modelId="{0A46FA97-DAEA-486A-BD37-85C29972EB2F}" type="presOf" srcId="{BEA12387-AAF0-429E-A939-2BA06CBEBCB1}" destId="{AFD673DA-442F-4174-8FA9-028A40B935CC}" srcOrd="0" destOrd="0" presId="urn:microsoft.com/office/officeart/2005/8/layout/bList2"/>
    <dgm:cxn modelId="{1F7F1EA1-D83D-41EC-BF3E-333762323567}" srcId="{43A86861-4A59-4B57-8003-EA67E1FB9D40}" destId="{66189F7B-79AC-4C16-BCFA-A83055227FBE}" srcOrd="0" destOrd="0" parTransId="{65C33202-8487-4377-A3CA-AC0734107273}" sibTransId="{D84ECF03-D3C3-423D-B2E3-D057196E9F9E}"/>
    <dgm:cxn modelId="{1458D0B8-A784-4C1D-8953-A6A059AF2E5B}" srcId="{43A86861-4A59-4B57-8003-EA67E1FB9D40}" destId="{0F7F549F-FC1C-4DF1-A60D-BDA7C841DC6F}" srcOrd="1" destOrd="0" parTransId="{2D23D913-A691-44A5-B977-2DE376D0C443}" sibTransId="{65FCDED4-462C-46A9-99CE-D40BEE1E4503}"/>
    <dgm:cxn modelId="{5B775AC8-14C0-46F5-A790-743E973A2DE0}" type="presOf" srcId="{3F228403-D6F2-424B-8BB1-AFA55BEB31B2}" destId="{22788533-0A0D-4FC9-934B-DC4EF3B06E83}" srcOrd="0" destOrd="0" presId="urn:microsoft.com/office/officeart/2005/8/layout/bList2"/>
    <dgm:cxn modelId="{5BECC1F3-4DF9-451E-AE95-DD3D09DF9A55}" type="presOf" srcId="{0F7F549F-FC1C-4DF1-A60D-BDA7C841DC6F}" destId="{D5C203AD-F438-4F28-92E5-91244B56323E}" srcOrd="0" destOrd="0" presId="urn:microsoft.com/office/officeart/2005/8/layout/bList2"/>
    <dgm:cxn modelId="{B2128CFA-243D-4D30-902F-B0B919ECB17E}" type="presOf" srcId="{0F7F549F-FC1C-4DF1-A60D-BDA7C841DC6F}" destId="{E975A6C0-690C-4EE9-ADA3-812BDC56AC36}" srcOrd="1" destOrd="0" presId="urn:microsoft.com/office/officeart/2005/8/layout/bList2"/>
    <dgm:cxn modelId="{F867C117-08D2-402D-AD4C-EDF9821CF16D}" type="presParOf" srcId="{37D0FF5D-1703-4B34-93B2-258F1494A7AC}" destId="{54772982-C405-4E83-A8DD-10E34FA5A0F2}" srcOrd="0" destOrd="0" presId="urn:microsoft.com/office/officeart/2005/8/layout/bList2"/>
    <dgm:cxn modelId="{DC503240-00B2-4E2D-ACEC-0E80968E1523}" type="presParOf" srcId="{54772982-C405-4E83-A8DD-10E34FA5A0F2}" destId="{6E9FCF72-EF52-43ED-8170-445E240CCB70}" srcOrd="0" destOrd="0" presId="urn:microsoft.com/office/officeart/2005/8/layout/bList2"/>
    <dgm:cxn modelId="{9FB614E5-C45D-4ADC-A168-A19DD19EDC3F}" type="presParOf" srcId="{54772982-C405-4E83-A8DD-10E34FA5A0F2}" destId="{4D5ABE1D-BB34-4081-9979-E11B631F2BA0}" srcOrd="1" destOrd="0" presId="urn:microsoft.com/office/officeart/2005/8/layout/bList2"/>
    <dgm:cxn modelId="{66D5F3F1-1685-4086-ACBB-F5A9A7A57C4B}" type="presParOf" srcId="{54772982-C405-4E83-A8DD-10E34FA5A0F2}" destId="{C0D8D682-A07F-4E1D-8F1B-D908BE6241A4}" srcOrd="2" destOrd="0" presId="urn:microsoft.com/office/officeart/2005/8/layout/bList2"/>
    <dgm:cxn modelId="{9A5F6B7C-06BE-4C56-B2AC-5961F6FB76D2}" type="presParOf" srcId="{54772982-C405-4E83-A8DD-10E34FA5A0F2}" destId="{ABD89AF2-AB4D-4F12-9647-7F6FE047DA84}" srcOrd="3" destOrd="0" presId="urn:microsoft.com/office/officeart/2005/8/layout/bList2"/>
    <dgm:cxn modelId="{68606CDE-D0FA-49FF-8381-5D94A0585123}" type="presParOf" srcId="{37D0FF5D-1703-4B34-93B2-258F1494A7AC}" destId="{E8551BFB-8985-4CBB-A935-45FCBE8F013A}" srcOrd="1" destOrd="0" presId="urn:microsoft.com/office/officeart/2005/8/layout/bList2"/>
    <dgm:cxn modelId="{CE98B126-A092-4636-BF94-73E732F2D500}" type="presParOf" srcId="{37D0FF5D-1703-4B34-93B2-258F1494A7AC}" destId="{92218AE5-A158-440B-91BF-0C34BC4EF617}" srcOrd="2" destOrd="0" presId="urn:microsoft.com/office/officeart/2005/8/layout/bList2"/>
    <dgm:cxn modelId="{DC4B5C3E-1AEC-4A41-863A-DBE85884326A}" type="presParOf" srcId="{92218AE5-A158-440B-91BF-0C34BC4EF617}" destId="{AFD673DA-442F-4174-8FA9-028A40B935CC}" srcOrd="0" destOrd="0" presId="urn:microsoft.com/office/officeart/2005/8/layout/bList2"/>
    <dgm:cxn modelId="{B2E2FF68-6378-4D61-A286-A7DFA4F5FCE6}" type="presParOf" srcId="{92218AE5-A158-440B-91BF-0C34BC4EF617}" destId="{D5C203AD-F438-4F28-92E5-91244B56323E}" srcOrd="1" destOrd="0" presId="urn:microsoft.com/office/officeart/2005/8/layout/bList2"/>
    <dgm:cxn modelId="{A55659BB-ACE6-4E51-B918-130CFCEB15C3}" type="presParOf" srcId="{92218AE5-A158-440B-91BF-0C34BC4EF617}" destId="{E975A6C0-690C-4EE9-ADA3-812BDC56AC36}" srcOrd="2" destOrd="0" presId="urn:microsoft.com/office/officeart/2005/8/layout/bList2"/>
    <dgm:cxn modelId="{3052098A-E1E3-42CE-BE1B-3CF89A115B0D}" type="presParOf" srcId="{92218AE5-A158-440B-91BF-0C34BC4EF617}" destId="{3097BD4C-FF25-49CF-BAD0-9761947F97CE}" srcOrd="3" destOrd="0" presId="urn:microsoft.com/office/officeart/2005/8/layout/bList2"/>
    <dgm:cxn modelId="{66825CFA-9175-44A0-967E-EB3FBCD12669}" type="presParOf" srcId="{37D0FF5D-1703-4B34-93B2-258F1494A7AC}" destId="{1F97DD1C-C9DB-4C49-8BD0-78B8BC97D38A}" srcOrd="3" destOrd="0" presId="urn:microsoft.com/office/officeart/2005/8/layout/bList2"/>
    <dgm:cxn modelId="{FA095AF8-85CC-4F97-B8A5-6A014561E086}" type="presParOf" srcId="{37D0FF5D-1703-4B34-93B2-258F1494A7AC}" destId="{0BC59A85-3E5E-4E6C-BB06-2F567322F315}" srcOrd="4" destOrd="0" presId="urn:microsoft.com/office/officeart/2005/8/layout/bList2"/>
    <dgm:cxn modelId="{3BD3EA31-BB66-46E8-B17C-5F3B9B46740D}" type="presParOf" srcId="{0BC59A85-3E5E-4E6C-BB06-2F567322F315}" destId="{22788533-0A0D-4FC9-934B-DC4EF3B06E83}" srcOrd="0" destOrd="0" presId="urn:microsoft.com/office/officeart/2005/8/layout/bList2"/>
    <dgm:cxn modelId="{F5265492-2464-44E7-81D9-F01DA9FFC79C}" type="presParOf" srcId="{0BC59A85-3E5E-4E6C-BB06-2F567322F315}" destId="{C22D62FF-26F0-4FA5-B348-9F9BA2855BDE}" srcOrd="1" destOrd="0" presId="urn:microsoft.com/office/officeart/2005/8/layout/bList2"/>
    <dgm:cxn modelId="{CA7B4743-5DCA-43D9-A87E-79A3AD43A134}" type="presParOf" srcId="{0BC59A85-3E5E-4E6C-BB06-2F567322F315}" destId="{F316A230-96FB-475D-A968-09E769C2A537}" srcOrd="2" destOrd="0" presId="urn:microsoft.com/office/officeart/2005/8/layout/bList2"/>
    <dgm:cxn modelId="{B46DF9B8-F9AA-491C-9D40-391B10981D21}" type="presParOf" srcId="{0BC59A85-3E5E-4E6C-BB06-2F567322F315}" destId="{2E2494E7-8661-4E39-BAE0-60EE20749CA8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287551B-6A1A-4C2C-AE71-CBC7EA3A0B7D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R"/>
        </a:p>
      </dgm:t>
    </dgm:pt>
    <dgm:pt modelId="{C22FCEE8-01C7-4186-B3D4-D6B46713EE13}">
      <dgm:prSet phldrT="[Texto]"/>
      <dgm:spPr/>
      <dgm:t>
        <a:bodyPr/>
        <a:lstStyle/>
        <a:p>
          <a:r>
            <a:rPr lang="es-ES" dirty="0"/>
            <a:t>Nivel de medición nominal</a:t>
          </a:r>
          <a:endParaRPr lang="es-CR" dirty="0"/>
        </a:p>
      </dgm:t>
    </dgm:pt>
    <dgm:pt modelId="{763D69A3-8D0B-40D1-99F2-6FE33B9C1C0F}" type="parTrans" cxnId="{6992FA61-D919-43E6-B5F3-82557ED5A564}">
      <dgm:prSet/>
      <dgm:spPr/>
      <dgm:t>
        <a:bodyPr/>
        <a:lstStyle/>
        <a:p>
          <a:endParaRPr lang="es-CR"/>
        </a:p>
      </dgm:t>
    </dgm:pt>
    <dgm:pt modelId="{48DCE005-2A75-4CF8-88D9-CAB5F7A7CCA0}" type="sibTrans" cxnId="{6992FA61-D919-43E6-B5F3-82557ED5A564}">
      <dgm:prSet/>
      <dgm:spPr/>
      <dgm:t>
        <a:bodyPr/>
        <a:lstStyle/>
        <a:p>
          <a:endParaRPr lang="es-CR"/>
        </a:p>
      </dgm:t>
    </dgm:pt>
    <dgm:pt modelId="{77E2D03F-5670-424E-B572-EC7554AB9401}">
      <dgm:prSet phldrT="[Texto]"/>
      <dgm:spPr/>
      <dgm:t>
        <a:bodyPr/>
        <a:lstStyle/>
        <a:p>
          <a:r>
            <a:rPr lang="es-ES" dirty="0"/>
            <a:t>No tienen jerarquía.</a:t>
          </a:r>
          <a:endParaRPr lang="es-CR" dirty="0"/>
        </a:p>
      </dgm:t>
    </dgm:pt>
    <dgm:pt modelId="{72D244D8-AF85-43C0-98F7-D0F6A180317A}" type="parTrans" cxnId="{C443C7D6-C12E-4F90-AE45-AF13A3AB1AAC}">
      <dgm:prSet/>
      <dgm:spPr/>
      <dgm:t>
        <a:bodyPr/>
        <a:lstStyle/>
        <a:p>
          <a:endParaRPr lang="es-CR"/>
        </a:p>
      </dgm:t>
    </dgm:pt>
    <dgm:pt modelId="{968A3698-A807-4C62-9E32-39BA9A99799E}" type="sibTrans" cxnId="{C443C7D6-C12E-4F90-AE45-AF13A3AB1AAC}">
      <dgm:prSet/>
      <dgm:spPr/>
      <dgm:t>
        <a:bodyPr/>
        <a:lstStyle/>
        <a:p>
          <a:endParaRPr lang="es-CR"/>
        </a:p>
      </dgm:t>
    </dgm:pt>
    <dgm:pt modelId="{47D23B28-AD1B-4239-9702-4209BAADC091}">
      <dgm:prSet phldrT="[Texto]"/>
      <dgm:spPr/>
      <dgm:t>
        <a:bodyPr/>
        <a:lstStyle/>
        <a:p>
          <a:r>
            <a:rPr lang="es-ES" dirty="0"/>
            <a:t>Nivel de medición ordinal</a:t>
          </a:r>
          <a:endParaRPr lang="es-CR" dirty="0"/>
        </a:p>
      </dgm:t>
    </dgm:pt>
    <dgm:pt modelId="{677B427F-C8FC-4C59-A508-3F07883BD811}" type="parTrans" cxnId="{4AEFB510-DD7F-4C55-AD5F-99D1080FAF4A}">
      <dgm:prSet/>
      <dgm:spPr/>
      <dgm:t>
        <a:bodyPr/>
        <a:lstStyle/>
        <a:p>
          <a:endParaRPr lang="es-CR"/>
        </a:p>
      </dgm:t>
    </dgm:pt>
    <dgm:pt modelId="{9539ABE4-0301-41E3-BB22-D412644E257E}" type="sibTrans" cxnId="{4AEFB510-DD7F-4C55-AD5F-99D1080FAF4A}">
      <dgm:prSet/>
      <dgm:spPr/>
      <dgm:t>
        <a:bodyPr/>
        <a:lstStyle/>
        <a:p>
          <a:endParaRPr lang="es-CR"/>
        </a:p>
      </dgm:t>
    </dgm:pt>
    <dgm:pt modelId="{6722C474-4346-434E-85CC-F3AE86577F94}">
      <dgm:prSet phldrT="[Texto]"/>
      <dgm:spPr/>
      <dgm:t>
        <a:bodyPr/>
        <a:lstStyle/>
        <a:p>
          <a:r>
            <a:rPr lang="es-ES" dirty="0"/>
            <a:t>Indican jerarquía.</a:t>
          </a:r>
          <a:endParaRPr lang="es-CR" dirty="0"/>
        </a:p>
      </dgm:t>
    </dgm:pt>
    <dgm:pt modelId="{17A1273D-1E54-46EB-822A-D1E5712D6965}" type="parTrans" cxnId="{CC0BF55B-EDFD-4B3E-8331-D4C7868D5CF1}">
      <dgm:prSet/>
      <dgm:spPr/>
      <dgm:t>
        <a:bodyPr/>
        <a:lstStyle/>
        <a:p>
          <a:endParaRPr lang="es-CR"/>
        </a:p>
      </dgm:t>
    </dgm:pt>
    <dgm:pt modelId="{56F42499-FD5D-44B3-B078-F0F911A4FB0F}" type="sibTrans" cxnId="{CC0BF55B-EDFD-4B3E-8331-D4C7868D5CF1}">
      <dgm:prSet/>
      <dgm:spPr/>
      <dgm:t>
        <a:bodyPr/>
        <a:lstStyle/>
        <a:p>
          <a:endParaRPr lang="es-CR"/>
        </a:p>
      </dgm:t>
    </dgm:pt>
    <dgm:pt modelId="{A5C6F5A1-C763-4D7A-8BEB-A7ED27BCE254}">
      <dgm:prSet phldrT="[Texto]"/>
      <dgm:spPr/>
      <dgm:t>
        <a:bodyPr/>
        <a:lstStyle/>
        <a:p>
          <a:r>
            <a:rPr lang="es-ES" dirty="0"/>
            <a:t>Nivel de medición por intervalos</a:t>
          </a:r>
          <a:endParaRPr lang="es-CR" dirty="0"/>
        </a:p>
      </dgm:t>
    </dgm:pt>
    <dgm:pt modelId="{0A9A3DB1-BE5F-4C87-8019-49E3FE8853BC}" type="parTrans" cxnId="{8C10905D-D0EF-4EB2-BA93-45D4D4E9ACCA}">
      <dgm:prSet/>
      <dgm:spPr/>
      <dgm:t>
        <a:bodyPr/>
        <a:lstStyle/>
        <a:p>
          <a:endParaRPr lang="es-CR"/>
        </a:p>
      </dgm:t>
    </dgm:pt>
    <dgm:pt modelId="{D3B67B01-58AE-457B-8093-461DB019E87D}" type="sibTrans" cxnId="{8C10905D-D0EF-4EB2-BA93-45D4D4E9ACCA}">
      <dgm:prSet/>
      <dgm:spPr/>
      <dgm:t>
        <a:bodyPr/>
        <a:lstStyle/>
        <a:p>
          <a:endParaRPr lang="es-CR"/>
        </a:p>
      </dgm:t>
    </dgm:pt>
    <dgm:pt modelId="{43447C25-6798-4CC7-B38F-257E1588A96C}">
      <dgm:prSet phldrT="[Texto]"/>
      <dgm:spPr/>
      <dgm:t>
        <a:bodyPr/>
        <a:lstStyle/>
        <a:p>
          <a:r>
            <a:rPr lang="es-ES" dirty="0"/>
            <a:t>Indican jerarquía.</a:t>
          </a:r>
          <a:endParaRPr lang="es-CR" dirty="0"/>
        </a:p>
      </dgm:t>
    </dgm:pt>
    <dgm:pt modelId="{E288DBCF-49C4-4E02-97B5-C4CDFA375EE8}" type="parTrans" cxnId="{7241EF0F-8585-490A-A496-C7DD64C18C4C}">
      <dgm:prSet/>
      <dgm:spPr/>
      <dgm:t>
        <a:bodyPr/>
        <a:lstStyle/>
        <a:p>
          <a:endParaRPr lang="es-CR"/>
        </a:p>
      </dgm:t>
    </dgm:pt>
    <dgm:pt modelId="{8652E547-E2E7-4AFF-89D0-0A88EE295A6C}" type="sibTrans" cxnId="{7241EF0F-8585-490A-A496-C7DD64C18C4C}">
      <dgm:prSet/>
      <dgm:spPr/>
      <dgm:t>
        <a:bodyPr/>
        <a:lstStyle/>
        <a:p>
          <a:endParaRPr lang="es-CR"/>
        </a:p>
      </dgm:t>
    </dgm:pt>
    <dgm:pt modelId="{DE335147-CC3C-49B8-9C38-6D27F3251D94}">
      <dgm:prSet phldrT="[Texto]"/>
      <dgm:spPr/>
      <dgm:t>
        <a:bodyPr/>
        <a:lstStyle/>
        <a:p>
          <a:r>
            <a:rPr lang="es-ES" dirty="0"/>
            <a:t>Nivel de medición de razón</a:t>
          </a:r>
          <a:endParaRPr lang="es-CR" dirty="0"/>
        </a:p>
      </dgm:t>
    </dgm:pt>
    <dgm:pt modelId="{0B27C686-EB8F-4BB7-B30D-5E609F932C8A}" type="parTrans" cxnId="{B331F7DA-C36A-4DF0-BC6F-FB06DB56EA1C}">
      <dgm:prSet/>
      <dgm:spPr/>
      <dgm:t>
        <a:bodyPr/>
        <a:lstStyle/>
        <a:p>
          <a:endParaRPr lang="es-CR"/>
        </a:p>
      </dgm:t>
    </dgm:pt>
    <dgm:pt modelId="{AC89E53E-F6D1-4F85-897C-6F46A85F9918}" type="sibTrans" cxnId="{B331F7DA-C36A-4DF0-BC6F-FB06DB56EA1C}">
      <dgm:prSet/>
      <dgm:spPr/>
      <dgm:t>
        <a:bodyPr/>
        <a:lstStyle/>
        <a:p>
          <a:endParaRPr lang="es-CR"/>
        </a:p>
      </dgm:t>
    </dgm:pt>
    <dgm:pt modelId="{54F53784-36AB-4AD2-8A52-CFF0CBC168D8}">
      <dgm:prSet phldrT="[Texto]"/>
      <dgm:spPr/>
      <dgm:t>
        <a:bodyPr/>
        <a:lstStyle/>
        <a:p>
          <a:r>
            <a:rPr lang="es-ES" dirty="0"/>
            <a:t>No se pueden sumar.</a:t>
          </a:r>
          <a:endParaRPr lang="es-CR" dirty="0"/>
        </a:p>
      </dgm:t>
    </dgm:pt>
    <dgm:pt modelId="{BA1DAD9A-FBB1-404E-B2B2-29D074E4EA87}" type="parTrans" cxnId="{06692E28-D175-4E3F-8D08-025D009917D2}">
      <dgm:prSet/>
      <dgm:spPr/>
      <dgm:t>
        <a:bodyPr/>
        <a:lstStyle/>
        <a:p>
          <a:endParaRPr lang="es-CR"/>
        </a:p>
      </dgm:t>
    </dgm:pt>
    <dgm:pt modelId="{3F8140AD-BCF9-4CFC-A0EA-0C03D90E43E9}" type="sibTrans" cxnId="{06692E28-D175-4E3F-8D08-025D009917D2}">
      <dgm:prSet/>
      <dgm:spPr/>
      <dgm:t>
        <a:bodyPr/>
        <a:lstStyle/>
        <a:p>
          <a:endParaRPr lang="es-CR"/>
        </a:p>
      </dgm:t>
    </dgm:pt>
    <dgm:pt modelId="{877DD554-9FEE-4046-AE84-5B17F53273AE}">
      <dgm:prSet phldrT="[Texto]"/>
      <dgm:spPr/>
      <dgm:t>
        <a:bodyPr/>
        <a:lstStyle/>
        <a:p>
          <a:r>
            <a:rPr lang="es-ES" dirty="0"/>
            <a:t>No hay un intervalo común.</a:t>
          </a:r>
          <a:endParaRPr lang="es-CR" dirty="0"/>
        </a:p>
      </dgm:t>
    </dgm:pt>
    <dgm:pt modelId="{7B5C07F2-F7AE-433B-A39A-D6221A839820}" type="parTrans" cxnId="{DDA73988-6588-49DA-BFE9-8F5987DBC6C8}">
      <dgm:prSet/>
      <dgm:spPr/>
      <dgm:t>
        <a:bodyPr/>
        <a:lstStyle/>
        <a:p>
          <a:endParaRPr lang="es-CR"/>
        </a:p>
      </dgm:t>
    </dgm:pt>
    <dgm:pt modelId="{00DCD365-04DC-40E6-840B-17103430D321}" type="sibTrans" cxnId="{DDA73988-6588-49DA-BFE9-8F5987DBC6C8}">
      <dgm:prSet/>
      <dgm:spPr/>
      <dgm:t>
        <a:bodyPr/>
        <a:lstStyle/>
        <a:p>
          <a:endParaRPr lang="es-CR"/>
        </a:p>
      </dgm:t>
    </dgm:pt>
    <dgm:pt modelId="{6AC9D7A0-9932-431B-80C0-BA42E03EF721}">
      <dgm:prSet phldrT="[Texto]"/>
      <dgm:spPr/>
      <dgm:t>
        <a:bodyPr/>
        <a:lstStyle/>
        <a:p>
          <a:r>
            <a:rPr lang="es-ES" dirty="0"/>
            <a:t>Se establecen intervalos iguales.</a:t>
          </a:r>
          <a:endParaRPr lang="es-CR" dirty="0"/>
        </a:p>
      </dgm:t>
    </dgm:pt>
    <dgm:pt modelId="{56AD56DA-496D-4231-8365-AF07F6259E48}" type="parTrans" cxnId="{B32BF26D-F5D2-4647-9114-40F588E3B4BF}">
      <dgm:prSet/>
      <dgm:spPr/>
      <dgm:t>
        <a:bodyPr/>
        <a:lstStyle/>
        <a:p>
          <a:endParaRPr lang="es-CR"/>
        </a:p>
      </dgm:t>
    </dgm:pt>
    <dgm:pt modelId="{2EB82D24-9635-4C37-AECA-9B8EDEFB42C8}" type="sibTrans" cxnId="{B32BF26D-F5D2-4647-9114-40F588E3B4BF}">
      <dgm:prSet/>
      <dgm:spPr/>
      <dgm:t>
        <a:bodyPr/>
        <a:lstStyle/>
        <a:p>
          <a:endParaRPr lang="es-CR"/>
        </a:p>
      </dgm:t>
    </dgm:pt>
    <dgm:pt modelId="{BE9E6892-50FC-4861-991C-EFCE9EBB233E}">
      <dgm:prSet/>
      <dgm:spPr/>
      <dgm:t>
        <a:bodyPr/>
        <a:lstStyle/>
        <a:p>
          <a:r>
            <a:rPr lang="es-ES" dirty="0"/>
            <a:t>Unidad de medida común.</a:t>
          </a:r>
          <a:endParaRPr lang="es-CR" dirty="0"/>
        </a:p>
      </dgm:t>
    </dgm:pt>
    <dgm:pt modelId="{6E3404CA-39CD-497D-B56C-ED5776528A2A}" type="parTrans" cxnId="{73CF83D7-8256-496A-80AB-FC89CD4A8A4F}">
      <dgm:prSet/>
      <dgm:spPr/>
      <dgm:t>
        <a:bodyPr/>
        <a:lstStyle/>
        <a:p>
          <a:endParaRPr lang="es-CR"/>
        </a:p>
      </dgm:t>
    </dgm:pt>
    <dgm:pt modelId="{D59C1183-C928-489C-BF17-07D51F218EC5}" type="sibTrans" cxnId="{73CF83D7-8256-496A-80AB-FC89CD4A8A4F}">
      <dgm:prSet/>
      <dgm:spPr/>
      <dgm:t>
        <a:bodyPr/>
        <a:lstStyle/>
        <a:p>
          <a:endParaRPr lang="es-CR"/>
        </a:p>
      </dgm:t>
    </dgm:pt>
    <dgm:pt modelId="{81494097-D2D2-436E-9567-6BE429C53FB1}">
      <dgm:prSet/>
      <dgm:spPr/>
      <dgm:t>
        <a:bodyPr/>
        <a:lstStyle/>
        <a:p>
          <a:r>
            <a:rPr lang="es-ES" dirty="0"/>
            <a:t>Intervalos iguales.</a:t>
          </a:r>
          <a:endParaRPr lang="es-CR" dirty="0"/>
        </a:p>
      </dgm:t>
    </dgm:pt>
    <dgm:pt modelId="{7CA7BC46-1928-48C4-A053-1D20B03A16BC}" type="parTrans" cxnId="{1A3A56BE-86CD-4F20-918C-E216B517DD0F}">
      <dgm:prSet/>
      <dgm:spPr/>
      <dgm:t>
        <a:bodyPr/>
        <a:lstStyle/>
        <a:p>
          <a:endParaRPr lang="es-CR"/>
        </a:p>
      </dgm:t>
    </dgm:pt>
    <dgm:pt modelId="{E7730224-8A88-4F88-8531-A1EE83F27E1A}" type="sibTrans" cxnId="{1A3A56BE-86CD-4F20-918C-E216B517DD0F}">
      <dgm:prSet/>
      <dgm:spPr/>
      <dgm:t>
        <a:bodyPr/>
        <a:lstStyle/>
        <a:p>
          <a:endParaRPr lang="es-CR"/>
        </a:p>
      </dgm:t>
    </dgm:pt>
    <dgm:pt modelId="{EBC3DE00-231F-480E-80BC-EA9F0057864C}">
      <dgm:prSet/>
      <dgm:spPr/>
      <dgm:t>
        <a:bodyPr/>
        <a:lstStyle/>
        <a:p>
          <a:r>
            <a:rPr lang="es-ES" dirty="0"/>
            <a:t>Aplicación aritmética.</a:t>
          </a:r>
          <a:endParaRPr lang="es-CR" dirty="0"/>
        </a:p>
      </dgm:t>
    </dgm:pt>
    <dgm:pt modelId="{FDAD97DA-FF05-4D9F-A8A6-DF20AC663B2E}" type="parTrans" cxnId="{3DED7FD8-2382-4C96-9E9B-991C5E25EA85}">
      <dgm:prSet/>
      <dgm:spPr/>
      <dgm:t>
        <a:bodyPr/>
        <a:lstStyle/>
        <a:p>
          <a:endParaRPr lang="es-CR"/>
        </a:p>
      </dgm:t>
    </dgm:pt>
    <dgm:pt modelId="{EA8476D9-370E-40D4-B35F-6C46906C3C43}" type="sibTrans" cxnId="{3DED7FD8-2382-4C96-9E9B-991C5E25EA85}">
      <dgm:prSet/>
      <dgm:spPr/>
      <dgm:t>
        <a:bodyPr/>
        <a:lstStyle/>
        <a:p>
          <a:endParaRPr lang="es-CR"/>
        </a:p>
      </dgm:t>
    </dgm:pt>
    <dgm:pt modelId="{1381B135-529F-4F13-A9C4-9B7BA9488E28}" type="pres">
      <dgm:prSet presAssocID="{E287551B-6A1A-4C2C-AE71-CBC7EA3A0B7D}" presName="Name0" presStyleCnt="0">
        <dgm:presLayoutVars>
          <dgm:dir/>
          <dgm:animLvl val="lvl"/>
          <dgm:resizeHandles val="exact"/>
        </dgm:presLayoutVars>
      </dgm:prSet>
      <dgm:spPr/>
    </dgm:pt>
    <dgm:pt modelId="{FEF557B1-4C77-4C6E-8BE0-8210CF02AE76}" type="pres">
      <dgm:prSet presAssocID="{C22FCEE8-01C7-4186-B3D4-D6B46713EE13}" presName="composite" presStyleCnt="0"/>
      <dgm:spPr/>
    </dgm:pt>
    <dgm:pt modelId="{7CC998BF-60BC-4F08-80DF-E10ECBD69C7A}" type="pres">
      <dgm:prSet presAssocID="{C22FCEE8-01C7-4186-B3D4-D6B46713EE1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AAD1F34C-5C00-42E9-8117-E4CA721A4634}" type="pres">
      <dgm:prSet presAssocID="{C22FCEE8-01C7-4186-B3D4-D6B46713EE13}" presName="desTx" presStyleLbl="alignAccFollowNode1" presStyleIdx="0" presStyleCnt="4">
        <dgm:presLayoutVars>
          <dgm:bulletEnabled val="1"/>
        </dgm:presLayoutVars>
      </dgm:prSet>
      <dgm:spPr/>
    </dgm:pt>
    <dgm:pt modelId="{9A302D0A-C36B-44B6-BB7D-58841A6D9ACC}" type="pres">
      <dgm:prSet presAssocID="{48DCE005-2A75-4CF8-88D9-CAB5F7A7CCA0}" presName="space" presStyleCnt="0"/>
      <dgm:spPr/>
    </dgm:pt>
    <dgm:pt modelId="{7AF40BDB-0EB8-4616-AFC7-9CA2EB0A5F10}" type="pres">
      <dgm:prSet presAssocID="{47D23B28-AD1B-4239-9702-4209BAADC091}" presName="composite" presStyleCnt="0"/>
      <dgm:spPr/>
    </dgm:pt>
    <dgm:pt modelId="{3DAEB6B6-D8F3-4C53-B9BF-A3146B631C55}" type="pres">
      <dgm:prSet presAssocID="{47D23B28-AD1B-4239-9702-4209BAADC09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15D1D02-C05F-4B6C-B2B7-9AEA5D7DDFBC}" type="pres">
      <dgm:prSet presAssocID="{47D23B28-AD1B-4239-9702-4209BAADC091}" presName="desTx" presStyleLbl="alignAccFollowNode1" presStyleIdx="1" presStyleCnt="4">
        <dgm:presLayoutVars>
          <dgm:bulletEnabled val="1"/>
        </dgm:presLayoutVars>
      </dgm:prSet>
      <dgm:spPr/>
    </dgm:pt>
    <dgm:pt modelId="{656E2479-C7E8-47C3-A4AA-439EED045143}" type="pres">
      <dgm:prSet presAssocID="{9539ABE4-0301-41E3-BB22-D412644E257E}" presName="space" presStyleCnt="0"/>
      <dgm:spPr/>
    </dgm:pt>
    <dgm:pt modelId="{6E4E7A6B-28C1-4ACE-A9DD-F3867097F512}" type="pres">
      <dgm:prSet presAssocID="{A5C6F5A1-C763-4D7A-8BEB-A7ED27BCE254}" presName="composite" presStyleCnt="0"/>
      <dgm:spPr/>
    </dgm:pt>
    <dgm:pt modelId="{51743DB8-6CB4-46A7-B860-B5F1C1ADC063}" type="pres">
      <dgm:prSet presAssocID="{A5C6F5A1-C763-4D7A-8BEB-A7ED27BCE25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2398493E-EC96-49EF-9C72-E94FD53FE2CA}" type="pres">
      <dgm:prSet presAssocID="{A5C6F5A1-C763-4D7A-8BEB-A7ED27BCE254}" presName="desTx" presStyleLbl="alignAccFollowNode1" presStyleIdx="2" presStyleCnt="4">
        <dgm:presLayoutVars>
          <dgm:bulletEnabled val="1"/>
        </dgm:presLayoutVars>
      </dgm:prSet>
      <dgm:spPr/>
    </dgm:pt>
    <dgm:pt modelId="{6840587B-F546-48C5-B062-E56B89E4DDC4}" type="pres">
      <dgm:prSet presAssocID="{D3B67B01-58AE-457B-8093-461DB019E87D}" presName="space" presStyleCnt="0"/>
      <dgm:spPr/>
    </dgm:pt>
    <dgm:pt modelId="{89E9F69F-4B8D-4BD2-9C79-47C87CDAFF2D}" type="pres">
      <dgm:prSet presAssocID="{DE335147-CC3C-49B8-9C38-6D27F3251D94}" presName="composite" presStyleCnt="0"/>
      <dgm:spPr/>
    </dgm:pt>
    <dgm:pt modelId="{96C498DD-3E36-4B12-A13B-D670D1D20E50}" type="pres">
      <dgm:prSet presAssocID="{DE335147-CC3C-49B8-9C38-6D27F3251D9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DC0D321-54E6-4B83-A89C-2F10CA130597}" type="pres">
      <dgm:prSet presAssocID="{DE335147-CC3C-49B8-9C38-6D27F3251D94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241EF0F-8585-490A-A496-C7DD64C18C4C}" srcId="{A5C6F5A1-C763-4D7A-8BEB-A7ED27BCE254}" destId="{43447C25-6798-4CC7-B38F-257E1588A96C}" srcOrd="0" destOrd="0" parTransId="{E288DBCF-49C4-4E02-97B5-C4CDFA375EE8}" sibTransId="{8652E547-E2E7-4AFF-89D0-0A88EE295A6C}"/>
    <dgm:cxn modelId="{4AEFB510-DD7F-4C55-AD5F-99D1080FAF4A}" srcId="{E287551B-6A1A-4C2C-AE71-CBC7EA3A0B7D}" destId="{47D23B28-AD1B-4239-9702-4209BAADC091}" srcOrd="1" destOrd="0" parTransId="{677B427F-C8FC-4C59-A508-3F07883BD811}" sibTransId="{9539ABE4-0301-41E3-BB22-D412644E257E}"/>
    <dgm:cxn modelId="{7B34C718-FCD3-4356-B2DE-BA4F9C66E89F}" type="presOf" srcId="{47D23B28-AD1B-4239-9702-4209BAADC091}" destId="{3DAEB6B6-D8F3-4C53-B9BF-A3146B631C55}" srcOrd="0" destOrd="0" presId="urn:microsoft.com/office/officeart/2005/8/layout/hList1"/>
    <dgm:cxn modelId="{06692E28-D175-4E3F-8D08-025D009917D2}" srcId="{C22FCEE8-01C7-4186-B3D4-D6B46713EE13}" destId="{54F53784-36AB-4AD2-8A52-CFF0CBC168D8}" srcOrd="1" destOrd="0" parTransId="{BA1DAD9A-FBB1-404E-B2B2-29D074E4EA87}" sibTransId="{3F8140AD-BCF9-4CFC-A0EA-0C03D90E43E9}"/>
    <dgm:cxn modelId="{E447C537-A897-481D-98A4-EA2DCA4DBC32}" type="presOf" srcId="{C22FCEE8-01C7-4186-B3D4-D6B46713EE13}" destId="{7CC998BF-60BC-4F08-80DF-E10ECBD69C7A}" srcOrd="0" destOrd="0" presId="urn:microsoft.com/office/officeart/2005/8/layout/hList1"/>
    <dgm:cxn modelId="{CC0BF55B-EDFD-4B3E-8331-D4C7868D5CF1}" srcId="{47D23B28-AD1B-4239-9702-4209BAADC091}" destId="{6722C474-4346-434E-85CC-F3AE86577F94}" srcOrd="0" destOrd="0" parTransId="{17A1273D-1E54-46EB-822A-D1E5712D6965}" sibTransId="{56F42499-FD5D-44B3-B078-F0F911A4FB0F}"/>
    <dgm:cxn modelId="{8C10905D-D0EF-4EB2-BA93-45D4D4E9ACCA}" srcId="{E287551B-6A1A-4C2C-AE71-CBC7EA3A0B7D}" destId="{A5C6F5A1-C763-4D7A-8BEB-A7ED27BCE254}" srcOrd="2" destOrd="0" parTransId="{0A9A3DB1-BE5F-4C87-8019-49E3FE8853BC}" sibTransId="{D3B67B01-58AE-457B-8093-461DB019E87D}"/>
    <dgm:cxn modelId="{6992FA61-D919-43E6-B5F3-82557ED5A564}" srcId="{E287551B-6A1A-4C2C-AE71-CBC7EA3A0B7D}" destId="{C22FCEE8-01C7-4186-B3D4-D6B46713EE13}" srcOrd="0" destOrd="0" parTransId="{763D69A3-8D0B-40D1-99F2-6FE33B9C1C0F}" sibTransId="{48DCE005-2A75-4CF8-88D9-CAB5F7A7CCA0}"/>
    <dgm:cxn modelId="{1AAA7664-8B5F-47F9-A37D-2A35C8A2C16A}" type="presOf" srcId="{DE335147-CC3C-49B8-9C38-6D27F3251D94}" destId="{96C498DD-3E36-4B12-A13B-D670D1D20E50}" srcOrd="0" destOrd="0" presId="urn:microsoft.com/office/officeart/2005/8/layout/hList1"/>
    <dgm:cxn modelId="{F2F5C54A-8DEA-4CD3-8045-B1BA4F5F3FBA}" type="presOf" srcId="{77E2D03F-5670-424E-B572-EC7554AB9401}" destId="{AAD1F34C-5C00-42E9-8117-E4CA721A4634}" srcOrd="0" destOrd="0" presId="urn:microsoft.com/office/officeart/2005/8/layout/hList1"/>
    <dgm:cxn modelId="{B32BF26D-F5D2-4647-9114-40F588E3B4BF}" srcId="{A5C6F5A1-C763-4D7A-8BEB-A7ED27BCE254}" destId="{6AC9D7A0-9932-431B-80C0-BA42E03EF721}" srcOrd="1" destOrd="0" parTransId="{56AD56DA-496D-4231-8365-AF07F6259E48}" sibTransId="{2EB82D24-9635-4C37-AECA-9B8EDEFB42C8}"/>
    <dgm:cxn modelId="{6DCD854E-173C-4BE5-82C2-95C01D9F8710}" type="presOf" srcId="{A5C6F5A1-C763-4D7A-8BEB-A7ED27BCE254}" destId="{51743DB8-6CB4-46A7-B860-B5F1C1ADC063}" srcOrd="0" destOrd="0" presId="urn:microsoft.com/office/officeart/2005/8/layout/hList1"/>
    <dgm:cxn modelId="{09C79650-EECC-4D52-BEE8-CCF103451C42}" type="presOf" srcId="{EBC3DE00-231F-480E-80BC-EA9F0057864C}" destId="{0DC0D321-54E6-4B83-A89C-2F10CA130597}" srcOrd="0" destOrd="2" presId="urn:microsoft.com/office/officeart/2005/8/layout/hList1"/>
    <dgm:cxn modelId="{DDA73988-6588-49DA-BFE9-8F5987DBC6C8}" srcId="{47D23B28-AD1B-4239-9702-4209BAADC091}" destId="{877DD554-9FEE-4046-AE84-5B17F53273AE}" srcOrd="1" destOrd="0" parTransId="{7B5C07F2-F7AE-433B-A39A-D6221A839820}" sibTransId="{00DCD365-04DC-40E6-840B-17103430D321}"/>
    <dgm:cxn modelId="{F8E1968A-0E72-468A-B62F-BED650CFF13F}" type="presOf" srcId="{6AC9D7A0-9932-431B-80C0-BA42E03EF721}" destId="{2398493E-EC96-49EF-9C72-E94FD53FE2CA}" srcOrd="0" destOrd="1" presId="urn:microsoft.com/office/officeart/2005/8/layout/hList1"/>
    <dgm:cxn modelId="{6E81168D-CBB6-4BFD-B855-3AF415517257}" type="presOf" srcId="{877DD554-9FEE-4046-AE84-5B17F53273AE}" destId="{615D1D02-C05F-4B6C-B2B7-9AEA5D7DDFBC}" srcOrd="0" destOrd="1" presId="urn:microsoft.com/office/officeart/2005/8/layout/hList1"/>
    <dgm:cxn modelId="{3F2DE8A9-0F4E-4DDA-BEEE-C98C1AA4348F}" type="presOf" srcId="{E287551B-6A1A-4C2C-AE71-CBC7EA3A0B7D}" destId="{1381B135-529F-4F13-A9C4-9B7BA9488E28}" srcOrd="0" destOrd="0" presId="urn:microsoft.com/office/officeart/2005/8/layout/hList1"/>
    <dgm:cxn modelId="{AAC18BAA-2BDF-48A7-BBD5-6E4E0C81114E}" type="presOf" srcId="{81494097-D2D2-436E-9567-6BE429C53FB1}" destId="{0DC0D321-54E6-4B83-A89C-2F10CA130597}" srcOrd="0" destOrd="1" presId="urn:microsoft.com/office/officeart/2005/8/layout/hList1"/>
    <dgm:cxn modelId="{CD8A9BAC-8868-42BD-9715-58D2AC716312}" type="presOf" srcId="{BE9E6892-50FC-4861-991C-EFCE9EBB233E}" destId="{0DC0D321-54E6-4B83-A89C-2F10CA130597}" srcOrd="0" destOrd="0" presId="urn:microsoft.com/office/officeart/2005/8/layout/hList1"/>
    <dgm:cxn modelId="{E853BEAD-60D7-4363-966A-84D323234F54}" type="presOf" srcId="{43447C25-6798-4CC7-B38F-257E1588A96C}" destId="{2398493E-EC96-49EF-9C72-E94FD53FE2CA}" srcOrd="0" destOrd="0" presId="urn:microsoft.com/office/officeart/2005/8/layout/hList1"/>
    <dgm:cxn modelId="{1A3A56BE-86CD-4F20-918C-E216B517DD0F}" srcId="{DE335147-CC3C-49B8-9C38-6D27F3251D94}" destId="{81494097-D2D2-436E-9567-6BE429C53FB1}" srcOrd="1" destOrd="0" parTransId="{7CA7BC46-1928-48C4-A053-1D20B03A16BC}" sibTransId="{E7730224-8A88-4F88-8531-A1EE83F27E1A}"/>
    <dgm:cxn modelId="{C443C7D6-C12E-4F90-AE45-AF13A3AB1AAC}" srcId="{C22FCEE8-01C7-4186-B3D4-D6B46713EE13}" destId="{77E2D03F-5670-424E-B572-EC7554AB9401}" srcOrd="0" destOrd="0" parTransId="{72D244D8-AF85-43C0-98F7-D0F6A180317A}" sibTransId="{968A3698-A807-4C62-9E32-39BA9A99799E}"/>
    <dgm:cxn modelId="{73CF83D7-8256-496A-80AB-FC89CD4A8A4F}" srcId="{DE335147-CC3C-49B8-9C38-6D27F3251D94}" destId="{BE9E6892-50FC-4861-991C-EFCE9EBB233E}" srcOrd="0" destOrd="0" parTransId="{6E3404CA-39CD-497D-B56C-ED5776528A2A}" sibTransId="{D59C1183-C928-489C-BF17-07D51F218EC5}"/>
    <dgm:cxn modelId="{3DED7FD8-2382-4C96-9E9B-991C5E25EA85}" srcId="{DE335147-CC3C-49B8-9C38-6D27F3251D94}" destId="{EBC3DE00-231F-480E-80BC-EA9F0057864C}" srcOrd="2" destOrd="0" parTransId="{FDAD97DA-FF05-4D9F-A8A6-DF20AC663B2E}" sibTransId="{EA8476D9-370E-40D4-B35F-6C46906C3C43}"/>
    <dgm:cxn modelId="{B331F7DA-C36A-4DF0-BC6F-FB06DB56EA1C}" srcId="{E287551B-6A1A-4C2C-AE71-CBC7EA3A0B7D}" destId="{DE335147-CC3C-49B8-9C38-6D27F3251D94}" srcOrd="3" destOrd="0" parTransId="{0B27C686-EB8F-4BB7-B30D-5E609F932C8A}" sibTransId="{AC89E53E-F6D1-4F85-897C-6F46A85F9918}"/>
    <dgm:cxn modelId="{0AFB84DD-2B54-466B-B24E-6F97913A7475}" type="presOf" srcId="{6722C474-4346-434E-85CC-F3AE86577F94}" destId="{615D1D02-C05F-4B6C-B2B7-9AEA5D7DDFBC}" srcOrd="0" destOrd="0" presId="urn:microsoft.com/office/officeart/2005/8/layout/hList1"/>
    <dgm:cxn modelId="{51AFD5EF-E1FC-493D-B8DA-6B0E30624FF4}" type="presOf" srcId="{54F53784-36AB-4AD2-8A52-CFF0CBC168D8}" destId="{AAD1F34C-5C00-42E9-8117-E4CA721A4634}" srcOrd="0" destOrd="1" presId="urn:microsoft.com/office/officeart/2005/8/layout/hList1"/>
    <dgm:cxn modelId="{22764472-637F-4655-98A6-5C46D2C6774F}" type="presParOf" srcId="{1381B135-529F-4F13-A9C4-9B7BA9488E28}" destId="{FEF557B1-4C77-4C6E-8BE0-8210CF02AE76}" srcOrd="0" destOrd="0" presId="urn:microsoft.com/office/officeart/2005/8/layout/hList1"/>
    <dgm:cxn modelId="{F888E9F2-1D46-45CE-A195-CC751BE8357B}" type="presParOf" srcId="{FEF557B1-4C77-4C6E-8BE0-8210CF02AE76}" destId="{7CC998BF-60BC-4F08-80DF-E10ECBD69C7A}" srcOrd="0" destOrd="0" presId="urn:microsoft.com/office/officeart/2005/8/layout/hList1"/>
    <dgm:cxn modelId="{885174AB-0A68-49A8-83C1-891E6BC4A7C7}" type="presParOf" srcId="{FEF557B1-4C77-4C6E-8BE0-8210CF02AE76}" destId="{AAD1F34C-5C00-42E9-8117-E4CA721A4634}" srcOrd="1" destOrd="0" presId="urn:microsoft.com/office/officeart/2005/8/layout/hList1"/>
    <dgm:cxn modelId="{CD6C906D-101F-4F58-8A35-FB47E418A94F}" type="presParOf" srcId="{1381B135-529F-4F13-A9C4-9B7BA9488E28}" destId="{9A302D0A-C36B-44B6-BB7D-58841A6D9ACC}" srcOrd="1" destOrd="0" presId="urn:microsoft.com/office/officeart/2005/8/layout/hList1"/>
    <dgm:cxn modelId="{4E743BA9-59CF-4D91-89CA-7D1374B2EEA4}" type="presParOf" srcId="{1381B135-529F-4F13-A9C4-9B7BA9488E28}" destId="{7AF40BDB-0EB8-4616-AFC7-9CA2EB0A5F10}" srcOrd="2" destOrd="0" presId="urn:microsoft.com/office/officeart/2005/8/layout/hList1"/>
    <dgm:cxn modelId="{2B164D3A-C161-497F-B40A-2E543F29BF2F}" type="presParOf" srcId="{7AF40BDB-0EB8-4616-AFC7-9CA2EB0A5F10}" destId="{3DAEB6B6-D8F3-4C53-B9BF-A3146B631C55}" srcOrd="0" destOrd="0" presId="urn:microsoft.com/office/officeart/2005/8/layout/hList1"/>
    <dgm:cxn modelId="{ED2371AF-A7B0-48E4-8D77-6DAD0006AF05}" type="presParOf" srcId="{7AF40BDB-0EB8-4616-AFC7-9CA2EB0A5F10}" destId="{615D1D02-C05F-4B6C-B2B7-9AEA5D7DDFBC}" srcOrd="1" destOrd="0" presId="urn:microsoft.com/office/officeart/2005/8/layout/hList1"/>
    <dgm:cxn modelId="{1ABADD14-1174-4A62-9FF9-AA0FF220D745}" type="presParOf" srcId="{1381B135-529F-4F13-A9C4-9B7BA9488E28}" destId="{656E2479-C7E8-47C3-A4AA-439EED045143}" srcOrd="3" destOrd="0" presId="urn:microsoft.com/office/officeart/2005/8/layout/hList1"/>
    <dgm:cxn modelId="{5D159347-AA3B-44B1-93C0-51D8F3B3AA65}" type="presParOf" srcId="{1381B135-529F-4F13-A9C4-9B7BA9488E28}" destId="{6E4E7A6B-28C1-4ACE-A9DD-F3867097F512}" srcOrd="4" destOrd="0" presId="urn:microsoft.com/office/officeart/2005/8/layout/hList1"/>
    <dgm:cxn modelId="{5542DCF3-8095-4D75-AD35-C4F8237AD0F4}" type="presParOf" srcId="{6E4E7A6B-28C1-4ACE-A9DD-F3867097F512}" destId="{51743DB8-6CB4-46A7-B860-B5F1C1ADC063}" srcOrd="0" destOrd="0" presId="urn:microsoft.com/office/officeart/2005/8/layout/hList1"/>
    <dgm:cxn modelId="{76070FF8-0581-40EA-86FF-828A5859CB9C}" type="presParOf" srcId="{6E4E7A6B-28C1-4ACE-A9DD-F3867097F512}" destId="{2398493E-EC96-49EF-9C72-E94FD53FE2CA}" srcOrd="1" destOrd="0" presId="urn:microsoft.com/office/officeart/2005/8/layout/hList1"/>
    <dgm:cxn modelId="{54FE9A92-8502-43B1-AA9A-CE23FEA63CBB}" type="presParOf" srcId="{1381B135-529F-4F13-A9C4-9B7BA9488E28}" destId="{6840587B-F546-48C5-B062-E56B89E4DDC4}" srcOrd="5" destOrd="0" presId="urn:microsoft.com/office/officeart/2005/8/layout/hList1"/>
    <dgm:cxn modelId="{10D9D8CC-52AC-4E8F-999E-F9766DA2CF09}" type="presParOf" srcId="{1381B135-529F-4F13-A9C4-9B7BA9488E28}" destId="{89E9F69F-4B8D-4BD2-9C79-47C87CDAFF2D}" srcOrd="6" destOrd="0" presId="urn:microsoft.com/office/officeart/2005/8/layout/hList1"/>
    <dgm:cxn modelId="{5C9B5139-6202-41EF-8759-F0681E80CAF4}" type="presParOf" srcId="{89E9F69F-4B8D-4BD2-9C79-47C87CDAFF2D}" destId="{96C498DD-3E36-4B12-A13B-D670D1D20E50}" srcOrd="0" destOrd="0" presId="urn:microsoft.com/office/officeart/2005/8/layout/hList1"/>
    <dgm:cxn modelId="{7040DB5B-F7E3-415E-85B8-AD58459F8675}" type="presParOf" srcId="{89E9F69F-4B8D-4BD2-9C79-47C87CDAFF2D}" destId="{0DC0D321-54E6-4B83-A89C-2F10CA1305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E1186C-E9A9-4665-A6A9-0FFD678EDA86}" type="doc">
      <dgm:prSet loTypeId="urn:microsoft.com/office/officeart/2005/8/layout/hProcess7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CR"/>
        </a:p>
      </dgm:t>
    </dgm:pt>
    <dgm:pt modelId="{461284F3-E1DC-4B5F-AFD8-479E42F5DC62}">
      <dgm:prSet phldrT="[Texto]"/>
      <dgm:spPr/>
      <dgm:t>
        <a:bodyPr/>
        <a:lstStyle/>
        <a:p>
          <a:r>
            <a:rPr lang="es-CR" dirty="0">
              <a:solidFill>
                <a:schemeClr val="bg1"/>
              </a:solidFill>
            </a:rPr>
            <a:t>FASE 1_</a:t>
          </a:r>
          <a:r>
            <a:rPr lang="es-CR" dirty="0">
              <a:solidFill>
                <a:schemeClr val="accent3"/>
              </a:solidFill>
            </a:rPr>
            <a:t>Redefiniciones fundamentales</a:t>
          </a:r>
        </a:p>
      </dgm:t>
    </dgm:pt>
    <dgm:pt modelId="{916AC4FD-0F8F-43E4-A31B-0734F8C92EAF}" type="parTrans" cxnId="{FAE498D5-9798-46ED-86FA-5667E414EB59}">
      <dgm:prSet/>
      <dgm:spPr/>
      <dgm:t>
        <a:bodyPr/>
        <a:lstStyle/>
        <a:p>
          <a:endParaRPr lang="es-CR"/>
        </a:p>
      </dgm:t>
    </dgm:pt>
    <dgm:pt modelId="{3BADEBA6-AC88-46B2-AE89-6DF0C7C6ABC1}" type="sibTrans" cxnId="{FAE498D5-9798-46ED-86FA-5667E414EB59}">
      <dgm:prSet/>
      <dgm:spPr/>
      <dgm:t>
        <a:bodyPr/>
        <a:lstStyle/>
        <a:p>
          <a:endParaRPr lang="es-CR"/>
        </a:p>
      </dgm:t>
    </dgm:pt>
    <dgm:pt modelId="{271F68BC-6376-4CE7-A198-1BB4FBD2C4CE}">
      <dgm:prSet phldrT="[Texto]" custT="1"/>
      <dgm:spPr/>
      <dgm:t>
        <a:bodyPr/>
        <a:lstStyle/>
        <a:p>
          <a:pPr algn="l"/>
          <a:r>
            <a:rPr lang="es-ES" sz="1400" dirty="0">
              <a:solidFill>
                <a:schemeClr val="bg1"/>
              </a:solidFill>
            </a:rPr>
            <a:t>En esta etapa se deberán reevaluar las variables de la investigación, el lugar específico, el propósito, quiénes y cuándo van a ser medidos, las definiciones operacionales y el tipo de datos que se quieren obtener.</a:t>
          </a:r>
          <a:endParaRPr lang="es-CR" sz="1400" dirty="0">
            <a:solidFill>
              <a:schemeClr val="bg1"/>
            </a:solidFill>
          </a:endParaRPr>
        </a:p>
      </dgm:t>
    </dgm:pt>
    <dgm:pt modelId="{FCBAAF6D-3471-41B5-86C1-DB344D05B7D7}" type="parTrans" cxnId="{7195A340-CB0E-4596-8E40-3ADFAE78ADF9}">
      <dgm:prSet/>
      <dgm:spPr/>
      <dgm:t>
        <a:bodyPr/>
        <a:lstStyle/>
        <a:p>
          <a:endParaRPr lang="es-CR"/>
        </a:p>
      </dgm:t>
    </dgm:pt>
    <dgm:pt modelId="{FBB67FA8-D08F-412F-93CD-7D3B018846A2}" type="sibTrans" cxnId="{7195A340-CB0E-4596-8E40-3ADFAE78ADF9}">
      <dgm:prSet/>
      <dgm:spPr/>
      <dgm:t>
        <a:bodyPr/>
        <a:lstStyle/>
        <a:p>
          <a:endParaRPr lang="es-CR"/>
        </a:p>
      </dgm:t>
    </dgm:pt>
    <dgm:pt modelId="{CBFB4182-3F48-4FAF-B21F-9BDAF64B9089}">
      <dgm:prSet phldrT="[Texto]" custT="1"/>
      <dgm:spPr/>
      <dgm:t>
        <a:bodyPr/>
        <a:lstStyle/>
        <a:p>
          <a:r>
            <a:rPr lang="es-ES" sz="1600" dirty="0">
              <a:solidFill>
                <a:schemeClr val="bg1"/>
              </a:solidFill>
            </a:rPr>
            <a:t>FASE 2_</a:t>
          </a:r>
          <a:r>
            <a:rPr lang="es-ES" sz="1600" dirty="0">
              <a:solidFill>
                <a:srgbClr val="0070C0"/>
              </a:solidFill>
            </a:rPr>
            <a:t>Revisión enfocada de la literatura</a:t>
          </a:r>
          <a:endParaRPr lang="es-CR" sz="1600" dirty="0">
            <a:solidFill>
              <a:srgbClr val="0070C0"/>
            </a:solidFill>
          </a:endParaRPr>
        </a:p>
      </dgm:t>
    </dgm:pt>
    <dgm:pt modelId="{D2A3E1B4-F3A2-481F-AF0D-A9EC87B37D1F}" type="parTrans" cxnId="{C8222DA5-823B-47DA-A252-06075BB861F4}">
      <dgm:prSet/>
      <dgm:spPr/>
      <dgm:t>
        <a:bodyPr/>
        <a:lstStyle/>
        <a:p>
          <a:endParaRPr lang="es-CR"/>
        </a:p>
      </dgm:t>
    </dgm:pt>
    <dgm:pt modelId="{BE29DB56-572B-434C-9FEB-40FDA53E15C6}" type="sibTrans" cxnId="{C8222DA5-823B-47DA-A252-06075BB861F4}">
      <dgm:prSet/>
      <dgm:spPr/>
      <dgm:t>
        <a:bodyPr/>
        <a:lstStyle/>
        <a:p>
          <a:endParaRPr lang="es-CR"/>
        </a:p>
      </dgm:t>
    </dgm:pt>
    <dgm:pt modelId="{BBA35237-27B7-4803-8A0B-667BB88B262E}">
      <dgm:prSet phldrT="[Texto]" custT="1"/>
      <dgm:spPr/>
      <dgm:t>
        <a:bodyPr/>
        <a:lstStyle/>
        <a:p>
          <a:r>
            <a:rPr lang="es-CR" sz="1600" dirty="0">
              <a:solidFill>
                <a:schemeClr val="bg1"/>
              </a:solidFill>
            </a:rPr>
            <a:t>FASE 3_</a:t>
          </a:r>
          <a:r>
            <a:rPr lang="es-ES" sz="1600" dirty="0">
              <a:solidFill>
                <a:schemeClr val="accent6"/>
              </a:solidFill>
            </a:rPr>
            <a:t>Identificación de las variables e </a:t>
          </a:r>
          <a:r>
            <a:rPr lang="es-CR" sz="1600" dirty="0">
              <a:solidFill>
                <a:schemeClr val="accent6"/>
              </a:solidFill>
            </a:rPr>
            <a:t>indicadores</a:t>
          </a:r>
        </a:p>
      </dgm:t>
    </dgm:pt>
    <dgm:pt modelId="{5A391D68-DFE3-4096-913A-A9C33795D4F1}" type="parTrans" cxnId="{3D730B88-D5E2-412E-82EE-E99B18F9A94D}">
      <dgm:prSet/>
      <dgm:spPr/>
      <dgm:t>
        <a:bodyPr/>
        <a:lstStyle/>
        <a:p>
          <a:endParaRPr lang="es-CR"/>
        </a:p>
      </dgm:t>
    </dgm:pt>
    <dgm:pt modelId="{2844503B-A51C-441C-876A-ED1DCB88B4ED}" type="sibTrans" cxnId="{3D730B88-D5E2-412E-82EE-E99B18F9A94D}">
      <dgm:prSet/>
      <dgm:spPr/>
      <dgm:t>
        <a:bodyPr/>
        <a:lstStyle/>
        <a:p>
          <a:endParaRPr lang="es-CR"/>
        </a:p>
      </dgm:t>
    </dgm:pt>
    <dgm:pt modelId="{AE208816-6FEB-4864-B4FD-7DCF091E7338}">
      <dgm:prSet phldrT="[Texto]"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Identificar y señalar los componentes, dimensiones o factores que teóricamente integran la variable, y establecer los indicadores de cada dimensión.</a:t>
          </a:r>
          <a:endParaRPr lang="es-CR" sz="1400" dirty="0">
            <a:solidFill>
              <a:schemeClr val="bg1"/>
            </a:solidFill>
          </a:endParaRPr>
        </a:p>
      </dgm:t>
    </dgm:pt>
    <dgm:pt modelId="{BF6441B8-478B-4F46-B6C2-7DF09300DFFA}" type="parTrans" cxnId="{55C4B2B5-0D6F-4931-B24C-3510778BC84F}">
      <dgm:prSet/>
      <dgm:spPr/>
      <dgm:t>
        <a:bodyPr/>
        <a:lstStyle/>
        <a:p>
          <a:endParaRPr lang="es-CR"/>
        </a:p>
      </dgm:t>
    </dgm:pt>
    <dgm:pt modelId="{AC2A9EEF-9AF2-407F-9139-BBB216014CC7}" type="sibTrans" cxnId="{55C4B2B5-0D6F-4931-B24C-3510778BC84F}">
      <dgm:prSet/>
      <dgm:spPr/>
      <dgm:t>
        <a:bodyPr/>
        <a:lstStyle/>
        <a:p>
          <a:endParaRPr lang="es-CR"/>
        </a:p>
      </dgm:t>
    </dgm:pt>
    <dgm:pt modelId="{15B8D1D4-A262-46E9-A05D-AE6F1595CBD8}">
      <dgm:prSet phldrT="[Texto]"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Encontrar mediante la revisión de la literatura, los instrumentos o sistemas de medición utilizados en otros estudios anteriores para medir las variables de interés, lo cual ayudará a identificar qué herramientas pueden ser de utilidad.</a:t>
          </a:r>
          <a:endParaRPr lang="es-CR" sz="1400" dirty="0">
            <a:solidFill>
              <a:schemeClr val="bg1"/>
            </a:solidFill>
          </a:endParaRPr>
        </a:p>
      </dgm:t>
    </dgm:pt>
    <dgm:pt modelId="{F7E5DC61-DF9A-4E33-8CB2-79A0CA276C1D}" type="parTrans" cxnId="{DCBAF763-019E-41A1-B51F-02465C1B32A5}">
      <dgm:prSet/>
      <dgm:spPr/>
      <dgm:t>
        <a:bodyPr/>
        <a:lstStyle/>
        <a:p>
          <a:endParaRPr lang="es-CR"/>
        </a:p>
      </dgm:t>
    </dgm:pt>
    <dgm:pt modelId="{AC350B17-EFD4-43B9-AF1C-1F7A3DEAA1B2}" type="sibTrans" cxnId="{DCBAF763-019E-41A1-B51F-02465C1B32A5}">
      <dgm:prSet/>
      <dgm:spPr/>
      <dgm:t>
        <a:bodyPr/>
        <a:lstStyle/>
        <a:p>
          <a:endParaRPr lang="es-CR"/>
        </a:p>
      </dgm:t>
    </dgm:pt>
    <dgm:pt modelId="{C2784412-710A-46CE-B321-C620AAE7C2AF}">
      <dgm:prSet phldrT="[Texto]" custT="1"/>
      <dgm:spPr/>
      <dgm:t>
        <a:bodyPr/>
        <a:lstStyle/>
        <a:p>
          <a:endParaRPr lang="es-CR" sz="1400" dirty="0">
            <a:solidFill>
              <a:schemeClr val="bg1"/>
            </a:solidFill>
          </a:endParaRPr>
        </a:p>
      </dgm:t>
    </dgm:pt>
    <dgm:pt modelId="{80C939E3-EDE8-4157-9292-C70D711A22ED}" type="parTrans" cxnId="{14E6C3DE-6C8B-4F86-ADE2-A4301E788296}">
      <dgm:prSet/>
      <dgm:spPr/>
      <dgm:t>
        <a:bodyPr/>
        <a:lstStyle/>
        <a:p>
          <a:endParaRPr lang="es-CR"/>
        </a:p>
      </dgm:t>
    </dgm:pt>
    <dgm:pt modelId="{88CF7E9B-80C1-4445-A98A-2F9F623D422B}" type="sibTrans" cxnId="{14E6C3DE-6C8B-4F86-ADE2-A4301E788296}">
      <dgm:prSet/>
      <dgm:spPr/>
      <dgm:t>
        <a:bodyPr/>
        <a:lstStyle/>
        <a:p>
          <a:endParaRPr lang="es-CR"/>
        </a:p>
      </dgm:t>
    </dgm:pt>
    <dgm:pt modelId="{440EA4D4-A3E8-427D-9602-3C42915DA1D7}" type="pres">
      <dgm:prSet presAssocID="{A5E1186C-E9A9-4665-A6A9-0FFD678EDA86}" presName="Name0" presStyleCnt="0">
        <dgm:presLayoutVars>
          <dgm:dir/>
          <dgm:animLvl val="lvl"/>
          <dgm:resizeHandles val="exact"/>
        </dgm:presLayoutVars>
      </dgm:prSet>
      <dgm:spPr/>
    </dgm:pt>
    <dgm:pt modelId="{7C5C2BC0-9D25-4B2D-B6E5-2016A19F06C2}" type="pres">
      <dgm:prSet presAssocID="{461284F3-E1DC-4B5F-AFD8-479E42F5DC62}" presName="compositeNode" presStyleCnt="0">
        <dgm:presLayoutVars>
          <dgm:bulletEnabled val="1"/>
        </dgm:presLayoutVars>
      </dgm:prSet>
      <dgm:spPr/>
    </dgm:pt>
    <dgm:pt modelId="{237990CE-9CC4-4F49-8BE3-35478F9BE7B0}" type="pres">
      <dgm:prSet presAssocID="{461284F3-E1DC-4B5F-AFD8-479E42F5DC62}" presName="bgRect" presStyleLbl="node1" presStyleIdx="0" presStyleCnt="3"/>
      <dgm:spPr/>
    </dgm:pt>
    <dgm:pt modelId="{2F815F1D-21E2-4E19-81F0-4725D0E6043C}" type="pres">
      <dgm:prSet presAssocID="{461284F3-E1DC-4B5F-AFD8-479E42F5DC62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34BD0736-BF78-4182-A60E-0DAFB88A86CA}" type="pres">
      <dgm:prSet presAssocID="{461284F3-E1DC-4B5F-AFD8-479E42F5DC62}" presName="childNode" presStyleLbl="node1" presStyleIdx="0" presStyleCnt="3">
        <dgm:presLayoutVars>
          <dgm:bulletEnabled val="1"/>
        </dgm:presLayoutVars>
      </dgm:prSet>
      <dgm:spPr/>
    </dgm:pt>
    <dgm:pt modelId="{99767712-1A69-48DB-AF67-55225AE81DF7}" type="pres">
      <dgm:prSet presAssocID="{3BADEBA6-AC88-46B2-AE89-6DF0C7C6ABC1}" presName="hSp" presStyleCnt="0"/>
      <dgm:spPr/>
    </dgm:pt>
    <dgm:pt modelId="{42E5239C-86F4-4223-9EFF-563B6E33DAAC}" type="pres">
      <dgm:prSet presAssocID="{3BADEBA6-AC88-46B2-AE89-6DF0C7C6ABC1}" presName="vProcSp" presStyleCnt="0"/>
      <dgm:spPr/>
    </dgm:pt>
    <dgm:pt modelId="{9797D483-2192-4574-9F6C-96135CAD4FF5}" type="pres">
      <dgm:prSet presAssocID="{3BADEBA6-AC88-46B2-AE89-6DF0C7C6ABC1}" presName="vSp1" presStyleCnt="0"/>
      <dgm:spPr/>
    </dgm:pt>
    <dgm:pt modelId="{7F497A06-21DA-47DD-8D59-659FCA6D8D31}" type="pres">
      <dgm:prSet presAssocID="{3BADEBA6-AC88-46B2-AE89-6DF0C7C6ABC1}" presName="simulatedConn" presStyleLbl="solidFgAcc1" presStyleIdx="0" presStyleCnt="2"/>
      <dgm:spPr/>
    </dgm:pt>
    <dgm:pt modelId="{666202CF-FDF4-4D6A-9A17-2DA332FD7BA3}" type="pres">
      <dgm:prSet presAssocID="{3BADEBA6-AC88-46B2-AE89-6DF0C7C6ABC1}" presName="vSp2" presStyleCnt="0"/>
      <dgm:spPr/>
    </dgm:pt>
    <dgm:pt modelId="{446611B1-4717-4F99-9671-72CFC817BE39}" type="pres">
      <dgm:prSet presAssocID="{3BADEBA6-AC88-46B2-AE89-6DF0C7C6ABC1}" presName="sibTrans" presStyleCnt="0"/>
      <dgm:spPr/>
    </dgm:pt>
    <dgm:pt modelId="{BC040DBA-5AA7-4385-9BC1-164A9F63A41E}" type="pres">
      <dgm:prSet presAssocID="{CBFB4182-3F48-4FAF-B21F-9BDAF64B9089}" presName="compositeNode" presStyleCnt="0">
        <dgm:presLayoutVars>
          <dgm:bulletEnabled val="1"/>
        </dgm:presLayoutVars>
      </dgm:prSet>
      <dgm:spPr/>
    </dgm:pt>
    <dgm:pt modelId="{2E00674F-48E8-470E-B259-6BAC0D2812C2}" type="pres">
      <dgm:prSet presAssocID="{CBFB4182-3F48-4FAF-B21F-9BDAF64B9089}" presName="bgRect" presStyleLbl="node1" presStyleIdx="1" presStyleCnt="3"/>
      <dgm:spPr/>
    </dgm:pt>
    <dgm:pt modelId="{319D9468-F8BA-424C-8419-71A0C5306C78}" type="pres">
      <dgm:prSet presAssocID="{CBFB4182-3F48-4FAF-B21F-9BDAF64B9089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339DA8A0-C3B0-44E7-BB40-862CC7468F52}" type="pres">
      <dgm:prSet presAssocID="{CBFB4182-3F48-4FAF-B21F-9BDAF64B9089}" presName="childNode" presStyleLbl="node1" presStyleIdx="1" presStyleCnt="3">
        <dgm:presLayoutVars>
          <dgm:bulletEnabled val="1"/>
        </dgm:presLayoutVars>
      </dgm:prSet>
      <dgm:spPr/>
    </dgm:pt>
    <dgm:pt modelId="{8409A966-C560-4FDE-B55A-2388F09535BE}" type="pres">
      <dgm:prSet presAssocID="{BE29DB56-572B-434C-9FEB-40FDA53E15C6}" presName="hSp" presStyleCnt="0"/>
      <dgm:spPr/>
    </dgm:pt>
    <dgm:pt modelId="{856301CB-6526-4742-9962-06F2B53E425A}" type="pres">
      <dgm:prSet presAssocID="{BE29DB56-572B-434C-9FEB-40FDA53E15C6}" presName="vProcSp" presStyleCnt="0"/>
      <dgm:spPr/>
    </dgm:pt>
    <dgm:pt modelId="{84D1C0BF-C1A3-4F15-9DC5-B968052A45A9}" type="pres">
      <dgm:prSet presAssocID="{BE29DB56-572B-434C-9FEB-40FDA53E15C6}" presName="vSp1" presStyleCnt="0"/>
      <dgm:spPr/>
    </dgm:pt>
    <dgm:pt modelId="{02393327-DE3B-4C89-BC19-4FB9A9E476AE}" type="pres">
      <dgm:prSet presAssocID="{BE29DB56-572B-434C-9FEB-40FDA53E15C6}" presName="simulatedConn" presStyleLbl="solidFgAcc1" presStyleIdx="1" presStyleCnt="2"/>
      <dgm:spPr/>
    </dgm:pt>
    <dgm:pt modelId="{79A66BB2-41D2-4710-8578-ABC4564305FE}" type="pres">
      <dgm:prSet presAssocID="{BE29DB56-572B-434C-9FEB-40FDA53E15C6}" presName="vSp2" presStyleCnt="0"/>
      <dgm:spPr/>
    </dgm:pt>
    <dgm:pt modelId="{FF2107A0-51DE-48A3-9828-19755D184CD3}" type="pres">
      <dgm:prSet presAssocID="{BE29DB56-572B-434C-9FEB-40FDA53E15C6}" presName="sibTrans" presStyleCnt="0"/>
      <dgm:spPr/>
    </dgm:pt>
    <dgm:pt modelId="{193D843E-33A0-46B0-B7EF-6F9E41F0A38D}" type="pres">
      <dgm:prSet presAssocID="{BBA35237-27B7-4803-8A0B-667BB88B262E}" presName="compositeNode" presStyleCnt="0">
        <dgm:presLayoutVars>
          <dgm:bulletEnabled val="1"/>
        </dgm:presLayoutVars>
      </dgm:prSet>
      <dgm:spPr/>
    </dgm:pt>
    <dgm:pt modelId="{5E10BF1C-F50C-4685-9301-2D9CE129A30C}" type="pres">
      <dgm:prSet presAssocID="{BBA35237-27B7-4803-8A0B-667BB88B262E}" presName="bgRect" presStyleLbl="node1" presStyleIdx="2" presStyleCnt="3"/>
      <dgm:spPr/>
    </dgm:pt>
    <dgm:pt modelId="{639DAD85-77BC-4EA0-8C82-E5B1F62200AF}" type="pres">
      <dgm:prSet presAssocID="{BBA35237-27B7-4803-8A0B-667BB88B262E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7594DDCC-49E2-482F-8FC7-691B342B70E6}" type="pres">
      <dgm:prSet presAssocID="{BBA35237-27B7-4803-8A0B-667BB88B262E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5685F80F-4137-49F4-9199-22A31CB1618A}" type="presOf" srcId="{AE208816-6FEB-4864-B4FD-7DCF091E7338}" destId="{7594DDCC-49E2-482F-8FC7-691B342B70E6}" srcOrd="0" destOrd="0" presId="urn:microsoft.com/office/officeart/2005/8/layout/hProcess7"/>
    <dgm:cxn modelId="{CC081C18-AD66-4D70-9B98-A15438A4A83B}" type="presOf" srcId="{CBFB4182-3F48-4FAF-B21F-9BDAF64B9089}" destId="{2E00674F-48E8-470E-B259-6BAC0D2812C2}" srcOrd="0" destOrd="0" presId="urn:microsoft.com/office/officeart/2005/8/layout/hProcess7"/>
    <dgm:cxn modelId="{F8492B2E-09D0-471D-933A-85F530C1D2F3}" type="presOf" srcId="{461284F3-E1DC-4B5F-AFD8-479E42F5DC62}" destId="{2F815F1D-21E2-4E19-81F0-4725D0E6043C}" srcOrd="1" destOrd="0" presId="urn:microsoft.com/office/officeart/2005/8/layout/hProcess7"/>
    <dgm:cxn modelId="{7195A340-CB0E-4596-8E40-3ADFAE78ADF9}" srcId="{461284F3-E1DC-4B5F-AFD8-479E42F5DC62}" destId="{271F68BC-6376-4CE7-A198-1BB4FBD2C4CE}" srcOrd="0" destOrd="0" parTransId="{FCBAAF6D-3471-41B5-86C1-DB344D05B7D7}" sibTransId="{FBB67FA8-D08F-412F-93CD-7D3B018846A2}"/>
    <dgm:cxn modelId="{7881D861-4B37-4C11-8E65-C68B7A5C2AE2}" type="presOf" srcId="{C2784412-710A-46CE-B321-C620AAE7C2AF}" destId="{7594DDCC-49E2-482F-8FC7-691B342B70E6}" srcOrd="0" destOrd="1" presId="urn:microsoft.com/office/officeart/2005/8/layout/hProcess7"/>
    <dgm:cxn modelId="{DCBAF763-019E-41A1-B51F-02465C1B32A5}" srcId="{CBFB4182-3F48-4FAF-B21F-9BDAF64B9089}" destId="{15B8D1D4-A262-46E9-A05D-AE6F1595CBD8}" srcOrd="0" destOrd="0" parTransId="{F7E5DC61-DF9A-4E33-8CB2-79A0CA276C1D}" sibTransId="{AC350B17-EFD4-43B9-AF1C-1F7A3DEAA1B2}"/>
    <dgm:cxn modelId="{93355C4A-FCA3-4A53-AD60-FD7EB3419326}" type="presOf" srcId="{A5E1186C-E9A9-4665-A6A9-0FFD678EDA86}" destId="{440EA4D4-A3E8-427D-9602-3C42915DA1D7}" srcOrd="0" destOrd="0" presId="urn:microsoft.com/office/officeart/2005/8/layout/hProcess7"/>
    <dgm:cxn modelId="{69173456-879F-4E81-9B4C-D9BF253AE6E3}" type="presOf" srcId="{15B8D1D4-A262-46E9-A05D-AE6F1595CBD8}" destId="{339DA8A0-C3B0-44E7-BB40-862CC7468F52}" srcOrd="0" destOrd="0" presId="urn:microsoft.com/office/officeart/2005/8/layout/hProcess7"/>
    <dgm:cxn modelId="{3D730B88-D5E2-412E-82EE-E99B18F9A94D}" srcId="{A5E1186C-E9A9-4665-A6A9-0FFD678EDA86}" destId="{BBA35237-27B7-4803-8A0B-667BB88B262E}" srcOrd="2" destOrd="0" parTransId="{5A391D68-DFE3-4096-913A-A9C33795D4F1}" sibTransId="{2844503B-A51C-441C-876A-ED1DCB88B4ED}"/>
    <dgm:cxn modelId="{C8222DA5-823B-47DA-A252-06075BB861F4}" srcId="{A5E1186C-E9A9-4665-A6A9-0FFD678EDA86}" destId="{CBFB4182-3F48-4FAF-B21F-9BDAF64B9089}" srcOrd="1" destOrd="0" parTransId="{D2A3E1B4-F3A2-481F-AF0D-A9EC87B37D1F}" sibTransId="{BE29DB56-572B-434C-9FEB-40FDA53E15C6}"/>
    <dgm:cxn modelId="{55C4B2B5-0D6F-4931-B24C-3510778BC84F}" srcId="{BBA35237-27B7-4803-8A0B-667BB88B262E}" destId="{AE208816-6FEB-4864-B4FD-7DCF091E7338}" srcOrd="0" destOrd="0" parTransId="{BF6441B8-478B-4F46-B6C2-7DF09300DFFA}" sibTransId="{AC2A9EEF-9AF2-407F-9139-BBB216014CC7}"/>
    <dgm:cxn modelId="{549669B7-CAE9-4C5E-9F9F-BEA93F486B1B}" type="presOf" srcId="{BBA35237-27B7-4803-8A0B-667BB88B262E}" destId="{639DAD85-77BC-4EA0-8C82-E5B1F62200AF}" srcOrd="1" destOrd="0" presId="urn:microsoft.com/office/officeart/2005/8/layout/hProcess7"/>
    <dgm:cxn modelId="{A4B0A0B8-9EE8-44B3-A3C7-9264BEA794FF}" type="presOf" srcId="{461284F3-E1DC-4B5F-AFD8-479E42F5DC62}" destId="{237990CE-9CC4-4F49-8BE3-35478F9BE7B0}" srcOrd="0" destOrd="0" presId="urn:microsoft.com/office/officeart/2005/8/layout/hProcess7"/>
    <dgm:cxn modelId="{B13523C1-3390-41FB-8CC8-9D68A81CC6A6}" type="presOf" srcId="{CBFB4182-3F48-4FAF-B21F-9BDAF64B9089}" destId="{319D9468-F8BA-424C-8419-71A0C5306C78}" srcOrd="1" destOrd="0" presId="urn:microsoft.com/office/officeart/2005/8/layout/hProcess7"/>
    <dgm:cxn modelId="{55200FCA-7F25-415E-B260-F8AD8CA67ABE}" type="presOf" srcId="{BBA35237-27B7-4803-8A0B-667BB88B262E}" destId="{5E10BF1C-F50C-4685-9301-2D9CE129A30C}" srcOrd="0" destOrd="0" presId="urn:microsoft.com/office/officeart/2005/8/layout/hProcess7"/>
    <dgm:cxn modelId="{FAE498D5-9798-46ED-86FA-5667E414EB59}" srcId="{A5E1186C-E9A9-4665-A6A9-0FFD678EDA86}" destId="{461284F3-E1DC-4B5F-AFD8-479E42F5DC62}" srcOrd="0" destOrd="0" parTransId="{916AC4FD-0F8F-43E4-A31B-0734F8C92EAF}" sibTransId="{3BADEBA6-AC88-46B2-AE89-6DF0C7C6ABC1}"/>
    <dgm:cxn modelId="{14E6C3DE-6C8B-4F86-ADE2-A4301E788296}" srcId="{BBA35237-27B7-4803-8A0B-667BB88B262E}" destId="{C2784412-710A-46CE-B321-C620AAE7C2AF}" srcOrd="1" destOrd="0" parTransId="{80C939E3-EDE8-4157-9292-C70D711A22ED}" sibTransId="{88CF7E9B-80C1-4445-A98A-2F9F623D422B}"/>
    <dgm:cxn modelId="{63B4E3ED-B15E-4708-A7CD-9F8F442C2B9D}" type="presOf" srcId="{271F68BC-6376-4CE7-A198-1BB4FBD2C4CE}" destId="{34BD0736-BF78-4182-A60E-0DAFB88A86CA}" srcOrd="0" destOrd="0" presId="urn:microsoft.com/office/officeart/2005/8/layout/hProcess7"/>
    <dgm:cxn modelId="{A59E0AE0-2F75-4A3A-BBBA-CDE92D390B60}" type="presParOf" srcId="{440EA4D4-A3E8-427D-9602-3C42915DA1D7}" destId="{7C5C2BC0-9D25-4B2D-B6E5-2016A19F06C2}" srcOrd="0" destOrd="0" presId="urn:microsoft.com/office/officeart/2005/8/layout/hProcess7"/>
    <dgm:cxn modelId="{610B68F1-8E21-4890-BF0A-86AB5BE5BE3A}" type="presParOf" srcId="{7C5C2BC0-9D25-4B2D-B6E5-2016A19F06C2}" destId="{237990CE-9CC4-4F49-8BE3-35478F9BE7B0}" srcOrd="0" destOrd="0" presId="urn:microsoft.com/office/officeart/2005/8/layout/hProcess7"/>
    <dgm:cxn modelId="{5D81AFA2-7C9B-47DB-BBA3-D1C41A657100}" type="presParOf" srcId="{7C5C2BC0-9D25-4B2D-B6E5-2016A19F06C2}" destId="{2F815F1D-21E2-4E19-81F0-4725D0E6043C}" srcOrd="1" destOrd="0" presId="urn:microsoft.com/office/officeart/2005/8/layout/hProcess7"/>
    <dgm:cxn modelId="{8561E7C2-7BF6-435B-89FB-F2AA8D7DE1E4}" type="presParOf" srcId="{7C5C2BC0-9D25-4B2D-B6E5-2016A19F06C2}" destId="{34BD0736-BF78-4182-A60E-0DAFB88A86CA}" srcOrd="2" destOrd="0" presId="urn:microsoft.com/office/officeart/2005/8/layout/hProcess7"/>
    <dgm:cxn modelId="{56557376-C939-4936-ABE6-30E82FD7F5EE}" type="presParOf" srcId="{440EA4D4-A3E8-427D-9602-3C42915DA1D7}" destId="{99767712-1A69-48DB-AF67-55225AE81DF7}" srcOrd="1" destOrd="0" presId="urn:microsoft.com/office/officeart/2005/8/layout/hProcess7"/>
    <dgm:cxn modelId="{2574EA7D-D72F-4047-AA60-CB48184F1D76}" type="presParOf" srcId="{440EA4D4-A3E8-427D-9602-3C42915DA1D7}" destId="{42E5239C-86F4-4223-9EFF-563B6E33DAAC}" srcOrd="2" destOrd="0" presId="urn:microsoft.com/office/officeart/2005/8/layout/hProcess7"/>
    <dgm:cxn modelId="{A0D072BF-4C87-4721-9514-8050F56922D4}" type="presParOf" srcId="{42E5239C-86F4-4223-9EFF-563B6E33DAAC}" destId="{9797D483-2192-4574-9F6C-96135CAD4FF5}" srcOrd="0" destOrd="0" presId="urn:microsoft.com/office/officeart/2005/8/layout/hProcess7"/>
    <dgm:cxn modelId="{7ABBB23A-A133-4F4A-B2BA-E480E9A459B3}" type="presParOf" srcId="{42E5239C-86F4-4223-9EFF-563B6E33DAAC}" destId="{7F497A06-21DA-47DD-8D59-659FCA6D8D31}" srcOrd="1" destOrd="0" presId="urn:microsoft.com/office/officeart/2005/8/layout/hProcess7"/>
    <dgm:cxn modelId="{35BBE915-C706-4EC6-9728-144BA9EA0FB0}" type="presParOf" srcId="{42E5239C-86F4-4223-9EFF-563B6E33DAAC}" destId="{666202CF-FDF4-4D6A-9A17-2DA332FD7BA3}" srcOrd="2" destOrd="0" presId="urn:microsoft.com/office/officeart/2005/8/layout/hProcess7"/>
    <dgm:cxn modelId="{A0F02A3F-FACE-4D53-878A-3CBEB1B753B0}" type="presParOf" srcId="{440EA4D4-A3E8-427D-9602-3C42915DA1D7}" destId="{446611B1-4717-4F99-9671-72CFC817BE39}" srcOrd="3" destOrd="0" presId="urn:microsoft.com/office/officeart/2005/8/layout/hProcess7"/>
    <dgm:cxn modelId="{5C8B3B72-A940-43AD-B9AE-68BE43112094}" type="presParOf" srcId="{440EA4D4-A3E8-427D-9602-3C42915DA1D7}" destId="{BC040DBA-5AA7-4385-9BC1-164A9F63A41E}" srcOrd="4" destOrd="0" presId="urn:microsoft.com/office/officeart/2005/8/layout/hProcess7"/>
    <dgm:cxn modelId="{B96981EE-7FE9-4FC9-80FB-35E3309CFE5B}" type="presParOf" srcId="{BC040DBA-5AA7-4385-9BC1-164A9F63A41E}" destId="{2E00674F-48E8-470E-B259-6BAC0D2812C2}" srcOrd="0" destOrd="0" presId="urn:microsoft.com/office/officeart/2005/8/layout/hProcess7"/>
    <dgm:cxn modelId="{B7C20396-73BB-431B-A10A-CCB6E6F354D7}" type="presParOf" srcId="{BC040DBA-5AA7-4385-9BC1-164A9F63A41E}" destId="{319D9468-F8BA-424C-8419-71A0C5306C78}" srcOrd="1" destOrd="0" presId="urn:microsoft.com/office/officeart/2005/8/layout/hProcess7"/>
    <dgm:cxn modelId="{82EEC5D3-89FC-4EE1-BD56-60E80D58198E}" type="presParOf" srcId="{BC040DBA-5AA7-4385-9BC1-164A9F63A41E}" destId="{339DA8A0-C3B0-44E7-BB40-862CC7468F52}" srcOrd="2" destOrd="0" presId="urn:microsoft.com/office/officeart/2005/8/layout/hProcess7"/>
    <dgm:cxn modelId="{E0CA06D6-7D46-4CC9-B62D-1EA8C089B2AD}" type="presParOf" srcId="{440EA4D4-A3E8-427D-9602-3C42915DA1D7}" destId="{8409A966-C560-4FDE-B55A-2388F09535BE}" srcOrd="5" destOrd="0" presId="urn:microsoft.com/office/officeart/2005/8/layout/hProcess7"/>
    <dgm:cxn modelId="{9C129535-DC78-49E5-A1D2-EBE062AEE678}" type="presParOf" srcId="{440EA4D4-A3E8-427D-9602-3C42915DA1D7}" destId="{856301CB-6526-4742-9962-06F2B53E425A}" srcOrd="6" destOrd="0" presId="urn:microsoft.com/office/officeart/2005/8/layout/hProcess7"/>
    <dgm:cxn modelId="{05B633A3-4587-4DC6-8490-F19E10F91655}" type="presParOf" srcId="{856301CB-6526-4742-9962-06F2B53E425A}" destId="{84D1C0BF-C1A3-4F15-9DC5-B968052A45A9}" srcOrd="0" destOrd="0" presId="urn:microsoft.com/office/officeart/2005/8/layout/hProcess7"/>
    <dgm:cxn modelId="{ACC5314C-2E8B-44BE-BEF1-BC55E89D67EB}" type="presParOf" srcId="{856301CB-6526-4742-9962-06F2B53E425A}" destId="{02393327-DE3B-4C89-BC19-4FB9A9E476AE}" srcOrd="1" destOrd="0" presId="urn:microsoft.com/office/officeart/2005/8/layout/hProcess7"/>
    <dgm:cxn modelId="{F7E5C3B7-53EA-4BF4-B966-75705B41B122}" type="presParOf" srcId="{856301CB-6526-4742-9962-06F2B53E425A}" destId="{79A66BB2-41D2-4710-8578-ABC4564305FE}" srcOrd="2" destOrd="0" presId="urn:microsoft.com/office/officeart/2005/8/layout/hProcess7"/>
    <dgm:cxn modelId="{5E0104A6-8C34-462C-B416-389EB7A7A5E6}" type="presParOf" srcId="{440EA4D4-A3E8-427D-9602-3C42915DA1D7}" destId="{FF2107A0-51DE-48A3-9828-19755D184CD3}" srcOrd="7" destOrd="0" presId="urn:microsoft.com/office/officeart/2005/8/layout/hProcess7"/>
    <dgm:cxn modelId="{0D272A00-64D5-43F2-BACD-50AAC33389E9}" type="presParOf" srcId="{440EA4D4-A3E8-427D-9602-3C42915DA1D7}" destId="{193D843E-33A0-46B0-B7EF-6F9E41F0A38D}" srcOrd="8" destOrd="0" presId="urn:microsoft.com/office/officeart/2005/8/layout/hProcess7"/>
    <dgm:cxn modelId="{0598A34B-D40F-46F8-B771-15124CBC1E69}" type="presParOf" srcId="{193D843E-33A0-46B0-B7EF-6F9E41F0A38D}" destId="{5E10BF1C-F50C-4685-9301-2D9CE129A30C}" srcOrd="0" destOrd="0" presId="urn:microsoft.com/office/officeart/2005/8/layout/hProcess7"/>
    <dgm:cxn modelId="{DA5F5E51-2D3F-47E0-9199-19C651B6AF82}" type="presParOf" srcId="{193D843E-33A0-46B0-B7EF-6F9E41F0A38D}" destId="{639DAD85-77BC-4EA0-8C82-E5B1F62200AF}" srcOrd="1" destOrd="0" presId="urn:microsoft.com/office/officeart/2005/8/layout/hProcess7"/>
    <dgm:cxn modelId="{93AA4605-F4D6-48FC-A24E-DA61C0928256}" type="presParOf" srcId="{193D843E-33A0-46B0-B7EF-6F9E41F0A38D}" destId="{7594DDCC-49E2-482F-8FC7-691B342B70E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E1186C-E9A9-4665-A6A9-0FFD678EDA86}" type="doc">
      <dgm:prSet loTypeId="urn:microsoft.com/office/officeart/2005/8/layout/hProcess7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CR"/>
        </a:p>
      </dgm:t>
    </dgm:pt>
    <dgm:pt modelId="{461284F3-E1DC-4B5F-AFD8-479E42F5DC62}">
      <dgm:prSet phldrT="[Texto]"/>
      <dgm:spPr/>
      <dgm:t>
        <a:bodyPr/>
        <a:lstStyle/>
        <a:p>
          <a:r>
            <a:rPr lang="es-CR" dirty="0">
              <a:solidFill>
                <a:schemeClr val="bg1"/>
              </a:solidFill>
            </a:rPr>
            <a:t>FASE 4_</a:t>
          </a:r>
          <a:r>
            <a:rPr lang="es-CR" dirty="0">
              <a:solidFill>
                <a:schemeClr val="accent4"/>
              </a:solidFill>
            </a:rPr>
            <a:t>Toma de decisiones clave</a:t>
          </a:r>
        </a:p>
      </dgm:t>
    </dgm:pt>
    <dgm:pt modelId="{916AC4FD-0F8F-43E4-A31B-0734F8C92EAF}" type="parTrans" cxnId="{FAE498D5-9798-46ED-86FA-5667E414EB59}">
      <dgm:prSet/>
      <dgm:spPr/>
      <dgm:t>
        <a:bodyPr/>
        <a:lstStyle/>
        <a:p>
          <a:endParaRPr lang="es-CR"/>
        </a:p>
      </dgm:t>
    </dgm:pt>
    <dgm:pt modelId="{3BADEBA6-AC88-46B2-AE89-6DF0C7C6ABC1}" type="sibTrans" cxnId="{FAE498D5-9798-46ED-86FA-5667E414EB59}">
      <dgm:prSet/>
      <dgm:spPr/>
      <dgm:t>
        <a:bodyPr/>
        <a:lstStyle/>
        <a:p>
          <a:endParaRPr lang="es-CR"/>
        </a:p>
      </dgm:t>
    </dgm:pt>
    <dgm:pt modelId="{271F68BC-6376-4CE7-A198-1BB4FBD2C4CE}">
      <dgm:prSet phldrT="[Texto]" custT="1"/>
      <dgm:spPr/>
      <dgm:t>
        <a:bodyPr/>
        <a:lstStyle/>
        <a:p>
          <a:pPr algn="l"/>
          <a:r>
            <a:rPr lang="es-ES" sz="1400" dirty="0">
              <a:solidFill>
                <a:schemeClr val="bg1"/>
              </a:solidFill>
            </a:rPr>
            <a:t>Se deberán tomar tres decisiones importantes que tienen que ver con el instrumento o sistema de medición: </a:t>
          </a:r>
          <a:endParaRPr lang="es-CR" sz="1400" dirty="0">
            <a:solidFill>
              <a:schemeClr val="bg1"/>
            </a:solidFill>
          </a:endParaRPr>
        </a:p>
      </dgm:t>
    </dgm:pt>
    <dgm:pt modelId="{FCBAAF6D-3471-41B5-86C1-DB344D05B7D7}" type="parTrans" cxnId="{7195A340-CB0E-4596-8E40-3ADFAE78ADF9}">
      <dgm:prSet/>
      <dgm:spPr/>
      <dgm:t>
        <a:bodyPr/>
        <a:lstStyle/>
        <a:p>
          <a:endParaRPr lang="es-CR"/>
        </a:p>
      </dgm:t>
    </dgm:pt>
    <dgm:pt modelId="{FBB67FA8-D08F-412F-93CD-7D3B018846A2}" type="sibTrans" cxnId="{7195A340-CB0E-4596-8E40-3ADFAE78ADF9}">
      <dgm:prSet/>
      <dgm:spPr/>
      <dgm:t>
        <a:bodyPr/>
        <a:lstStyle/>
        <a:p>
          <a:endParaRPr lang="es-CR"/>
        </a:p>
      </dgm:t>
    </dgm:pt>
    <dgm:pt modelId="{CBFB4182-3F48-4FAF-B21F-9BDAF64B9089}">
      <dgm:prSet phldrT="[Texto]" custT="1"/>
      <dgm:spPr/>
      <dgm:t>
        <a:bodyPr/>
        <a:lstStyle/>
        <a:p>
          <a:r>
            <a:rPr lang="es-ES" sz="1600" dirty="0">
              <a:solidFill>
                <a:schemeClr val="bg1"/>
              </a:solidFill>
            </a:rPr>
            <a:t>FASE 5_</a:t>
          </a:r>
          <a:r>
            <a:rPr lang="es-ES" sz="1600" dirty="0">
              <a:solidFill>
                <a:schemeClr val="accent1"/>
              </a:solidFill>
            </a:rPr>
            <a:t>Revisión enfocada de la literatura</a:t>
          </a:r>
          <a:endParaRPr lang="es-CR" sz="1600" dirty="0">
            <a:solidFill>
              <a:schemeClr val="accent1"/>
            </a:solidFill>
          </a:endParaRPr>
        </a:p>
      </dgm:t>
    </dgm:pt>
    <dgm:pt modelId="{D2A3E1B4-F3A2-481F-AF0D-A9EC87B37D1F}" type="parTrans" cxnId="{C8222DA5-823B-47DA-A252-06075BB861F4}">
      <dgm:prSet/>
      <dgm:spPr/>
      <dgm:t>
        <a:bodyPr/>
        <a:lstStyle/>
        <a:p>
          <a:endParaRPr lang="es-CR"/>
        </a:p>
      </dgm:t>
    </dgm:pt>
    <dgm:pt modelId="{BE29DB56-572B-434C-9FEB-40FDA53E15C6}" type="sibTrans" cxnId="{C8222DA5-823B-47DA-A252-06075BB861F4}">
      <dgm:prSet/>
      <dgm:spPr/>
      <dgm:t>
        <a:bodyPr/>
        <a:lstStyle/>
        <a:p>
          <a:endParaRPr lang="es-CR"/>
        </a:p>
      </dgm:t>
    </dgm:pt>
    <dgm:pt modelId="{BBA35237-27B7-4803-8A0B-667BB88B262E}">
      <dgm:prSet phldrT="[Texto]" custT="1"/>
      <dgm:spPr/>
      <dgm:t>
        <a:bodyPr/>
        <a:lstStyle/>
        <a:p>
          <a:r>
            <a:rPr lang="es-CR" sz="1600" dirty="0">
              <a:solidFill>
                <a:schemeClr val="bg1"/>
              </a:solidFill>
            </a:rPr>
            <a:t>FASE 6_</a:t>
          </a:r>
          <a:r>
            <a:rPr lang="es-CR" sz="1600" dirty="0">
              <a:solidFill>
                <a:schemeClr val="accent3"/>
              </a:solidFill>
            </a:rPr>
            <a:t>Prueba piloto</a:t>
          </a:r>
        </a:p>
      </dgm:t>
    </dgm:pt>
    <dgm:pt modelId="{5A391D68-DFE3-4096-913A-A9C33795D4F1}" type="parTrans" cxnId="{3D730B88-D5E2-412E-82EE-E99B18F9A94D}">
      <dgm:prSet/>
      <dgm:spPr/>
      <dgm:t>
        <a:bodyPr/>
        <a:lstStyle/>
        <a:p>
          <a:endParaRPr lang="es-CR"/>
        </a:p>
      </dgm:t>
    </dgm:pt>
    <dgm:pt modelId="{2844503B-A51C-441C-876A-ED1DCB88B4ED}" type="sibTrans" cxnId="{3D730B88-D5E2-412E-82EE-E99B18F9A94D}">
      <dgm:prSet/>
      <dgm:spPr/>
      <dgm:t>
        <a:bodyPr/>
        <a:lstStyle/>
        <a:p>
          <a:endParaRPr lang="es-CR"/>
        </a:p>
      </dgm:t>
    </dgm:pt>
    <dgm:pt modelId="{AE208816-6FEB-4864-B4FD-7DCF091E7338}">
      <dgm:prSet phldrT="[Texto]"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Administrar el instrumento a una pequeña muestra de casos para probar su pertinencia y eficacia, así como las condiciones de la aplicación y los procedimientos involucrados</a:t>
          </a:r>
          <a:endParaRPr lang="es-CR" sz="1400" dirty="0">
            <a:solidFill>
              <a:schemeClr val="bg1"/>
            </a:solidFill>
          </a:endParaRPr>
        </a:p>
      </dgm:t>
    </dgm:pt>
    <dgm:pt modelId="{BF6441B8-478B-4F46-B6C2-7DF09300DFFA}" type="parTrans" cxnId="{55C4B2B5-0D6F-4931-B24C-3510778BC84F}">
      <dgm:prSet/>
      <dgm:spPr/>
      <dgm:t>
        <a:bodyPr/>
        <a:lstStyle/>
        <a:p>
          <a:endParaRPr lang="es-CR"/>
        </a:p>
      </dgm:t>
    </dgm:pt>
    <dgm:pt modelId="{AC2A9EEF-9AF2-407F-9139-BBB216014CC7}" type="sibTrans" cxnId="{55C4B2B5-0D6F-4931-B24C-3510778BC84F}">
      <dgm:prSet/>
      <dgm:spPr/>
      <dgm:t>
        <a:bodyPr/>
        <a:lstStyle/>
        <a:p>
          <a:endParaRPr lang="es-CR"/>
        </a:p>
      </dgm:t>
    </dgm:pt>
    <dgm:pt modelId="{15B8D1D4-A262-46E9-A05D-AE6F1595CBD8}">
      <dgm:prSet phldrT="[Texto]" custT="1"/>
      <dgm:spPr/>
      <dgm:t>
        <a:bodyPr/>
        <a:lstStyle/>
        <a:p>
          <a:r>
            <a:rPr lang="es-ES" sz="1400">
              <a:solidFill>
                <a:schemeClr val="bg1"/>
              </a:solidFill>
            </a:rPr>
            <a:t>La etapa implica la generación de todos los ítems o reactivos, indicadores y/o categorías del instrumento, así como determinar sus niveles de medición, codificación e interpretación.</a:t>
          </a:r>
          <a:endParaRPr lang="es-CR" sz="1400" dirty="0">
            <a:solidFill>
              <a:schemeClr val="bg1"/>
            </a:solidFill>
          </a:endParaRPr>
        </a:p>
      </dgm:t>
    </dgm:pt>
    <dgm:pt modelId="{F7E5DC61-DF9A-4E33-8CB2-79A0CA276C1D}" type="parTrans" cxnId="{DCBAF763-019E-41A1-B51F-02465C1B32A5}">
      <dgm:prSet/>
      <dgm:spPr/>
      <dgm:t>
        <a:bodyPr/>
        <a:lstStyle/>
        <a:p>
          <a:endParaRPr lang="es-CR"/>
        </a:p>
      </dgm:t>
    </dgm:pt>
    <dgm:pt modelId="{AC350B17-EFD4-43B9-AF1C-1F7A3DEAA1B2}" type="sibTrans" cxnId="{DCBAF763-019E-41A1-B51F-02465C1B32A5}">
      <dgm:prSet/>
      <dgm:spPr/>
      <dgm:t>
        <a:bodyPr/>
        <a:lstStyle/>
        <a:p>
          <a:endParaRPr lang="es-CR"/>
        </a:p>
      </dgm:t>
    </dgm:pt>
    <dgm:pt modelId="{5EF55A61-0FB9-41C3-B021-E2C8104F7BF3}">
      <dgm:prSet custT="1"/>
      <dgm:spPr/>
      <dgm:t>
        <a:bodyPr/>
        <a:lstStyle/>
        <a:p>
          <a:pPr algn="l"/>
          <a:r>
            <a:rPr lang="es-ES" sz="1400" dirty="0">
              <a:solidFill>
                <a:schemeClr val="bg1"/>
              </a:solidFill>
            </a:rPr>
            <a:t>1. Instrumento de medición a utilizar.</a:t>
          </a:r>
          <a:endParaRPr lang="es-CR" sz="1400" dirty="0">
            <a:solidFill>
              <a:schemeClr val="bg1"/>
            </a:solidFill>
          </a:endParaRPr>
        </a:p>
      </dgm:t>
    </dgm:pt>
    <dgm:pt modelId="{85C7D7C9-2569-4375-BD5B-787A54441CD4}" type="parTrans" cxnId="{B4985CFC-4A9C-47C5-8BDD-CA317BC34BA6}">
      <dgm:prSet/>
      <dgm:spPr/>
      <dgm:t>
        <a:bodyPr/>
        <a:lstStyle/>
        <a:p>
          <a:endParaRPr lang="es-CR"/>
        </a:p>
      </dgm:t>
    </dgm:pt>
    <dgm:pt modelId="{B7A417B4-A551-4CDC-B0BF-9C9CEB3EAB7F}" type="sibTrans" cxnId="{B4985CFC-4A9C-47C5-8BDD-CA317BC34BA6}">
      <dgm:prSet/>
      <dgm:spPr/>
      <dgm:t>
        <a:bodyPr/>
        <a:lstStyle/>
        <a:p>
          <a:endParaRPr lang="es-CR"/>
        </a:p>
      </dgm:t>
    </dgm:pt>
    <dgm:pt modelId="{E0EF1958-C2DE-4A2A-9771-6B6058BA1C8E}">
      <dgm:prSet custT="1"/>
      <dgm:spPr/>
      <dgm:t>
        <a:bodyPr/>
        <a:lstStyle/>
        <a:p>
          <a:pPr algn="l"/>
          <a:r>
            <a:rPr lang="es-ES" sz="1400" dirty="0">
              <a:solidFill>
                <a:schemeClr val="bg1"/>
              </a:solidFill>
            </a:rPr>
            <a:t>3. Determinar el contexto de administración.</a:t>
          </a:r>
          <a:endParaRPr lang="es-CR" sz="1400" dirty="0">
            <a:solidFill>
              <a:schemeClr val="bg1"/>
            </a:solidFill>
          </a:endParaRPr>
        </a:p>
      </dgm:t>
    </dgm:pt>
    <dgm:pt modelId="{77B46506-E978-4596-90F0-BFC20A79895B}" type="parTrans" cxnId="{77B83A89-B4E4-4B46-964C-363E8B5620FB}">
      <dgm:prSet/>
      <dgm:spPr/>
      <dgm:t>
        <a:bodyPr/>
        <a:lstStyle/>
        <a:p>
          <a:endParaRPr lang="es-CR"/>
        </a:p>
      </dgm:t>
    </dgm:pt>
    <dgm:pt modelId="{1C83398F-BB6E-4343-8ABA-CEF5851EE229}" type="sibTrans" cxnId="{77B83A89-B4E4-4B46-964C-363E8B5620FB}">
      <dgm:prSet/>
      <dgm:spPr/>
      <dgm:t>
        <a:bodyPr/>
        <a:lstStyle/>
        <a:p>
          <a:endParaRPr lang="es-CR"/>
        </a:p>
      </dgm:t>
    </dgm:pt>
    <dgm:pt modelId="{DB8ED92A-FF71-4429-9839-AE0C1222072C}">
      <dgm:prSet custT="1"/>
      <dgm:spPr/>
      <dgm:t>
        <a:bodyPr/>
        <a:lstStyle/>
        <a:p>
          <a:pPr algn="l"/>
          <a:r>
            <a:rPr lang="es-ES" sz="1400" dirty="0">
              <a:solidFill>
                <a:schemeClr val="bg1"/>
              </a:solidFill>
            </a:rPr>
            <a:t>2. Decidir de qué tipo y cuál será su formato.</a:t>
          </a:r>
          <a:endParaRPr lang="es-CR" sz="1400" dirty="0">
            <a:solidFill>
              <a:schemeClr val="bg1"/>
            </a:solidFill>
          </a:endParaRPr>
        </a:p>
      </dgm:t>
    </dgm:pt>
    <dgm:pt modelId="{E4E32204-3AD8-4EC2-8F73-92B4B9A65E6E}" type="parTrans" cxnId="{E432DECF-C488-499C-BA55-32613D813A6C}">
      <dgm:prSet/>
      <dgm:spPr/>
      <dgm:t>
        <a:bodyPr/>
        <a:lstStyle/>
        <a:p>
          <a:endParaRPr lang="es-CR"/>
        </a:p>
      </dgm:t>
    </dgm:pt>
    <dgm:pt modelId="{D6D7A54D-DD4B-4633-9B05-86BF30AF2417}" type="sibTrans" cxnId="{E432DECF-C488-499C-BA55-32613D813A6C}">
      <dgm:prSet/>
      <dgm:spPr/>
      <dgm:t>
        <a:bodyPr/>
        <a:lstStyle/>
        <a:p>
          <a:endParaRPr lang="es-CR"/>
        </a:p>
      </dgm:t>
    </dgm:pt>
    <dgm:pt modelId="{440EA4D4-A3E8-427D-9602-3C42915DA1D7}" type="pres">
      <dgm:prSet presAssocID="{A5E1186C-E9A9-4665-A6A9-0FFD678EDA86}" presName="Name0" presStyleCnt="0">
        <dgm:presLayoutVars>
          <dgm:dir/>
          <dgm:animLvl val="lvl"/>
          <dgm:resizeHandles val="exact"/>
        </dgm:presLayoutVars>
      </dgm:prSet>
      <dgm:spPr/>
    </dgm:pt>
    <dgm:pt modelId="{7C5C2BC0-9D25-4B2D-B6E5-2016A19F06C2}" type="pres">
      <dgm:prSet presAssocID="{461284F3-E1DC-4B5F-AFD8-479E42F5DC62}" presName="compositeNode" presStyleCnt="0">
        <dgm:presLayoutVars>
          <dgm:bulletEnabled val="1"/>
        </dgm:presLayoutVars>
      </dgm:prSet>
      <dgm:spPr/>
    </dgm:pt>
    <dgm:pt modelId="{237990CE-9CC4-4F49-8BE3-35478F9BE7B0}" type="pres">
      <dgm:prSet presAssocID="{461284F3-E1DC-4B5F-AFD8-479E42F5DC62}" presName="bgRect" presStyleLbl="node1" presStyleIdx="0" presStyleCnt="3"/>
      <dgm:spPr/>
    </dgm:pt>
    <dgm:pt modelId="{2F815F1D-21E2-4E19-81F0-4725D0E6043C}" type="pres">
      <dgm:prSet presAssocID="{461284F3-E1DC-4B5F-AFD8-479E42F5DC62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34BD0736-BF78-4182-A60E-0DAFB88A86CA}" type="pres">
      <dgm:prSet presAssocID="{461284F3-E1DC-4B5F-AFD8-479E42F5DC62}" presName="childNode" presStyleLbl="node1" presStyleIdx="0" presStyleCnt="3">
        <dgm:presLayoutVars>
          <dgm:bulletEnabled val="1"/>
        </dgm:presLayoutVars>
      </dgm:prSet>
      <dgm:spPr/>
    </dgm:pt>
    <dgm:pt modelId="{99767712-1A69-48DB-AF67-55225AE81DF7}" type="pres">
      <dgm:prSet presAssocID="{3BADEBA6-AC88-46B2-AE89-6DF0C7C6ABC1}" presName="hSp" presStyleCnt="0"/>
      <dgm:spPr/>
    </dgm:pt>
    <dgm:pt modelId="{42E5239C-86F4-4223-9EFF-563B6E33DAAC}" type="pres">
      <dgm:prSet presAssocID="{3BADEBA6-AC88-46B2-AE89-6DF0C7C6ABC1}" presName="vProcSp" presStyleCnt="0"/>
      <dgm:spPr/>
    </dgm:pt>
    <dgm:pt modelId="{9797D483-2192-4574-9F6C-96135CAD4FF5}" type="pres">
      <dgm:prSet presAssocID="{3BADEBA6-AC88-46B2-AE89-6DF0C7C6ABC1}" presName="vSp1" presStyleCnt="0"/>
      <dgm:spPr/>
    </dgm:pt>
    <dgm:pt modelId="{7F497A06-21DA-47DD-8D59-659FCA6D8D31}" type="pres">
      <dgm:prSet presAssocID="{3BADEBA6-AC88-46B2-AE89-6DF0C7C6ABC1}" presName="simulatedConn" presStyleLbl="solidFgAcc1" presStyleIdx="0" presStyleCnt="2"/>
      <dgm:spPr/>
    </dgm:pt>
    <dgm:pt modelId="{666202CF-FDF4-4D6A-9A17-2DA332FD7BA3}" type="pres">
      <dgm:prSet presAssocID="{3BADEBA6-AC88-46B2-AE89-6DF0C7C6ABC1}" presName="vSp2" presStyleCnt="0"/>
      <dgm:spPr/>
    </dgm:pt>
    <dgm:pt modelId="{446611B1-4717-4F99-9671-72CFC817BE39}" type="pres">
      <dgm:prSet presAssocID="{3BADEBA6-AC88-46B2-AE89-6DF0C7C6ABC1}" presName="sibTrans" presStyleCnt="0"/>
      <dgm:spPr/>
    </dgm:pt>
    <dgm:pt modelId="{BC040DBA-5AA7-4385-9BC1-164A9F63A41E}" type="pres">
      <dgm:prSet presAssocID="{CBFB4182-3F48-4FAF-B21F-9BDAF64B9089}" presName="compositeNode" presStyleCnt="0">
        <dgm:presLayoutVars>
          <dgm:bulletEnabled val="1"/>
        </dgm:presLayoutVars>
      </dgm:prSet>
      <dgm:spPr/>
    </dgm:pt>
    <dgm:pt modelId="{2E00674F-48E8-470E-B259-6BAC0D2812C2}" type="pres">
      <dgm:prSet presAssocID="{CBFB4182-3F48-4FAF-B21F-9BDAF64B9089}" presName="bgRect" presStyleLbl="node1" presStyleIdx="1" presStyleCnt="3"/>
      <dgm:spPr/>
    </dgm:pt>
    <dgm:pt modelId="{319D9468-F8BA-424C-8419-71A0C5306C78}" type="pres">
      <dgm:prSet presAssocID="{CBFB4182-3F48-4FAF-B21F-9BDAF64B9089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339DA8A0-C3B0-44E7-BB40-862CC7468F52}" type="pres">
      <dgm:prSet presAssocID="{CBFB4182-3F48-4FAF-B21F-9BDAF64B9089}" presName="childNode" presStyleLbl="node1" presStyleIdx="1" presStyleCnt="3">
        <dgm:presLayoutVars>
          <dgm:bulletEnabled val="1"/>
        </dgm:presLayoutVars>
      </dgm:prSet>
      <dgm:spPr/>
    </dgm:pt>
    <dgm:pt modelId="{8409A966-C560-4FDE-B55A-2388F09535BE}" type="pres">
      <dgm:prSet presAssocID="{BE29DB56-572B-434C-9FEB-40FDA53E15C6}" presName="hSp" presStyleCnt="0"/>
      <dgm:spPr/>
    </dgm:pt>
    <dgm:pt modelId="{856301CB-6526-4742-9962-06F2B53E425A}" type="pres">
      <dgm:prSet presAssocID="{BE29DB56-572B-434C-9FEB-40FDA53E15C6}" presName="vProcSp" presStyleCnt="0"/>
      <dgm:spPr/>
    </dgm:pt>
    <dgm:pt modelId="{84D1C0BF-C1A3-4F15-9DC5-B968052A45A9}" type="pres">
      <dgm:prSet presAssocID="{BE29DB56-572B-434C-9FEB-40FDA53E15C6}" presName="vSp1" presStyleCnt="0"/>
      <dgm:spPr/>
    </dgm:pt>
    <dgm:pt modelId="{02393327-DE3B-4C89-BC19-4FB9A9E476AE}" type="pres">
      <dgm:prSet presAssocID="{BE29DB56-572B-434C-9FEB-40FDA53E15C6}" presName="simulatedConn" presStyleLbl="solidFgAcc1" presStyleIdx="1" presStyleCnt="2"/>
      <dgm:spPr/>
    </dgm:pt>
    <dgm:pt modelId="{79A66BB2-41D2-4710-8578-ABC4564305FE}" type="pres">
      <dgm:prSet presAssocID="{BE29DB56-572B-434C-9FEB-40FDA53E15C6}" presName="vSp2" presStyleCnt="0"/>
      <dgm:spPr/>
    </dgm:pt>
    <dgm:pt modelId="{FF2107A0-51DE-48A3-9828-19755D184CD3}" type="pres">
      <dgm:prSet presAssocID="{BE29DB56-572B-434C-9FEB-40FDA53E15C6}" presName="sibTrans" presStyleCnt="0"/>
      <dgm:spPr/>
    </dgm:pt>
    <dgm:pt modelId="{193D843E-33A0-46B0-B7EF-6F9E41F0A38D}" type="pres">
      <dgm:prSet presAssocID="{BBA35237-27B7-4803-8A0B-667BB88B262E}" presName="compositeNode" presStyleCnt="0">
        <dgm:presLayoutVars>
          <dgm:bulletEnabled val="1"/>
        </dgm:presLayoutVars>
      </dgm:prSet>
      <dgm:spPr/>
    </dgm:pt>
    <dgm:pt modelId="{5E10BF1C-F50C-4685-9301-2D9CE129A30C}" type="pres">
      <dgm:prSet presAssocID="{BBA35237-27B7-4803-8A0B-667BB88B262E}" presName="bgRect" presStyleLbl="node1" presStyleIdx="2" presStyleCnt="3"/>
      <dgm:spPr/>
    </dgm:pt>
    <dgm:pt modelId="{639DAD85-77BC-4EA0-8C82-E5B1F62200AF}" type="pres">
      <dgm:prSet presAssocID="{BBA35237-27B7-4803-8A0B-667BB88B262E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7594DDCC-49E2-482F-8FC7-691B342B70E6}" type="pres">
      <dgm:prSet presAssocID="{BBA35237-27B7-4803-8A0B-667BB88B262E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5685F80F-4137-49F4-9199-22A31CB1618A}" type="presOf" srcId="{AE208816-6FEB-4864-B4FD-7DCF091E7338}" destId="{7594DDCC-49E2-482F-8FC7-691B342B70E6}" srcOrd="0" destOrd="0" presId="urn:microsoft.com/office/officeart/2005/8/layout/hProcess7"/>
    <dgm:cxn modelId="{CC081C18-AD66-4D70-9B98-A15438A4A83B}" type="presOf" srcId="{CBFB4182-3F48-4FAF-B21F-9BDAF64B9089}" destId="{2E00674F-48E8-470E-B259-6BAC0D2812C2}" srcOrd="0" destOrd="0" presId="urn:microsoft.com/office/officeart/2005/8/layout/hProcess7"/>
    <dgm:cxn modelId="{F8492B2E-09D0-471D-933A-85F530C1D2F3}" type="presOf" srcId="{461284F3-E1DC-4B5F-AFD8-479E42F5DC62}" destId="{2F815F1D-21E2-4E19-81F0-4725D0E6043C}" srcOrd="1" destOrd="0" presId="urn:microsoft.com/office/officeart/2005/8/layout/hProcess7"/>
    <dgm:cxn modelId="{7195A340-CB0E-4596-8E40-3ADFAE78ADF9}" srcId="{461284F3-E1DC-4B5F-AFD8-479E42F5DC62}" destId="{271F68BC-6376-4CE7-A198-1BB4FBD2C4CE}" srcOrd="0" destOrd="0" parTransId="{FCBAAF6D-3471-41B5-86C1-DB344D05B7D7}" sibTransId="{FBB67FA8-D08F-412F-93CD-7D3B018846A2}"/>
    <dgm:cxn modelId="{DCBAF763-019E-41A1-B51F-02465C1B32A5}" srcId="{CBFB4182-3F48-4FAF-B21F-9BDAF64B9089}" destId="{15B8D1D4-A262-46E9-A05D-AE6F1595CBD8}" srcOrd="0" destOrd="0" parTransId="{F7E5DC61-DF9A-4E33-8CB2-79A0CA276C1D}" sibTransId="{AC350B17-EFD4-43B9-AF1C-1F7A3DEAA1B2}"/>
    <dgm:cxn modelId="{93355C4A-FCA3-4A53-AD60-FD7EB3419326}" type="presOf" srcId="{A5E1186C-E9A9-4665-A6A9-0FFD678EDA86}" destId="{440EA4D4-A3E8-427D-9602-3C42915DA1D7}" srcOrd="0" destOrd="0" presId="urn:microsoft.com/office/officeart/2005/8/layout/hProcess7"/>
    <dgm:cxn modelId="{69173456-879F-4E81-9B4C-D9BF253AE6E3}" type="presOf" srcId="{15B8D1D4-A262-46E9-A05D-AE6F1595CBD8}" destId="{339DA8A0-C3B0-44E7-BB40-862CC7468F52}" srcOrd="0" destOrd="0" presId="urn:microsoft.com/office/officeart/2005/8/layout/hProcess7"/>
    <dgm:cxn modelId="{B837167B-1C24-4329-960B-79FF90206B0B}" type="presOf" srcId="{E0EF1958-C2DE-4A2A-9771-6B6058BA1C8E}" destId="{34BD0736-BF78-4182-A60E-0DAFB88A86CA}" srcOrd="0" destOrd="3" presId="urn:microsoft.com/office/officeart/2005/8/layout/hProcess7"/>
    <dgm:cxn modelId="{3D730B88-D5E2-412E-82EE-E99B18F9A94D}" srcId="{A5E1186C-E9A9-4665-A6A9-0FFD678EDA86}" destId="{BBA35237-27B7-4803-8A0B-667BB88B262E}" srcOrd="2" destOrd="0" parTransId="{5A391D68-DFE3-4096-913A-A9C33795D4F1}" sibTransId="{2844503B-A51C-441C-876A-ED1DCB88B4ED}"/>
    <dgm:cxn modelId="{77B83A89-B4E4-4B46-964C-363E8B5620FB}" srcId="{461284F3-E1DC-4B5F-AFD8-479E42F5DC62}" destId="{E0EF1958-C2DE-4A2A-9771-6B6058BA1C8E}" srcOrd="3" destOrd="0" parTransId="{77B46506-E978-4596-90F0-BFC20A79895B}" sibTransId="{1C83398F-BB6E-4343-8ABA-CEF5851EE229}"/>
    <dgm:cxn modelId="{C8222DA5-823B-47DA-A252-06075BB861F4}" srcId="{A5E1186C-E9A9-4665-A6A9-0FFD678EDA86}" destId="{CBFB4182-3F48-4FAF-B21F-9BDAF64B9089}" srcOrd="1" destOrd="0" parTransId="{D2A3E1B4-F3A2-481F-AF0D-A9EC87B37D1F}" sibTransId="{BE29DB56-572B-434C-9FEB-40FDA53E15C6}"/>
    <dgm:cxn modelId="{55C4B2B5-0D6F-4931-B24C-3510778BC84F}" srcId="{BBA35237-27B7-4803-8A0B-667BB88B262E}" destId="{AE208816-6FEB-4864-B4FD-7DCF091E7338}" srcOrd="0" destOrd="0" parTransId="{BF6441B8-478B-4F46-B6C2-7DF09300DFFA}" sibTransId="{AC2A9EEF-9AF2-407F-9139-BBB216014CC7}"/>
    <dgm:cxn modelId="{549669B7-CAE9-4C5E-9F9F-BEA93F486B1B}" type="presOf" srcId="{BBA35237-27B7-4803-8A0B-667BB88B262E}" destId="{639DAD85-77BC-4EA0-8C82-E5B1F62200AF}" srcOrd="1" destOrd="0" presId="urn:microsoft.com/office/officeart/2005/8/layout/hProcess7"/>
    <dgm:cxn modelId="{A410EEB7-B06E-43BB-B6B7-3C186C0702C2}" type="presOf" srcId="{5EF55A61-0FB9-41C3-B021-E2C8104F7BF3}" destId="{34BD0736-BF78-4182-A60E-0DAFB88A86CA}" srcOrd="0" destOrd="1" presId="urn:microsoft.com/office/officeart/2005/8/layout/hProcess7"/>
    <dgm:cxn modelId="{A4B0A0B8-9EE8-44B3-A3C7-9264BEA794FF}" type="presOf" srcId="{461284F3-E1DC-4B5F-AFD8-479E42F5DC62}" destId="{237990CE-9CC4-4F49-8BE3-35478F9BE7B0}" srcOrd="0" destOrd="0" presId="urn:microsoft.com/office/officeart/2005/8/layout/hProcess7"/>
    <dgm:cxn modelId="{B13523C1-3390-41FB-8CC8-9D68A81CC6A6}" type="presOf" srcId="{CBFB4182-3F48-4FAF-B21F-9BDAF64B9089}" destId="{319D9468-F8BA-424C-8419-71A0C5306C78}" srcOrd="1" destOrd="0" presId="urn:microsoft.com/office/officeart/2005/8/layout/hProcess7"/>
    <dgm:cxn modelId="{55200FCA-7F25-415E-B260-F8AD8CA67ABE}" type="presOf" srcId="{BBA35237-27B7-4803-8A0B-667BB88B262E}" destId="{5E10BF1C-F50C-4685-9301-2D9CE129A30C}" srcOrd="0" destOrd="0" presId="urn:microsoft.com/office/officeart/2005/8/layout/hProcess7"/>
    <dgm:cxn modelId="{E432DECF-C488-499C-BA55-32613D813A6C}" srcId="{461284F3-E1DC-4B5F-AFD8-479E42F5DC62}" destId="{DB8ED92A-FF71-4429-9839-AE0C1222072C}" srcOrd="2" destOrd="0" parTransId="{E4E32204-3AD8-4EC2-8F73-92B4B9A65E6E}" sibTransId="{D6D7A54D-DD4B-4633-9B05-86BF30AF2417}"/>
    <dgm:cxn modelId="{FBD808D0-D513-49BF-9BEB-EDFA6C6679F1}" type="presOf" srcId="{DB8ED92A-FF71-4429-9839-AE0C1222072C}" destId="{34BD0736-BF78-4182-A60E-0DAFB88A86CA}" srcOrd="0" destOrd="2" presId="urn:microsoft.com/office/officeart/2005/8/layout/hProcess7"/>
    <dgm:cxn modelId="{FAE498D5-9798-46ED-86FA-5667E414EB59}" srcId="{A5E1186C-E9A9-4665-A6A9-0FFD678EDA86}" destId="{461284F3-E1DC-4B5F-AFD8-479E42F5DC62}" srcOrd="0" destOrd="0" parTransId="{916AC4FD-0F8F-43E4-A31B-0734F8C92EAF}" sibTransId="{3BADEBA6-AC88-46B2-AE89-6DF0C7C6ABC1}"/>
    <dgm:cxn modelId="{63B4E3ED-B15E-4708-A7CD-9F8F442C2B9D}" type="presOf" srcId="{271F68BC-6376-4CE7-A198-1BB4FBD2C4CE}" destId="{34BD0736-BF78-4182-A60E-0DAFB88A86CA}" srcOrd="0" destOrd="0" presId="urn:microsoft.com/office/officeart/2005/8/layout/hProcess7"/>
    <dgm:cxn modelId="{B4985CFC-4A9C-47C5-8BDD-CA317BC34BA6}" srcId="{461284F3-E1DC-4B5F-AFD8-479E42F5DC62}" destId="{5EF55A61-0FB9-41C3-B021-E2C8104F7BF3}" srcOrd="1" destOrd="0" parTransId="{85C7D7C9-2569-4375-BD5B-787A54441CD4}" sibTransId="{B7A417B4-A551-4CDC-B0BF-9C9CEB3EAB7F}"/>
    <dgm:cxn modelId="{A59E0AE0-2F75-4A3A-BBBA-CDE92D390B60}" type="presParOf" srcId="{440EA4D4-A3E8-427D-9602-3C42915DA1D7}" destId="{7C5C2BC0-9D25-4B2D-B6E5-2016A19F06C2}" srcOrd="0" destOrd="0" presId="urn:microsoft.com/office/officeart/2005/8/layout/hProcess7"/>
    <dgm:cxn modelId="{610B68F1-8E21-4890-BF0A-86AB5BE5BE3A}" type="presParOf" srcId="{7C5C2BC0-9D25-4B2D-B6E5-2016A19F06C2}" destId="{237990CE-9CC4-4F49-8BE3-35478F9BE7B0}" srcOrd="0" destOrd="0" presId="urn:microsoft.com/office/officeart/2005/8/layout/hProcess7"/>
    <dgm:cxn modelId="{5D81AFA2-7C9B-47DB-BBA3-D1C41A657100}" type="presParOf" srcId="{7C5C2BC0-9D25-4B2D-B6E5-2016A19F06C2}" destId="{2F815F1D-21E2-4E19-81F0-4725D0E6043C}" srcOrd="1" destOrd="0" presId="urn:microsoft.com/office/officeart/2005/8/layout/hProcess7"/>
    <dgm:cxn modelId="{8561E7C2-7BF6-435B-89FB-F2AA8D7DE1E4}" type="presParOf" srcId="{7C5C2BC0-9D25-4B2D-B6E5-2016A19F06C2}" destId="{34BD0736-BF78-4182-A60E-0DAFB88A86CA}" srcOrd="2" destOrd="0" presId="urn:microsoft.com/office/officeart/2005/8/layout/hProcess7"/>
    <dgm:cxn modelId="{56557376-C939-4936-ABE6-30E82FD7F5EE}" type="presParOf" srcId="{440EA4D4-A3E8-427D-9602-3C42915DA1D7}" destId="{99767712-1A69-48DB-AF67-55225AE81DF7}" srcOrd="1" destOrd="0" presId="urn:microsoft.com/office/officeart/2005/8/layout/hProcess7"/>
    <dgm:cxn modelId="{2574EA7D-D72F-4047-AA60-CB48184F1D76}" type="presParOf" srcId="{440EA4D4-A3E8-427D-9602-3C42915DA1D7}" destId="{42E5239C-86F4-4223-9EFF-563B6E33DAAC}" srcOrd="2" destOrd="0" presId="urn:microsoft.com/office/officeart/2005/8/layout/hProcess7"/>
    <dgm:cxn modelId="{A0D072BF-4C87-4721-9514-8050F56922D4}" type="presParOf" srcId="{42E5239C-86F4-4223-9EFF-563B6E33DAAC}" destId="{9797D483-2192-4574-9F6C-96135CAD4FF5}" srcOrd="0" destOrd="0" presId="urn:microsoft.com/office/officeart/2005/8/layout/hProcess7"/>
    <dgm:cxn modelId="{7ABBB23A-A133-4F4A-B2BA-E480E9A459B3}" type="presParOf" srcId="{42E5239C-86F4-4223-9EFF-563B6E33DAAC}" destId="{7F497A06-21DA-47DD-8D59-659FCA6D8D31}" srcOrd="1" destOrd="0" presId="urn:microsoft.com/office/officeart/2005/8/layout/hProcess7"/>
    <dgm:cxn modelId="{35BBE915-C706-4EC6-9728-144BA9EA0FB0}" type="presParOf" srcId="{42E5239C-86F4-4223-9EFF-563B6E33DAAC}" destId="{666202CF-FDF4-4D6A-9A17-2DA332FD7BA3}" srcOrd="2" destOrd="0" presId="urn:microsoft.com/office/officeart/2005/8/layout/hProcess7"/>
    <dgm:cxn modelId="{A0F02A3F-FACE-4D53-878A-3CBEB1B753B0}" type="presParOf" srcId="{440EA4D4-A3E8-427D-9602-3C42915DA1D7}" destId="{446611B1-4717-4F99-9671-72CFC817BE39}" srcOrd="3" destOrd="0" presId="urn:microsoft.com/office/officeart/2005/8/layout/hProcess7"/>
    <dgm:cxn modelId="{5C8B3B72-A940-43AD-B9AE-68BE43112094}" type="presParOf" srcId="{440EA4D4-A3E8-427D-9602-3C42915DA1D7}" destId="{BC040DBA-5AA7-4385-9BC1-164A9F63A41E}" srcOrd="4" destOrd="0" presId="urn:microsoft.com/office/officeart/2005/8/layout/hProcess7"/>
    <dgm:cxn modelId="{B96981EE-7FE9-4FC9-80FB-35E3309CFE5B}" type="presParOf" srcId="{BC040DBA-5AA7-4385-9BC1-164A9F63A41E}" destId="{2E00674F-48E8-470E-B259-6BAC0D2812C2}" srcOrd="0" destOrd="0" presId="urn:microsoft.com/office/officeart/2005/8/layout/hProcess7"/>
    <dgm:cxn modelId="{B7C20396-73BB-431B-A10A-CCB6E6F354D7}" type="presParOf" srcId="{BC040DBA-5AA7-4385-9BC1-164A9F63A41E}" destId="{319D9468-F8BA-424C-8419-71A0C5306C78}" srcOrd="1" destOrd="0" presId="urn:microsoft.com/office/officeart/2005/8/layout/hProcess7"/>
    <dgm:cxn modelId="{82EEC5D3-89FC-4EE1-BD56-60E80D58198E}" type="presParOf" srcId="{BC040DBA-5AA7-4385-9BC1-164A9F63A41E}" destId="{339DA8A0-C3B0-44E7-BB40-862CC7468F52}" srcOrd="2" destOrd="0" presId="urn:microsoft.com/office/officeart/2005/8/layout/hProcess7"/>
    <dgm:cxn modelId="{E0CA06D6-7D46-4CC9-B62D-1EA8C089B2AD}" type="presParOf" srcId="{440EA4D4-A3E8-427D-9602-3C42915DA1D7}" destId="{8409A966-C560-4FDE-B55A-2388F09535BE}" srcOrd="5" destOrd="0" presId="urn:microsoft.com/office/officeart/2005/8/layout/hProcess7"/>
    <dgm:cxn modelId="{9C129535-DC78-49E5-A1D2-EBE062AEE678}" type="presParOf" srcId="{440EA4D4-A3E8-427D-9602-3C42915DA1D7}" destId="{856301CB-6526-4742-9962-06F2B53E425A}" srcOrd="6" destOrd="0" presId="urn:microsoft.com/office/officeart/2005/8/layout/hProcess7"/>
    <dgm:cxn modelId="{05B633A3-4587-4DC6-8490-F19E10F91655}" type="presParOf" srcId="{856301CB-6526-4742-9962-06F2B53E425A}" destId="{84D1C0BF-C1A3-4F15-9DC5-B968052A45A9}" srcOrd="0" destOrd="0" presId="urn:microsoft.com/office/officeart/2005/8/layout/hProcess7"/>
    <dgm:cxn modelId="{ACC5314C-2E8B-44BE-BEF1-BC55E89D67EB}" type="presParOf" srcId="{856301CB-6526-4742-9962-06F2B53E425A}" destId="{02393327-DE3B-4C89-BC19-4FB9A9E476AE}" srcOrd="1" destOrd="0" presId="urn:microsoft.com/office/officeart/2005/8/layout/hProcess7"/>
    <dgm:cxn modelId="{F7E5C3B7-53EA-4BF4-B966-75705B41B122}" type="presParOf" srcId="{856301CB-6526-4742-9962-06F2B53E425A}" destId="{79A66BB2-41D2-4710-8578-ABC4564305FE}" srcOrd="2" destOrd="0" presId="urn:microsoft.com/office/officeart/2005/8/layout/hProcess7"/>
    <dgm:cxn modelId="{5E0104A6-8C34-462C-B416-389EB7A7A5E6}" type="presParOf" srcId="{440EA4D4-A3E8-427D-9602-3C42915DA1D7}" destId="{FF2107A0-51DE-48A3-9828-19755D184CD3}" srcOrd="7" destOrd="0" presId="urn:microsoft.com/office/officeart/2005/8/layout/hProcess7"/>
    <dgm:cxn modelId="{0D272A00-64D5-43F2-BACD-50AAC33389E9}" type="presParOf" srcId="{440EA4D4-A3E8-427D-9602-3C42915DA1D7}" destId="{193D843E-33A0-46B0-B7EF-6F9E41F0A38D}" srcOrd="8" destOrd="0" presId="urn:microsoft.com/office/officeart/2005/8/layout/hProcess7"/>
    <dgm:cxn modelId="{0598A34B-D40F-46F8-B771-15124CBC1E69}" type="presParOf" srcId="{193D843E-33A0-46B0-B7EF-6F9E41F0A38D}" destId="{5E10BF1C-F50C-4685-9301-2D9CE129A30C}" srcOrd="0" destOrd="0" presId="urn:microsoft.com/office/officeart/2005/8/layout/hProcess7"/>
    <dgm:cxn modelId="{DA5F5E51-2D3F-47E0-9199-19C651B6AF82}" type="presParOf" srcId="{193D843E-33A0-46B0-B7EF-6F9E41F0A38D}" destId="{639DAD85-77BC-4EA0-8C82-E5B1F62200AF}" srcOrd="1" destOrd="0" presId="urn:microsoft.com/office/officeart/2005/8/layout/hProcess7"/>
    <dgm:cxn modelId="{93AA4605-F4D6-48FC-A24E-DA61C0928256}" type="presParOf" srcId="{193D843E-33A0-46B0-B7EF-6F9E41F0A38D}" destId="{7594DDCC-49E2-482F-8FC7-691B342B70E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1186C-E9A9-4665-A6A9-0FFD678EDA86}" type="doc">
      <dgm:prSet loTypeId="urn:microsoft.com/office/officeart/2005/8/layout/hProcess7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CR"/>
        </a:p>
      </dgm:t>
    </dgm:pt>
    <dgm:pt modelId="{461284F3-E1DC-4B5F-AFD8-479E42F5DC62}">
      <dgm:prSet phldrT="[Texto]" custT="1"/>
      <dgm:spPr/>
      <dgm:t>
        <a:bodyPr/>
        <a:lstStyle/>
        <a:p>
          <a:r>
            <a:rPr lang="es-CR" sz="1600" dirty="0">
              <a:solidFill>
                <a:schemeClr val="bg1"/>
              </a:solidFill>
            </a:rPr>
            <a:t>FASE 7_</a:t>
          </a:r>
          <a:r>
            <a:rPr lang="es-ES" sz="1600" dirty="0">
              <a:solidFill>
                <a:srgbClr val="0070C0"/>
              </a:solidFill>
            </a:rPr>
            <a:t>Elaboración</a:t>
          </a:r>
          <a:endParaRPr lang="es-CR" sz="1600" dirty="0">
            <a:solidFill>
              <a:srgbClr val="0070C0"/>
            </a:solidFill>
          </a:endParaRPr>
        </a:p>
      </dgm:t>
    </dgm:pt>
    <dgm:pt modelId="{916AC4FD-0F8F-43E4-A31B-0734F8C92EAF}" type="parTrans" cxnId="{FAE498D5-9798-46ED-86FA-5667E414EB59}">
      <dgm:prSet/>
      <dgm:spPr/>
      <dgm:t>
        <a:bodyPr/>
        <a:lstStyle/>
        <a:p>
          <a:endParaRPr lang="es-CR"/>
        </a:p>
      </dgm:t>
    </dgm:pt>
    <dgm:pt modelId="{3BADEBA6-AC88-46B2-AE89-6DF0C7C6ABC1}" type="sibTrans" cxnId="{FAE498D5-9798-46ED-86FA-5667E414EB59}">
      <dgm:prSet/>
      <dgm:spPr/>
      <dgm:t>
        <a:bodyPr/>
        <a:lstStyle/>
        <a:p>
          <a:endParaRPr lang="es-CR"/>
        </a:p>
      </dgm:t>
    </dgm:pt>
    <dgm:pt modelId="{0A8965F1-1A91-4383-BD42-E013F4E5845B}">
      <dgm:prSet phldrT="[Texto]" custT="1"/>
      <dgm:spPr/>
      <dgm:t>
        <a:bodyPr/>
        <a:lstStyle/>
        <a:p>
          <a:r>
            <a:rPr lang="es-ES" sz="1400" b="1" dirty="0">
              <a:solidFill>
                <a:schemeClr val="bg2"/>
              </a:solidFill>
            </a:rPr>
            <a:t>FASES DE ADMINISTRACIÓN Y PREPARACIÓN DE LOS DATOS</a:t>
          </a:r>
          <a:endParaRPr lang="es-CR" sz="1400" b="1" dirty="0">
            <a:solidFill>
              <a:schemeClr val="bg2"/>
            </a:solidFill>
          </a:endParaRPr>
        </a:p>
      </dgm:t>
    </dgm:pt>
    <dgm:pt modelId="{FE2CC091-AC93-4510-BEE5-9BFA2EC2F2B6}" type="parTrans" cxnId="{EF9E343C-5653-44F1-8732-B38AAFE9644A}">
      <dgm:prSet/>
      <dgm:spPr/>
      <dgm:t>
        <a:bodyPr/>
        <a:lstStyle/>
        <a:p>
          <a:endParaRPr lang="es-CR"/>
        </a:p>
      </dgm:t>
    </dgm:pt>
    <dgm:pt modelId="{29F7ABA5-BA26-4389-8BA3-73F541A89B35}" type="sibTrans" cxnId="{EF9E343C-5653-44F1-8732-B38AAFE9644A}">
      <dgm:prSet/>
      <dgm:spPr/>
      <dgm:t>
        <a:bodyPr/>
        <a:lstStyle/>
        <a:p>
          <a:endParaRPr lang="es-CR"/>
        </a:p>
      </dgm:t>
    </dgm:pt>
    <dgm:pt modelId="{FE019C45-4C73-4266-95E3-53050EE30053}">
      <dgm:prSet phldrT="[Texto]"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Implica la revisión del instrumento o sistema de medición y su forma de administración para implementar cambios necesarios y posteriormente construir la versión definitiva incluyendo un diseño atractivo.</a:t>
          </a:r>
          <a:endParaRPr lang="es-CR" sz="1600" dirty="0">
            <a:solidFill>
              <a:srgbClr val="0070C0"/>
            </a:solidFill>
          </a:endParaRPr>
        </a:p>
      </dgm:t>
    </dgm:pt>
    <dgm:pt modelId="{C6F411D7-081E-485E-BDA6-4EBE628942E8}" type="parTrans" cxnId="{AD7766C7-0032-4972-9C2A-6C5DC068E7C0}">
      <dgm:prSet/>
      <dgm:spPr/>
      <dgm:t>
        <a:bodyPr/>
        <a:lstStyle/>
        <a:p>
          <a:endParaRPr lang="es-CR"/>
        </a:p>
      </dgm:t>
    </dgm:pt>
    <dgm:pt modelId="{28AC8E36-2F9B-427E-9880-D64E7D2BFFD9}" type="sibTrans" cxnId="{AD7766C7-0032-4972-9C2A-6C5DC068E7C0}">
      <dgm:prSet/>
      <dgm:spPr/>
      <dgm:t>
        <a:bodyPr/>
        <a:lstStyle/>
        <a:p>
          <a:endParaRPr lang="es-CR"/>
        </a:p>
      </dgm:t>
    </dgm:pt>
    <dgm:pt modelId="{440EA4D4-A3E8-427D-9602-3C42915DA1D7}" type="pres">
      <dgm:prSet presAssocID="{A5E1186C-E9A9-4665-A6A9-0FFD678EDA86}" presName="Name0" presStyleCnt="0">
        <dgm:presLayoutVars>
          <dgm:dir/>
          <dgm:animLvl val="lvl"/>
          <dgm:resizeHandles val="exact"/>
        </dgm:presLayoutVars>
      </dgm:prSet>
      <dgm:spPr/>
    </dgm:pt>
    <dgm:pt modelId="{7C5C2BC0-9D25-4B2D-B6E5-2016A19F06C2}" type="pres">
      <dgm:prSet presAssocID="{461284F3-E1DC-4B5F-AFD8-479E42F5DC62}" presName="compositeNode" presStyleCnt="0">
        <dgm:presLayoutVars>
          <dgm:bulletEnabled val="1"/>
        </dgm:presLayoutVars>
      </dgm:prSet>
      <dgm:spPr/>
    </dgm:pt>
    <dgm:pt modelId="{237990CE-9CC4-4F49-8BE3-35478F9BE7B0}" type="pres">
      <dgm:prSet presAssocID="{461284F3-E1DC-4B5F-AFD8-479E42F5DC62}" presName="bgRect" presStyleLbl="node1" presStyleIdx="0" presStyleCnt="2"/>
      <dgm:spPr/>
    </dgm:pt>
    <dgm:pt modelId="{2F815F1D-21E2-4E19-81F0-4725D0E6043C}" type="pres">
      <dgm:prSet presAssocID="{461284F3-E1DC-4B5F-AFD8-479E42F5DC62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D7CCF785-55C6-4C1E-AD3F-3EE3351DB9C9}" type="pres">
      <dgm:prSet presAssocID="{461284F3-E1DC-4B5F-AFD8-479E42F5DC62}" presName="childNode" presStyleLbl="node1" presStyleIdx="0" presStyleCnt="2">
        <dgm:presLayoutVars>
          <dgm:bulletEnabled val="1"/>
        </dgm:presLayoutVars>
      </dgm:prSet>
      <dgm:spPr/>
    </dgm:pt>
    <dgm:pt modelId="{DB296109-62B2-4814-A1B3-A4FB65BC7F67}" type="pres">
      <dgm:prSet presAssocID="{3BADEBA6-AC88-46B2-AE89-6DF0C7C6ABC1}" presName="hSp" presStyleCnt="0"/>
      <dgm:spPr/>
    </dgm:pt>
    <dgm:pt modelId="{42095802-B0A4-4402-803D-F0F819E501F4}" type="pres">
      <dgm:prSet presAssocID="{3BADEBA6-AC88-46B2-AE89-6DF0C7C6ABC1}" presName="vProcSp" presStyleCnt="0"/>
      <dgm:spPr/>
    </dgm:pt>
    <dgm:pt modelId="{DDE560A8-E1C0-4050-9C74-EC5D3518631E}" type="pres">
      <dgm:prSet presAssocID="{3BADEBA6-AC88-46B2-AE89-6DF0C7C6ABC1}" presName="vSp1" presStyleCnt="0"/>
      <dgm:spPr/>
    </dgm:pt>
    <dgm:pt modelId="{6000D9C0-183F-479E-934C-EDD15AEE8E69}" type="pres">
      <dgm:prSet presAssocID="{3BADEBA6-AC88-46B2-AE89-6DF0C7C6ABC1}" presName="simulatedConn" presStyleLbl="solidFgAcc1" presStyleIdx="0" presStyleCnt="1"/>
      <dgm:spPr/>
    </dgm:pt>
    <dgm:pt modelId="{5209C69E-FB08-430B-B96D-93E5E519AF67}" type="pres">
      <dgm:prSet presAssocID="{3BADEBA6-AC88-46B2-AE89-6DF0C7C6ABC1}" presName="vSp2" presStyleCnt="0"/>
      <dgm:spPr/>
    </dgm:pt>
    <dgm:pt modelId="{04FC7C46-FEA0-4901-9D23-85877B9705B5}" type="pres">
      <dgm:prSet presAssocID="{3BADEBA6-AC88-46B2-AE89-6DF0C7C6ABC1}" presName="sibTrans" presStyleCnt="0"/>
      <dgm:spPr/>
    </dgm:pt>
    <dgm:pt modelId="{9D6AE837-44BA-40CF-A0B4-B975868D14D9}" type="pres">
      <dgm:prSet presAssocID="{0A8965F1-1A91-4383-BD42-E013F4E5845B}" presName="compositeNode" presStyleCnt="0">
        <dgm:presLayoutVars>
          <dgm:bulletEnabled val="1"/>
        </dgm:presLayoutVars>
      </dgm:prSet>
      <dgm:spPr/>
    </dgm:pt>
    <dgm:pt modelId="{FE5624F6-AD60-4962-9BFD-27E93E9B6C37}" type="pres">
      <dgm:prSet presAssocID="{0A8965F1-1A91-4383-BD42-E013F4E5845B}" presName="bgRect" presStyleLbl="node1" presStyleIdx="1" presStyleCnt="2"/>
      <dgm:spPr/>
    </dgm:pt>
    <dgm:pt modelId="{6B679278-DDE2-4BD3-81C1-5D22D5912FAC}" type="pres">
      <dgm:prSet presAssocID="{0A8965F1-1A91-4383-BD42-E013F4E5845B}" presName="parentNode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8492B2E-09D0-471D-933A-85F530C1D2F3}" type="presOf" srcId="{461284F3-E1DC-4B5F-AFD8-479E42F5DC62}" destId="{2F815F1D-21E2-4E19-81F0-4725D0E6043C}" srcOrd="1" destOrd="0" presId="urn:microsoft.com/office/officeart/2005/8/layout/hProcess7"/>
    <dgm:cxn modelId="{EF9E343C-5653-44F1-8732-B38AAFE9644A}" srcId="{A5E1186C-E9A9-4665-A6A9-0FFD678EDA86}" destId="{0A8965F1-1A91-4383-BD42-E013F4E5845B}" srcOrd="1" destOrd="0" parTransId="{FE2CC091-AC93-4510-BEE5-9BFA2EC2F2B6}" sibTransId="{29F7ABA5-BA26-4389-8BA3-73F541A89B35}"/>
    <dgm:cxn modelId="{83C19166-D135-422A-BA4D-0D14C9345B03}" type="presOf" srcId="{FE019C45-4C73-4266-95E3-53050EE30053}" destId="{D7CCF785-55C6-4C1E-AD3F-3EE3351DB9C9}" srcOrd="0" destOrd="0" presId="urn:microsoft.com/office/officeart/2005/8/layout/hProcess7"/>
    <dgm:cxn modelId="{93355C4A-FCA3-4A53-AD60-FD7EB3419326}" type="presOf" srcId="{A5E1186C-E9A9-4665-A6A9-0FFD678EDA86}" destId="{440EA4D4-A3E8-427D-9602-3C42915DA1D7}" srcOrd="0" destOrd="0" presId="urn:microsoft.com/office/officeart/2005/8/layout/hProcess7"/>
    <dgm:cxn modelId="{7A992A78-7A6B-4505-947B-1F1F7188B26E}" type="presOf" srcId="{0A8965F1-1A91-4383-BD42-E013F4E5845B}" destId="{6B679278-DDE2-4BD3-81C1-5D22D5912FAC}" srcOrd="1" destOrd="0" presId="urn:microsoft.com/office/officeart/2005/8/layout/hProcess7"/>
    <dgm:cxn modelId="{93D5D6B7-654E-4F26-A3CD-D1149A3EE926}" type="presOf" srcId="{0A8965F1-1A91-4383-BD42-E013F4E5845B}" destId="{FE5624F6-AD60-4962-9BFD-27E93E9B6C37}" srcOrd="0" destOrd="0" presId="urn:microsoft.com/office/officeart/2005/8/layout/hProcess7"/>
    <dgm:cxn modelId="{A4B0A0B8-9EE8-44B3-A3C7-9264BEA794FF}" type="presOf" srcId="{461284F3-E1DC-4B5F-AFD8-479E42F5DC62}" destId="{237990CE-9CC4-4F49-8BE3-35478F9BE7B0}" srcOrd="0" destOrd="0" presId="urn:microsoft.com/office/officeart/2005/8/layout/hProcess7"/>
    <dgm:cxn modelId="{AD7766C7-0032-4972-9C2A-6C5DC068E7C0}" srcId="{461284F3-E1DC-4B5F-AFD8-479E42F5DC62}" destId="{FE019C45-4C73-4266-95E3-53050EE30053}" srcOrd="0" destOrd="0" parTransId="{C6F411D7-081E-485E-BDA6-4EBE628942E8}" sibTransId="{28AC8E36-2F9B-427E-9880-D64E7D2BFFD9}"/>
    <dgm:cxn modelId="{FAE498D5-9798-46ED-86FA-5667E414EB59}" srcId="{A5E1186C-E9A9-4665-A6A9-0FFD678EDA86}" destId="{461284F3-E1DC-4B5F-AFD8-479E42F5DC62}" srcOrd="0" destOrd="0" parTransId="{916AC4FD-0F8F-43E4-A31B-0734F8C92EAF}" sibTransId="{3BADEBA6-AC88-46B2-AE89-6DF0C7C6ABC1}"/>
    <dgm:cxn modelId="{A59E0AE0-2F75-4A3A-BBBA-CDE92D390B60}" type="presParOf" srcId="{440EA4D4-A3E8-427D-9602-3C42915DA1D7}" destId="{7C5C2BC0-9D25-4B2D-B6E5-2016A19F06C2}" srcOrd="0" destOrd="0" presId="urn:microsoft.com/office/officeart/2005/8/layout/hProcess7"/>
    <dgm:cxn modelId="{610B68F1-8E21-4890-BF0A-86AB5BE5BE3A}" type="presParOf" srcId="{7C5C2BC0-9D25-4B2D-B6E5-2016A19F06C2}" destId="{237990CE-9CC4-4F49-8BE3-35478F9BE7B0}" srcOrd="0" destOrd="0" presId="urn:microsoft.com/office/officeart/2005/8/layout/hProcess7"/>
    <dgm:cxn modelId="{5D81AFA2-7C9B-47DB-BBA3-D1C41A657100}" type="presParOf" srcId="{7C5C2BC0-9D25-4B2D-B6E5-2016A19F06C2}" destId="{2F815F1D-21E2-4E19-81F0-4725D0E6043C}" srcOrd="1" destOrd="0" presId="urn:microsoft.com/office/officeart/2005/8/layout/hProcess7"/>
    <dgm:cxn modelId="{40C325F2-FE32-484B-B7A8-9877C8E2628D}" type="presParOf" srcId="{7C5C2BC0-9D25-4B2D-B6E5-2016A19F06C2}" destId="{D7CCF785-55C6-4C1E-AD3F-3EE3351DB9C9}" srcOrd="2" destOrd="0" presId="urn:microsoft.com/office/officeart/2005/8/layout/hProcess7"/>
    <dgm:cxn modelId="{462E6813-2D1C-432F-A9CB-858B6466D62A}" type="presParOf" srcId="{440EA4D4-A3E8-427D-9602-3C42915DA1D7}" destId="{DB296109-62B2-4814-A1B3-A4FB65BC7F67}" srcOrd="1" destOrd="0" presId="urn:microsoft.com/office/officeart/2005/8/layout/hProcess7"/>
    <dgm:cxn modelId="{22F6139E-A0C5-457C-95BB-6FA2DD364CBE}" type="presParOf" srcId="{440EA4D4-A3E8-427D-9602-3C42915DA1D7}" destId="{42095802-B0A4-4402-803D-F0F819E501F4}" srcOrd="2" destOrd="0" presId="urn:microsoft.com/office/officeart/2005/8/layout/hProcess7"/>
    <dgm:cxn modelId="{21DB2D27-18BE-478B-8997-C4A0FEE292A0}" type="presParOf" srcId="{42095802-B0A4-4402-803D-F0F819E501F4}" destId="{DDE560A8-E1C0-4050-9C74-EC5D3518631E}" srcOrd="0" destOrd="0" presId="urn:microsoft.com/office/officeart/2005/8/layout/hProcess7"/>
    <dgm:cxn modelId="{79D7BF30-7339-4B59-A558-9B79E130F12F}" type="presParOf" srcId="{42095802-B0A4-4402-803D-F0F819E501F4}" destId="{6000D9C0-183F-479E-934C-EDD15AEE8E69}" srcOrd="1" destOrd="0" presId="urn:microsoft.com/office/officeart/2005/8/layout/hProcess7"/>
    <dgm:cxn modelId="{F6E801F5-28B1-4050-81CA-CB44CB6272C6}" type="presParOf" srcId="{42095802-B0A4-4402-803D-F0F819E501F4}" destId="{5209C69E-FB08-430B-B96D-93E5E519AF67}" srcOrd="2" destOrd="0" presId="urn:microsoft.com/office/officeart/2005/8/layout/hProcess7"/>
    <dgm:cxn modelId="{D92F2F4A-9B17-4893-B7CB-55FC42E4FAC7}" type="presParOf" srcId="{440EA4D4-A3E8-427D-9602-3C42915DA1D7}" destId="{04FC7C46-FEA0-4901-9D23-85877B9705B5}" srcOrd="3" destOrd="0" presId="urn:microsoft.com/office/officeart/2005/8/layout/hProcess7"/>
    <dgm:cxn modelId="{D5FB2F62-3C8A-4467-A7C5-CD7B9763FFC9}" type="presParOf" srcId="{440EA4D4-A3E8-427D-9602-3C42915DA1D7}" destId="{9D6AE837-44BA-40CF-A0B4-B975868D14D9}" srcOrd="4" destOrd="0" presId="urn:microsoft.com/office/officeart/2005/8/layout/hProcess7"/>
    <dgm:cxn modelId="{91EAE4FC-2ADD-47CF-B646-B671023E4168}" type="presParOf" srcId="{9D6AE837-44BA-40CF-A0B4-B975868D14D9}" destId="{FE5624F6-AD60-4962-9BFD-27E93E9B6C37}" srcOrd="0" destOrd="0" presId="urn:microsoft.com/office/officeart/2005/8/layout/hProcess7"/>
    <dgm:cxn modelId="{5A4FEC64-23A6-4456-927C-5B465256969B}" type="presParOf" srcId="{9D6AE837-44BA-40CF-A0B4-B975868D14D9}" destId="{6B679278-DDE2-4BD3-81C1-5D22D5912FAC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E1186C-E9A9-4665-A6A9-0FFD678EDA86}" type="doc">
      <dgm:prSet loTypeId="urn:microsoft.com/office/officeart/2005/8/layout/hProcess7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CR"/>
        </a:p>
      </dgm:t>
    </dgm:pt>
    <dgm:pt modelId="{461284F3-E1DC-4B5F-AFD8-479E42F5DC62}">
      <dgm:prSet phldrT="[Texto]" custT="1"/>
      <dgm:spPr/>
      <dgm:t>
        <a:bodyPr/>
        <a:lstStyle/>
        <a:p>
          <a:r>
            <a:rPr lang="es-CR" sz="1600" dirty="0">
              <a:solidFill>
                <a:schemeClr val="bg1"/>
              </a:solidFill>
            </a:rPr>
            <a:t>FASE 8_</a:t>
          </a:r>
          <a:r>
            <a:rPr lang="es-ES" sz="1600" dirty="0">
              <a:solidFill>
                <a:schemeClr val="accent6"/>
              </a:solidFill>
            </a:rPr>
            <a:t>Entrenamiento</a:t>
          </a:r>
          <a:endParaRPr lang="es-CR" sz="1600" dirty="0">
            <a:solidFill>
              <a:schemeClr val="accent6"/>
            </a:solidFill>
          </a:endParaRPr>
        </a:p>
      </dgm:t>
    </dgm:pt>
    <dgm:pt modelId="{916AC4FD-0F8F-43E4-A31B-0734F8C92EAF}" type="parTrans" cxnId="{FAE498D5-9798-46ED-86FA-5667E414EB59}">
      <dgm:prSet/>
      <dgm:spPr/>
      <dgm:t>
        <a:bodyPr/>
        <a:lstStyle/>
        <a:p>
          <a:endParaRPr lang="es-CR"/>
        </a:p>
      </dgm:t>
    </dgm:pt>
    <dgm:pt modelId="{3BADEBA6-AC88-46B2-AE89-6DF0C7C6ABC1}" type="sibTrans" cxnId="{FAE498D5-9798-46ED-86FA-5667E414EB59}">
      <dgm:prSet/>
      <dgm:spPr/>
      <dgm:t>
        <a:bodyPr/>
        <a:lstStyle/>
        <a:p>
          <a:endParaRPr lang="es-CR"/>
        </a:p>
      </dgm:t>
    </dgm:pt>
    <dgm:pt modelId="{CBFB4182-3F48-4FAF-B21F-9BDAF64B9089}">
      <dgm:prSet phldrT="[Texto]" custT="1"/>
      <dgm:spPr/>
      <dgm:t>
        <a:bodyPr/>
        <a:lstStyle/>
        <a:p>
          <a:r>
            <a:rPr lang="es-ES" sz="1600" dirty="0">
              <a:solidFill>
                <a:schemeClr val="bg1"/>
              </a:solidFill>
            </a:rPr>
            <a:t>FASE 9_</a:t>
          </a:r>
          <a:r>
            <a:rPr lang="es-ES" sz="1600" dirty="0">
              <a:solidFill>
                <a:schemeClr val="accent3"/>
              </a:solidFill>
            </a:rPr>
            <a:t>Obtener autorizaciones</a:t>
          </a:r>
          <a:endParaRPr lang="es-CR" sz="1600" dirty="0">
            <a:solidFill>
              <a:schemeClr val="accent3"/>
            </a:solidFill>
          </a:endParaRPr>
        </a:p>
      </dgm:t>
    </dgm:pt>
    <dgm:pt modelId="{D2A3E1B4-F3A2-481F-AF0D-A9EC87B37D1F}" type="parTrans" cxnId="{C8222DA5-823B-47DA-A252-06075BB861F4}">
      <dgm:prSet/>
      <dgm:spPr/>
      <dgm:t>
        <a:bodyPr/>
        <a:lstStyle/>
        <a:p>
          <a:endParaRPr lang="es-CR"/>
        </a:p>
      </dgm:t>
    </dgm:pt>
    <dgm:pt modelId="{BE29DB56-572B-434C-9FEB-40FDA53E15C6}" type="sibTrans" cxnId="{C8222DA5-823B-47DA-A252-06075BB861F4}">
      <dgm:prSet/>
      <dgm:spPr/>
      <dgm:t>
        <a:bodyPr/>
        <a:lstStyle/>
        <a:p>
          <a:endParaRPr lang="es-CR"/>
        </a:p>
      </dgm:t>
    </dgm:pt>
    <dgm:pt modelId="{BBA35237-27B7-4803-8A0B-667BB88B262E}">
      <dgm:prSet phldrT="[Texto]" custT="1"/>
      <dgm:spPr/>
      <dgm:t>
        <a:bodyPr/>
        <a:lstStyle/>
        <a:p>
          <a:r>
            <a:rPr lang="es-CR" sz="1600" dirty="0">
              <a:solidFill>
                <a:schemeClr val="bg1"/>
              </a:solidFill>
            </a:rPr>
            <a:t>FASE 10_</a:t>
          </a:r>
          <a:r>
            <a:rPr lang="es-CR" sz="1600" dirty="0">
              <a:solidFill>
                <a:schemeClr val="accent1"/>
              </a:solidFill>
            </a:rPr>
            <a:t>Administración del instrumento</a:t>
          </a:r>
        </a:p>
      </dgm:t>
    </dgm:pt>
    <dgm:pt modelId="{5A391D68-DFE3-4096-913A-A9C33795D4F1}" type="parTrans" cxnId="{3D730B88-D5E2-412E-82EE-E99B18F9A94D}">
      <dgm:prSet/>
      <dgm:spPr/>
      <dgm:t>
        <a:bodyPr/>
        <a:lstStyle/>
        <a:p>
          <a:endParaRPr lang="es-CR"/>
        </a:p>
      </dgm:t>
    </dgm:pt>
    <dgm:pt modelId="{2844503B-A51C-441C-876A-ED1DCB88B4ED}" type="sibTrans" cxnId="{3D730B88-D5E2-412E-82EE-E99B18F9A94D}">
      <dgm:prSet/>
      <dgm:spPr/>
      <dgm:t>
        <a:bodyPr/>
        <a:lstStyle/>
        <a:p>
          <a:endParaRPr lang="es-CR"/>
        </a:p>
      </dgm:t>
    </dgm:pt>
    <dgm:pt modelId="{AE208816-6FEB-4864-B4FD-7DCF091E7338}">
      <dgm:prSet phldrT="[Texto]"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Aplicar el instrumento o sistema de medición a los participantes o casos de la investigación.</a:t>
          </a:r>
          <a:endParaRPr lang="es-CR" sz="1400" dirty="0">
            <a:solidFill>
              <a:schemeClr val="bg1"/>
            </a:solidFill>
          </a:endParaRPr>
        </a:p>
      </dgm:t>
    </dgm:pt>
    <dgm:pt modelId="{BF6441B8-478B-4F46-B6C2-7DF09300DFFA}" type="parTrans" cxnId="{55C4B2B5-0D6F-4931-B24C-3510778BC84F}">
      <dgm:prSet/>
      <dgm:spPr/>
      <dgm:t>
        <a:bodyPr/>
        <a:lstStyle/>
        <a:p>
          <a:endParaRPr lang="es-CR"/>
        </a:p>
      </dgm:t>
    </dgm:pt>
    <dgm:pt modelId="{AC2A9EEF-9AF2-407F-9139-BBB216014CC7}" type="sibTrans" cxnId="{55C4B2B5-0D6F-4931-B24C-3510778BC84F}">
      <dgm:prSet/>
      <dgm:spPr/>
      <dgm:t>
        <a:bodyPr/>
        <a:lstStyle/>
        <a:p>
          <a:endParaRPr lang="es-CR"/>
        </a:p>
      </dgm:t>
    </dgm:pt>
    <dgm:pt modelId="{B2F2173A-2C0C-439D-852B-09B8FEE16632}">
      <dgm:prSet phldrT="[Texto]" custT="1"/>
      <dgm:spPr/>
      <dgm:t>
        <a:bodyPr/>
        <a:lstStyle/>
        <a:p>
          <a:r>
            <a:rPr lang="es-ES" sz="1400">
              <a:solidFill>
                <a:schemeClr val="bg1"/>
              </a:solidFill>
            </a:rPr>
            <a:t>Consiste en capacitar y motivar a las personas que habrán de aplicar y codificar respuestas o valores producidos por el instrumento o sistema de medición.</a:t>
          </a:r>
          <a:endParaRPr lang="es-CR" sz="1100" dirty="0">
            <a:solidFill>
              <a:schemeClr val="accent6"/>
            </a:solidFill>
          </a:endParaRPr>
        </a:p>
      </dgm:t>
    </dgm:pt>
    <dgm:pt modelId="{575F9D7D-59DF-4894-8116-407E4B9A3F68}" type="parTrans" cxnId="{D6759F78-865E-4EB8-A055-76B29FB70E08}">
      <dgm:prSet/>
      <dgm:spPr/>
      <dgm:t>
        <a:bodyPr/>
        <a:lstStyle/>
        <a:p>
          <a:endParaRPr lang="es-CR"/>
        </a:p>
      </dgm:t>
    </dgm:pt>
    <dgm:pt modelId="{C0919403-D9FE-408A-8D7A-F7D59373B241}" type="sibTrans" cxnId="{D6759F78-865E-4EB8-A055-76B29FB70E08}">
      <dgm:prSet/>
      <dgm:spPr/>
      <dgm:t>
        <a:bodyPr/>
        <a:lstStyle/>
        <a:p>
          <a:endParaRPr lang="es-CR"/>
        </a:p>
      </dgm:t>
    </dgm:pt>
    <dgm:pt modelId="{D8627E91-CFFA-4FAF-BF0D-76F6D212FA9D}">
      <dgm:prSet phldrT="[Texto]"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Conseguir los permisos y accesos necesarios para aplicar el instrumento o sistema de medición.</a:t>
          </a:r>
          <a:endParaRPr lang="es-CR" sz="1600" dirty="0">
            <a:solidFill>
              <a:schemeClr val="accent1"/>
            </a:solidFill>
          </a:endParaRPr>
        </a:p>
      </dgm:t>
    </dgm:pt>
    <dgm:pt modelId="{49245FD6-A149-496D-B02F-479FA97A9CD4}" type="parTrans" cxnId="{CAD44E3F-64CA-4F25-A6EF-BE6DC42C8276}">
      <dgm:prSet/>
      <dgm:spPr/>
      <dgm:t>
        <a:bodyPr/>
        <a:lstStyle/>
        <a:p>
          <a:endParaRPr lang="es-CR"/>
        </a:p>
      </dgm:t>
    </dgm:pt>
    <dgm:pt modelId="{B96A0B10-4DC2-473C-98DF-0355982FD27C}" type="sibTrans" cxnId="{CAD44E3F-64CA-4F25-A6EF-BE6DC42C8276}">
      <dgm:prSet/>
      <dgm:spPr/>
      <dgm:t>
        <a:bodyPr/>
        <a:lstStyle/>
        <a:p>
          <a:endParaRPr lang="es-CR"/>
        </a:p>
      </dgm:t>
    </dgm:pt>
    <dgm:pt modelId="{440EA4D4-A3E8-427D-9602-3C42915DA1D7}" type="pres">
      <dgm:prSet presAssocID="{A5E1186C-E9A9-4665-A6A9-0FFD678EDA86}" presName="Name0" presStyleCnt="0">
        <dgm:presLayoutVars>
          <dgm:dir/>
          <dgm:animLvl val="lvl"/>
          <dgm:resizeHandles val="exact"/>
        </dgm:presLayoutVars>
      </dgm:prSet>
      <dgm:spPr/>
    </dgm:pt>
    <dgm:pt modelId="{7C5C2BC0-9D25-4B2D-B6E5-2016A19F06C2}" type="pres">
      <dgm:prSet presAssocID="{461284F3-E1DC-4B5F-AFD8-479E42F5DC62}" presName="compositeNode" presStyleCnt="0">
        <dgm:presLayoutVars>
          <dgm:bulletEnabled val="1"/>
        </dgm:presLayoutVars>
      </dgm:prSet>
      <dgm:spPr/>
    </dgm:pt>
    <dgm:pt modelId="{237990CE-9CC4-4F49-8BE3-35478F9BE7B0}" type="pres">
      <dgm:prSet presAssocID="{461284F3-E1DC-4B5F-AFD8-479E42F5DC62}" presName="bgRect" presStyleLbl="node1" presStyleIdx="0" presStyleCnt="3"/>
      <dgm:spPr/>
    </dgm:pt>
    <dgm:pt modelId="{2F815F1D-21E2-4E19-81F0-4725D0E6043C}" type="pres">
      <dgm:prSet presAssocID="{461284F3-E1DC-4B5F-AFD8-479E42F5DC62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B940D9BF-C398-47C4-A64F-03626D0D0AB4}" type="pres">
      <dgm:prSet presAssocID="{461284F3-E1DC-4B5F-AFD8-479E42F5DC62}" presName="childNode" presStyleLbl="node1" presStyleIdx="0" presStyleCnt="3">
        <dgm:presLayoutVars>
          <dgm:bulletEnabled val="1"/>
        </dgm:presLayoutVars>
      </dgm:prSet>
      <dgm:spPr/>
    </dgm:pt>
    <dgm:pt modelId="{99767712-1A69-48DB-AF67-55225AE81DF7}" type="pres">
      <dgm:prSet presAssocID="{3BADEBA6-AC88-46B2-AE89-6DF0C7C6ABC1}" presName="hSp" presStyleCnt="0"/>
      <dgm:spPr/>
    </dgm:pt>
    <dgm:pt modelId="{42E5239C-86F4-4223-9EFF-563B6E33DAAC}" type="pres">
      <dgm:prSet presAssocID="{3BADEBA6-AC88-46B2-AE89-6DF0C7C6ABC1}" presName="vProcSp" presStyleCnt="0"/>
      <dgm:spPr/>
    </dgm:pt>
    <dgm:pt modelId="{9797D483-2192-4574-9F6C-96135CAD4FF5}" type="pres">
      <dgm:prSet presAssocID="{3BADEBA6-AC88-46B2-AE89-6DF0C7C6ABC1}" presName="vSp1" presStyleCnt="0"/>
      <dgm:spPr/>
    </dgm:pt>
    <dgm:pt modelId="{7F497A06-21DA-47DD-8D59-659FCA6D8D31}" type="pres">
      <dgm:prSet presAssocID="{3BADEBA6-AC88-46B2-AE89-6DF0C7C6ABC1}" presName="simulatedConn" presStyleLbl="solidFgAcc1" presStyleIdx="0" presStyleCnt="2"/>
      <dgm:spPr/>
    </dgm:pt>
    <dgm:pt modelId="{666202CF-FDF4-4D6A-9A17-2DA332FD7BA3}" type="pres">
      <dgm:prSet presAssocID="{3BADEBA6-AC88-46B2-AE89-6DF0C7C6ABC1}" presName="vSp2" presStyleCnt="0"/>
      <dgm:spPr/>
    </dgm:pt>
    <dgm:pt modelId="{446611B1-4717-4F99-9671-72CFC817BE39}" type="pres">
      <dgm:prSet presAssocID="{3BADEBA6-AC88-46B2-AE89-6DF0C7C6ABC1}" presName="sibTrans" presStyleCnt="0"/>
      <dgm:spPr/>
    </dgm:pt>
    <dgm:pt modelId="{BC040DBA-5AA7-4385-9BC1-164A9F63A41E}" type="pres">
      <dgm:prSet presAssocID="{CBFB4182-3F48-4FAF-B21F-9BDAF64B9089}" presName="compositeNode" presStyleCnt="0">
        <dgm:presLayoutVars>
          <dgm:bulletEnabled val="1"/>
        </dgm:presLayoutVars>
      </dgm:prSet>
      <dgm:spPr/>
    </dgm:pt>
    <dgm:pt modelId="{2E00674F-48E8-470E-B259-6BAC0D2812C2}" type="pres">
      <dgm:prSet presAssocID="{CBFB4182-3F48-4FAF-B21F-9BDAF64B9089}" presName="bgRect" presStyleLbl="node1" presStyleIdx="1" presStyleCnt="3"/>
      <dgm:spPr/>
    </dgm:pt>
    <dgm:pt modelId="{319D9468-F8BA-424C-8419-71A0C5306C78}" type="pres">
      <dgm:prSet presAssocID="{CBFB4182-3F48-4FAF-B21F-9BDAF64B9089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05353C1D-87BC-40F7-BBD8-2408B6867A57}" type="pres">
      <dgm:prSet presAssocID="{CBFB4182-3F48-4FAF-B21F-9BDAF64B9089}" presName="childNode" presStyleLbl="node1" presStyleIdx="1" presStyleCnt="3">
        <dgm:presLayoutVars>
          <dgm:bulletEnabled val="1"/>
        </dgm:presLayoutVars>
      </dgm:prSet>
      <dgm:spPr/>
    </dgm:pt>
    <dgm:pt modelId="{8409A966-C560-4FDE-B55A-2388F09535BE}" type="pres">
      <dgm:prSet presAssocID="{BE29DB56-572B-434C-9FEB-40FDA53E15C6}" presName="hSp" presStyleCnt="0"/>
      <dgm:spPr/>
    </dgm:pt>
    <dgm:pt modelId="{856301CB-6526-4742-9962-06F2B53E425A}" type="pres">
      <dgm:prSet presAssocID="{BE29DB56-572B-434C-9FEB-40FDA53E15C6}" presName="vProcSp" presStyleCnt="0"/>
      <dgm:spPr/>
    </dgm:pt>
    <dgm:pt modelId="{84D1C0BF-C1A3-4F15-9DC5-B968052A45A9}" type="pres">
      <dgm:prSet presAssocID="{BE29DB56-572B-434C-9FEB-40FDA53E15C6}" presName="vSp1" presStyleCnt="0"/>
      <dgm:spPr/>
    </dgm:pt>
    <dgm:pt modelId="{02393327-DE3B-4C89-BC19-4FB9A9E476AE}" type="pres">
      <dgm:prSet presAssocID="{BE29DB56-572B-434C-9FEB-40FDA53E15C6}" presName="simulatedConn" presStyleLbl="solidFgAcc1" presStyleIdx="1" presStyleCnt="2"/>
      <dgm:spPr/>
    </dgm:pt>
    <dgm:pt modelId="{79A66BB2-41D2-4710-8578-ABC4564305FE}" type="pres">
      <dgm:prSet presAssocID="{BE29DB56-572B-434C-9FEB-40FDA53E15C6}" presName="vSp2" presStyleCnt="0"/>
      <dgm:spPr/>
    </dgm:pt>
    <dgm:pt modelId="{FF2107A0-51DE-48A3-9828-19755D184CD3}" type="pres">
      <dgm:prSet presAssocID="{BE29DB56-572B-434C-9FEB-40FDA53E15C6}" presName="sibTrans" presStyleCnt="0"/>
      <dgm:spPr/>
    </dgm:pt>
    <dgm:pt modelId="{193D843E-33A0-46B0-B7EF-6F9E41F0A38D}" type="pres">
      <dgm:prSet presAssocID="{BBA35237-27B7-4803-8A0B-667BB88B262E}" presName="compositeNode" presStyleCnt="0">
        <dgm:presLayoutVars>
          <dgm:bulletEnabled val="1"/>
        </dgm:presLayoutVars>
      </dgm:prSet>
      <dgm:spPr/>
    </dgm:pt>
    <dgm:pt modelId="{5E10BF1C-F50C-4685-9301-2D9CE129A30C}" type="pres">
      <dgm:prSet presAssocID="{BBA35237-27B7-4803-8A0B-667BB88B262E}" presName="bgRect" presStyleLbl="node1" presStyleIdx="2" presStyleCnt="3"/>
      <dgm:spPr/>
    </dgm:pt>
    <dgm:pt modelId="{639DAD85-77BC-4EA0-8C82-E5B1F62200AF}" type="pres">
      <dgm:prSet presAssocID="{BBA35237-27B7-4803-8A0B-667BB88B262E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7594DDCC-49E2-482F-8FC7-691B342B70E6}" type="pres">
      <dgm:prSet presAssocID="{BBA35237-27B7-4803-8A0B-667BB88B262E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5685F80F-4137-49F4-9199-22A31CB1618A}" type="presOf" srcId="{AE208816-6FEB-4864-B4FD-7DCF091E7338}" destId="{7594DDCC-49E2-482F-8FC7-691B342B70E6}" srcOrd="0" destOrd="0" presId="urn:microsoft.com/office/officeart/2005/8/layout/hProcess7"/>
    <dgm:cxn modelId="{CC081C18-AD66-4D70-9B98-A15438A4A83B}" type="presOf" srcId="{CBFB4182-3F48-4FAF-B21F-9BDAF64B9089}" destId="{2E00674F-48E8-470E-B259-6BAC0D2812C2}" srcOrd="0" destOrd="0" presId="urn:microsoft.com/office/officeart/2005/8/layout/hProcess7"/>
    <dgm:cxn modelId="{F8492B2E-09D0-471D-933A-85F530C1D2F3}" type="presOf" srcId="{461284F3-E1DC-4B5F-AFD8-479E42F5DC62}" destId="{2F815F1D-21E2-4E19-81F0-4725D0E6043C}" srcOrd="1" destOrd="0" presId="urn:microsoft.com/office/officeart/2005/8/layout/hProcess7"/>
    <dgm:cxn modelId="{CAD44E3F-64CA-4F25-A6EF-BE6DC42C8276}" srcId="{CBFB4182-3F48-4FAF-B21F-9BDAF64B9089}" destId="{D8627E91-CFFA-4FAF-BF0D-76F6D212FA9D}" srcOrd="0" destOrd="0" parTransId="{49245FD6-A149-496D-B02F-479FA97A9CD4}" sibTransId="{B96A0B10-4DC2-473C-98DF-0355982FD27C}"/>
    <dgm:cxn modelId="{93355C4A-FCA3-4A53-AD60-FD7EB3419326}" type="presOf" srcId="{A5E1186C-E9A9-4665-A6A9-0FFD678EDA86}" destId="{440EA4D4-A3E8-427D-9602-3C42915DA1D7}" srcOrd="0" destOrd="0" presId="urn:microsoft.com/office/officeart/2005/8/layout/hProcess7"/>
    <dgm:cxn modelId="{D6759F78-865E-4EB8-A055-76B29FB70E08}" srcId="{461284F3-E1DC-4B5F-AFD8-479E42F5DC62}" destId="{B2F2173A-2C0C-439D-852B-09B8FEE16632}" srcOrd="0" destOrd="0" parTransId="{575F9D7D-59DF-4894-8116-407E4B9A3F68}" sibTransId="{C0919403-D9FE-408A-8D7A-F7D59373B241}"/>
    <dgm:cxn modelId="{3D730B88-D5E2-412E-82EE-E99B18F9A94D}" srcId="{A5E1186C-E9A9-4665-A6A9-0FFD678EDA86}" destId="{BBA35237-27B7-4803-8A0B-667BB88B262E}" srcOrd="2" destOrd="0" parTransId="{5A391D68-DFE3-4096-913A-A9C33795D4F1}" sibTransId="{2844503B-A51C-441C-876A-ED1DCB88B4ED}"/>
    <dgm:cxn modelId="{C8222DA5-823B-47DA-A252-06075BB861F4}" srcId="{A5E1186C-E9A9-4665-A6A9-0FFD678EDA86}" destId="{CBFB4182-3F48-4FAF-B21F-9BDAF64B9089}" srcOrd="1" destOrd="0" parTransId="{D2A3E1B4-F3A2-481F-AF0D-A9EC87B37D1F}" sibTransId="{BE29DB56-572B-434C-9FEB-40FDA53E15C6}"/>
    <dgm:cxn modelId="{1E83CEB2-C09B-4546-8AC3-9E8224133234}" type="presOf" srcId="{B2F2173A-2C0C-439D-852B-09B8FEE16632}" destId="{B940D9BF-C398-47C4-A64F-03626D0D0AB4}" srcOrd="0" destOrd="0" presId="urn:microsoft.com/office/officeart/2005/8/layout/hProcess7"/>
    <dgm:cxn modelId="{55C4B2B5-0D6F-4931-B24C-3510778BC84F}" srcId="{BBA35237-27B7-4803-8A0B-667BB88B262E}" destId="{AE208816-6FEB-4864-B4FD-7DCF091E7338}" srcOrd="0" destOrd="0" parTransId="{BF6441B8-478B-4F46-B6C2-7DF09300DFFA}" sibTransId="{AC2A9EEF-9AF2-407F-9139-BBB216014CC7}"/>
    <dgm:cxn modelId="{549669B7-CAE9-4C5E-9F9F-BEA93F486B1B}" type="presOf" srcId="{BBA35237-27B7-4803-8A0B-667BB88B262E}" destId="{639DAD85-77BC-4EA0-8C82-E5B1F62200AF}" srcOrd="1" destOrd="0" presId="urn:microsoft.com/office/officeart/2005/8/layout/hProcess7"/>
    <dgm:cxn modelId="{A4B0A0B8-9EE8-44B3-A3C7-9264BEA794FF}" type="presOf" srcId="{461284F3-E1DC-4B5F-AFD8-479E42F5DC62}" destId="{237990CE-9CC4-4F49-8BE3-35478F9BE7B0}" srcOrd="0" destOrd="0" presId="urn:microsoft.com/office/officeart/2005/8/layout/hProcess7"/>
    <dgm:cxn modelId="{B13523C1-3390-41FB-8CC8-9D68A81CC6A6}" type="presOf" srcId="{CBFB4182-3F48-4FAF-B21F-9BDAF64B9089}" destId="{319D9468-F8BA-424C-8419-71A0C5306C78}" srcOrd="1" destOrd="0" presId="urn:microsoft.com/office/officeart/2005/8/layout/hProcess7"/>
    <dgm:cxn modelId="{55200FCA-7F25-415E-B260-F8AD8CA67ABE}" type="presOf" srcId="{BBA35237-27B7-4803-8A0B-667BB88B262E}" destId="{5E10BF1C-F50C-4685-9301-2D9CE129A30C}" srcOrd="0" destOrd="0" presId="urn:microsoft.com/office/officeart/2005/8/layout/hProcess7"/>
    <dgm:cxn modelId="{FAE498D5-9798-46ED-86FA-5667E414EB59}" srcId="{A5E1186C-E9A9-4665-A6A9-0FFD678EDA86}" destId="{461284F3-E1DC-4B5F-AFD8-479E42F5DC62}" srcOrd="0" destOrd="0" parTransId="{916AC4FD-0F8F-43E4-A31B-0734F8C92EAF}" sibTransId="{3BADEBA6-AC88-46B2-AE89-6DF0C7C6ABC1}"/>
    <dgm:cxn modelId="{91D0B2EE-17E8-4328-8AB1-198569144B7A}" type="presOf" srcId="{D8627E91-CFFA-4FAF-BF0D-76F6D212FA9D}" destId="{05353C1D-87BC-40F7-BBD8-2408B6867A57}" srcOrd="0" destOrd="0" presId="urn:microsoft.com/office/officeart/2005/8/layout/hProcess7"/>
    <dgm:cxn modelId="{A59E0AE0-2F75-4A3A-BBBA-CDE92D390B60}" type="presParOf" srcId="{440EA4D4-A3E8-427D-9602-3C42915DA1D7}" destId="{7C5C2BC0-9D25-4B2D-B6E5-2016A19F06C2}" srcOrd="0" destOrd="0" presId="urn:microsoft.com/office/officeart/2005/8/layout/hProcess7"/>
    <dgm:cxn modelId="{610B68F1-8E21-4890-BF0A-86AB5BE5BE3A}" type="presParOf" srcId="{7C5C2BC0-9D25-4B2D-B6E5-2016A19F06C2}" destId="{237990CE-9CC4-4F49-8BE3-35478F9BE7B0}" srcOrd="0" destOrd="0" presId="urn:microsoft.com/office/officeart/2005/8/layout/hProcess7"/>
    <dgm:cxn modelId="{5D81AFA2-7C9B-47DB-BBA3-D1C41A657100}" type="presParOf" srcId="{7C5C2BC0-9D25-4B2D-B6E5-2016A19F06C2}" destId="{2F815F1D-21E2-4E19-81F0-4725D0E6043C}" srcOrd="1" destOrd="0" presId="urn:microsoft.com/office/officeart/2005/8/layout/hProcess7"/>
    <dgm:cxn modelId="{947E7D12-D864-40DD-A12E-B4B1C5AA6DC8}" type="presParOf" srcId="{7C5C2BC0-9D25-4B2D-B6E5-2016A19F06C2}" destId="{B940D9BF-C398-47C4-A64F-03626D0D0AB4}" srcOrd="2" destOrd="0" presId="urn:microsoft.com/office/officeart/2005/8/layout/hProcess7"/>
    <dgm:cxn modelId="{56557376-C939-4936-ABE6-30E82FD7F5EE}" type="presParOf" srcId="{440EA4D4-A3E8-427D-9602-3C42915DA1D7}" destId="{99767712-1A69-48DB-AF67-55225AE81DF7}" srcOrd="1" destOrd="0" presId="urn:microsoft.com/office/officeart/2005/8/layout/hProcess7"/>
    <dgm:cxn modelId="{2574EA7D-D72F-4047-AA60-CB48184F1D76}" type="presParOf" srcId="{440EA4D4-A3E8-427D-9602-3C42915DA1D7}" destId="{42E5239C-86F4-4223-9EFF-563B6E33DAAC}" srcOrd="2" destOrd="0" presId="urn:microsoft.com/office/officeart/2005/8/layout/hProcess7"/>
    <dgm:cxn modelId="{A0D072BF-4C87-4721-9514-8050F56922D4}" type="presParOf" srcId="{42E5239C-86F4-4223-9EFF-563B6E33DAAC}" destId="{9797D483-2192-4574-9F6C-96135CAD4FF5}" srcOrd="0" destOrd="0" presId="urn:microsoft.com/office/officeart/2005/8/layout/hProcess7"/>
    <dgm:cxn modelId="{7ABBB23A-A133-4F4A-B2BA-E480E9A459B3}" type="presParOf" srcId="{42E5239C-86F4-4223-9EFF-563B6E33DAAC}" destId="{7F497A06-21DA-47DD-8D59-659FCA6D8D31}" srcOrd="1" destOrd="0" presId="urn:microsoft.com/office/officeart/2005/8/layout/hProcess7"/>
    <dgm:cxn modelId="{35BBE915-C706-4EC6-9728-144BA9EA0FB0}" type="presParOf" srcId="{42E5239C-86F4-4223-9EFF-563B6E33DAAC}" destId="{666202CF-FDF4-4D6A-9A17-2DA332FD7BA3}" srcOrd="2" destOrd="0" presId="urn:microsoft.com/office/officeart/2005/8/layout/hProcess7"/>
    <dgm:cxn modelId="{A0F02A3F-FACE-4D53-878A-3CBEB1B753B0}" type="presParOf" srcId="{440EA4D4-A3E8-427D-9602-3C42915DA1D7}" destId="{446611B1-4717-4F99-9671-72CFC817BE39}" srcOrd="3" destOrd="0" presId="urn:microsoft.com/office/officeart/2005/8/layout/hProcess7"/>
    <dgm:cxn modelId="{5C8B3B72-A940-43AD-B9AE-68BE43112094}" type="presParOf" srcId="{440EA4D4-A3E8-427D-9602-3C42915DA1D7}" destId="{BC040DBA-5AA7-4385-9BC1-164A9F63A41E}" srcOrd="4" destOrd="0" presId="urn:microsoft.com/office/officeart/2005/8/layout/hProcess7"/>
    <dgm:cxn modelId="{B96981EE-7FE9-4FC9-80FB-35E3309CFE5B}" type="presParOf" srcId="{BC040DBA-5AA7-4385-9BC1-164A9F63A41E}" destId="{2E00674F-48E8-470E-B259-6BAC0D2812C2}" srcOrd="0" destOrd="0" presId="urn:microsoft.com/office/officeart/2005/8/layout/hProcess7"/>
    <dgm:cxn modelId="{B7C20396-73BB-431B-A10A-CCB6E6F354D7}" type="presParOf" srcId="{BC040DBA-5AA7-4385-9BC1-164A9F63A41E}" destId="{319D9468-F8BA-424C-8419-71A0C5306C78}" srcOrd="1" destOrd="0" presId="urn:microsoft.com/office/officeart/2005/8/layout/hProcess7"/>
    <dgm:cxn modelId="{40DE3802-869D-4748-8776-8D3F223DDC9A}" type="presParOf" srcId="{BC040DBA-5AA7-4385-9BC1-164A9F63A41E}" destId="{05353C1D-87BC-40F7-BBD8-2408B6867A57}" srcOrd="2" destOrd="0" presId="urn:microsoft.com/office/officeart/2005/8/layout/hProcess7"/>
    <dgm:cxn modelId="{E0CA06D6-7D46-4CC9-B62D-1EA8C089B2AD}" type="presParOf" srcId="{440EA4D4-A3E8-427D-9602-3C42915DA1D7}" destId="{8409A966-C560-4FDE-B55A-2388F09535BE}" srcOrd="5" destOrd="0" presId="urn:microsoft.com/office/officeart/2005/8/layout/hProcess7"/>
    <dgm:cxn modelId="{9C129535-DC78-49E5-A1D2-EBE062AEE678}" type="presParOf" srcId="{440EA4D4-A3E8-427D-9602-3C42915DA1D7}" destId="{856301CB-6526-4742-9962-06F2B53E425A}" srcOrd="6" destOrd="0" presId="urn:microsoft.com/office/officeart/2005/8/layout/hProcess7"/>
    <dgm:cxn modelId="{05B633A3-4587-4DC6-8490-F19E10F91655}" type="presParOf" srcId="{856301CB-6526-4742-9962-06F2B53E425A}" destId="{84D1C0BF-C1A3-4F15-9DC5-B968052A45A9}" srcOrd="0" destOrd="0" presId="urn:microsoft.com/office/officeart/2005/8/layout/hProcess7"/>
    <dgm:cxn modelId="{ACC5314C-2E8B-44BE-BEF1-BC55E89D67EB}" type="presParOf" srcId="{856301CB-6526-4742-9962-06F2B53E425A}" destId="{02393327-DE3B-4C89-BC19-4FB9A9E476AE}" srcOrd="1" destOrd="0" presId="urn:microsoft.com/office/officeart/2005/8/layout/hProcess7"/>
    <dgm:cxn modelId="{F7E5C3B7-53EA-4BF4-B966-75705B41B122}" type="presParOf" srcId="{856301CB-6526-4742-9962-06F2B53E425A}" destId="{79A66BB2-41D2-4710-8578-ABC4564305FE}" srcOrd="2" destOrd="0" presId="urn:microsoft.com/office/officeart/2005/8/layout/hProcess7"/>
    <dgm:cxn modelId="{5E0104A6-8C34-462C-B416-389EB7A7A5E6}" type="presParOf" srcId="{440EA4D4-A3E8-427D-9602-3C42915DA1D7}" destId="{FF2107A0-51DE-48A3-9828-19755D184CD3}" srcOrd="7" destOrd="0" presId="urn:microsoft.com/office/officeart/2005/8/layout/hProcess7"/>
    <dgm:cxn modelId="{0D272A00-64D5-43F2-BACD-50AAC33389E9}" type="presParOf" srcId="{440EA4D4-A3E8-427D-9602-3C42915DA1D7}" destId="{193D843E-33A0-46B0-B7EF-6F9E41F0A38D}" srcOrd="8" destOrd="0" presId="urn:microsoft.com/office/officeart/2005/8/layout/hProcess7"/>
    <dgm:cxn modelId="{0598A34B-D40F-46F8-B771-15124CBC1E69}" type="presParOf" srcId="{193D843E-33A0-46B0-B7EF-6F9E41F0A38D}" destId="{5E10BF1C-F50C-4685-9301-2D9CE129A30C}" srcOrd="0" destOrd="0" presId="urn:microsoft.com/office/officeart/2005/8/layout/hProcess7"/>
    <dgm:cxn modelId="{DA5F5E51-2D3F-47E0-9199-19C651B6AF82}" type="presParOf" srcId="{193D843E-33A0-46B0-B7EF-6F9E41F0A38D}" destId="{639DAD85-77BC-4EA0-8C82-E5B1F62200AF}" srcOrd="1" destOrd="0" presId="urn:microsoft.com/office/officeart/2005/8/layout/hProcess7"/>
    <dgm:cxn modelId="{93AA4605-F4D6-48FC-A24E-DA61C0928256}" type="presParOf" srcId="{193D843E-33A0-46B0-B7EF-6F9E41F0A38D}" destId="{7594DDCC-49E2-482F-8FC7-691B342B70E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E1186C-E9A9-4665-A6A9-0FFD678EDA86}" type="doc">
      <dgm:prSet loTypeId="urn:microsoft.com/office/officeart/2005/8/layout/hProcess7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CR"/>
        </a:p>
      </dgm:t>
    </dgm:pt>
    <dgm:pt modelId="{461284F3-E1DC-4B5F-AFD8-479E42F5DC62}">
      <dgm:prSet phldrT="[Texto]" custT="1"/>
      <dgm:spPr/>
      <dgm:t>
        <a:bodyPr/>
        <a:lstStyle/>
        <a:p>
          <a:r>
            <a:rPr lang="es-CR" sz="1600" dirty="0">
              <a:solidFill>
                <a:schemeClr val="bg1"/>
              </a:solidFill>
            </a:rPr>
            <a:t>FASE 11_</a:t>
          </a:r>
          <a:r>
            <a:rPr lang="es-ES" sz="1600" dirty="0">
              <a:solidFill>
                <a:schemeClr val="accent4"/>
              </a:solidFill>
            </a:rPr>
            <a:t>Preparación de los datos para el análisis</a:t>
          </a:r>
          <a:endParaRPr lang="es-CR" sz="1600" dirty="0">
            <a:solidFill>
              <a:schemeClr val="accent4"/>
            </a:solidFill>
          </a:endParaRPr>
        </a:p>
      </dgm:t>
    </dgm:pt>
    <dgm:pt modelId="{916AC4FD-0F8F-43E4-A31B-0734F8C92EAF}" type="parTrans" cxnId="{FAE498D5-9798-46ED-86FA-5667E414EB59}">
      <dgm:prSet/>
      <dgm:spPr/>
      <dgm:t>
        <a:bodyPr/>
        <a:lstStyle/>
        <a:p>
          <a:endParaRPr lang="es-CR"/>
        </a:p>
      </dgm:t>
    </dgm:pt>
    <dgm:pt modelId="{3BADEBA6-AC88-46B2-AE89-6DF0C7C6ABC1}" type="sibTrans" cxnId="{FAE498D5-9798-46ED-86FA-5667E414EB59}">
      <dgm:prSet/>
      <dgm:spPr/>
      <dgm:t>
        <a:bodyPr/>
        <a:lstStyle/>
        <a:p>
          <a:endParaRPr lang="es-CR"/>
        </a:p>
      </dgm:t>
    </dgm:pt>
    <dgm:pt modelId="{5BF79FEE-4654-4AC1-A37C-401A18B0E144}">
      <dgm:prSet phldrT="[Texto]" custT="1"/>
      <dgm:spPr/>
      <dgm:t>
        <a:bodyPr/>
        <a:lstStyle/>
        <a:p>
          <a:r>
            <a:rPr lang="es-CR" sz="1400" dirty="0">
              <a:solidFill>
                <a:schemeClr val="bg1"/>
              </a:solidFill>
            </a:rPr>
            <a:t>a) Codificarlos.</a:t>
          </a:r>
        </a:p>
      </dgm:t>
    </dgm:pt>
    <dgm:pt modelId="{4E701D62-C35E-49C1-BB88-3873D584EF40}" type="parTrans" cxnId="{53B421B1-2C4E-41AF-BF65-96B9844405EB}">
      <dgm:prSet/>
      <dgm:spPr/>
      <dgm:t>
        <a:bodyPr/>
        <a:lstStyle/>
        <a:p>
          <a:endParaRPr lang="es-CR"/>
        </a:p>
      </dgm:t>
    </dgm:pt>
    <dgm:pt modelId="{D4A423ED-7474-426D-BBB0-DAFEF5D1B8AB}" type="sibTrans" cxnId="{53B421B1-2C4E-41AF-BF65-96B9844405EB}">
      <dgm:prSet/>
      <dgm:spPr/>
      <dgm:t>
        <a:bodyPr/>
        <a:lstStyle/>
        <a:p>
          <a:endParaRPr lang="es-CR"/>
        </a:p>
      </dgm:t>
    </dgm:pt>
    <dgm:pt modelId="{9A656166-5697-4EC9-B648-43E64BB83D33}">
      <dgm:prSet custT="1"/>
      <dgm:spPr/>
      <dgm:t>
        <a:bodyPr/>
        <a:lstStyle/>
        <a:p>
          <a:r>
            <a:rPr lang="es-CR" sz="1400" dirty="0">
              <a:solidFill>
                <a:schemeClr val="bg1"/>
              </a:solidFill>
            </a:rPr>
            <a:t>b) Limpiarlos.</a:t>
          </a:r>
        </a:p>
      </dgm:t>
    </dgm:pt>
    <dgm:pt modelId="{3AC4BCF7-C906-4ED9-9C02-D0D2AB99BF31}" type="parTrans" cxnId="{1CF63F9E-BB68-4755-B60D-67A7A259EC90}">
      <dgm:prSet/>
      <dgm:spPr/>
      <dgm:t>
        <a:bodyPr/>
        <a:lstStyle/>
        <a:p>
          <a:endParaRPr lang="es-CR"/>
        </a:p>
      </dgm:t>
    </dgm:pt>
    <dgm:pt modelId="{AB60C2AA-D950-43E4-8599-F76C7B5A084F}" type="sibTrans" cxnId="{1CF63F9E-BB68-4755-B60D-67A7A259EC90}">
      <dgm:prSet/>
      <dgm:spPr/>
      <dgm:t>
        <a:bodyPr/>
        <a:lstStyle/>
        <a:p>
          <a:endParaRPr lang="es-CR"/>
        </a:p>
      </dgm:t>
    </dgm:pt>
    <dgm:pt modelId="{378BCB8A-3929-4FA1-BE42-F29532BB6DC5}">
      <dgm:prSet custT="1"/>
      <dgm:spPr/>
      <dgm:t>
        <a:bodyPr/>
        <a:lstStyle/>
        <a:p>
          <a:r>
            <a:rPr lang="es-ES" sz="1400" dirty="0">
              <a:solidFill>
                <a:schemeClr val="bg1"/>
              </a:solidFill>
            </a:rPr>
            <a:t>c) Insertarlos en una base de datos.</a:t>
          </a:r>
          <a:endParaRPr lang="es-CR" sz="1400" dirty="0">
            <a:solidFill>
              <a:schemeClr val="bg1"/>
            </a:solidFill>
          </a:endParaRPr>
        </a:p>
      </dgm:t>
    </dgm:pt>
    <dgm:pt modelId="{D83A3291-D061-4A91-A25E-87E5DFF6BA2F}" type="parTrans" cxnId="{1D4189B5-EAA0-4A61-BC20-3C3FD57A5184}">
      <dgm:prSet/>
      <dgm:spPr/>
      <dgm:t>
        <a:bodyPr/>
        <a:lstStyle/>
        <a:p>
          <a:endParaRPr lang="es-CR"/>
        </a:p>
      </dgm:t>
    </dgm:pt>
    <dgm:pt modelId="{89451B85-421B-4CF5-902B-94E57E96DC1A}" type="sibTrans" cxnId="{1D4189B5-EAA0-4A61-BC20-3C3FD57A5184}">
      <dgm:prSet/>
      <dgm:spPr/>
      <dgm:t>
        <a:bodyPr/>
        <a:lstStyle/>
        <a:p>
          <a:endParaRPr lang="es-CR"/>
        </a:p>
      </dgm:t>
    </dgm:pt>
    <dgm:pt modelId="{48014AA6-A682-4DB1-B719-39B30AD4D853}">
      <dgm:prSet custT="1"/>
      <dgm:spPr/>
      <dgm:t>
        <a:bodyPr/>
        <a:lstStyle/>
        <a:p>
          <a:r>
            <a:rPr lang="es-ES" sz="1400" b="1" dirty="0">
              <a:solidFill>
                <a:schemeClr val="bg2"/>
              </a:solidFill>
            </a:rPr>
            <a:t>ANÁLISIS</a:t>
          </a:r>
          <a:endParaRPr lang="es-CR" sz="1400" b="1" dirty="0">
            <a:solidFill>
              <a:schemeClr val="bg2"/>
            </a:solidFill>
          </a:endParaRPr>
        </a:p>
      </dgm:t>
    </dgm:pt>
    <dgm:pt modelId="{A63B1A95-743D-46C2-B7FD-7FFFE0F48E94}" type="parTrans" cxnId="{9989CFEF-8138-4FEA-B861-8A773307DB15}">
      <dgm:prSet/>
      <dgm:spPr/>
      <dgm:t>
        <a:bodyPr/>
        <a:lstStyle/>
        <a:p>
          <a:endParaRPr lang="es-CR"/>
        </a:p>
      </dgm:t>
    </dgm:pt>
    <dgm:pt modelId="{8C6C019D-ABED-424B-90B2-DE633293FFE4}" type="sibTrans" cxnId="{9989CFEF-8138-4FEA-B861-8A773307DB15}">
      <dgm:prSet/>
      <dgm:spPr/>
      <dgm:t>
        <a:bodyPr/>
        <a:lstStyle/>
        <a:p>
          <a:endParaRPr lang="es-CR"/>
        </a:p>
      </dgm:t>
    </dgm:pt>
    <dgm:pt modelId="{440EA4D4-A3E8-427D-9602-3C42915DA1D7}" type="pres">
      <dgm:prSet presAssocID="{A5E1186C-E9A9-4665-A6A9-0FFD678EDA86}" presName="Name0" presStyleCnt="0">
        <dgm:presLayoutVars>
          <dgm:dir/>
          <dgm:animLvl val="lvl"/>
          <dgm:resizeHandles val="exact"/>
        </dgm:presLayoutVars>
      </dgm:prSet>
      <dgm:spPr/>
    </dgm:pt>
    <dgm:pt modelId="{7C5C2BC0-9D25-4B2D-B6E5-2016A19F06C2}" type="pres">
      <dgm:prSet presAssocID="{461284F3-E1DC-4B5F-AFD8-479E42F5DC62}" presName="compositeNode" presStyleCnt="0">
        <dgm:presLayoutVars>
          <dgm:bulletEnabled val="1"/>
        </dgm:presLayoutVars>
      </dgm:prSet>
      <dgm:spPr/>
    </dgm:pt>
    <dgm:pt modelId="{237990CE-9CC4-4F49-8BE3-35478F9BE7B0}" type="pres">
      <dgm:prSet presAssocID="{461284F3-E1DC-4B5F-AFD8-479E42F5DC62}" presName="bgRect" presStyleLbl="node1" presStyleIdx="0" presStyleCnt="2"/>
      <dgm:spPr/>
    </dgm:pt>
    <dgm:pt modelId="{2F815F1D-21E2-4E19-81F0-4725D0E6043C}" type="pres">
      <dgm:prSet presAssocID="{461284F3-E1DC-4B5F-AFD8-479E42F5DC62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B65F3FAE-DF29-41B2-8269-01564FCBBE0D}" type="pres">
      <dgm:prSet presAssocID="{461284F3-E1DC-4B5F-AFD8-479E42F5DC62}" presName="childNode" presStyleLbl="node1" presStyleIdx="0" presStyleCnt="2">
        <dgm:presLayoutVars>
          <dgm:bulletEnabled val="1"/>
        </dgm:presLayoutVars>
      </dgm:prSet>
      <dgm:spPr/>
    </dgm:pt>
    <dgm:pt modelId="{6DB16E95-C74E-445A-BF3E-ADE1BF772057}" type="pres">
      <dgm:prSet presAssocID="{3BADEBA6-AC88-46B2-AE89-6DF0C7C6ABC1}" presName="hSp" presStyleCnt="0"/>
      <dgm:spPr/>
    </dgm:pt>
    <dgm:pt modelId="{0008399D-7FFF-482E-B954-A57B6ACFA4B3}" type="pres">
      <dgm:prSet presAssocID="{3BADEBA6-AC88-46B2-AE89-6DF0C7C6ABC1}" presName="vProcSp" presStyleCnt="0"/>
      <dgm:spPr/>
    </dgm:pt>
    <dgm:pt modelId="{E352BF5D-8E88-41D3-BF0E-B2532B2AB118}" type="pres">
      <dgm:prSet presAssocID="{3BADEBA6-AC88-46B2-AE89-6DF0C7C6ABC1}" presName="vSp1" presStyleCnt="0"/>
      <dgm:spPr/>
    </dgm:pt>
    <dgm:pt modelId="{86825282-E95C-4ADA-A83E-8A2F609B0A41}" type="pres">
      <dgm:prSet presAssocID="{3BADEBA6-AC88-46B2-AE89-6DF0C7C6ABC1}" presName="simulatedConn" presStyleLbl="solidFgAcc1" presStyleIdx="0" presStyleCnt="1"/>
      <dgm:spPr/>
    </dgm:pt>
    <dgm:pt modelId="{617AB5D6-4338-41CF-9464-CCCDC2B12C9C}" type="pres">
      <dgm:prSet presAssocID="{3BADEBA6-AC88-46B2-AE89-6DF0C7C6ABC1}" presName="vSp2" presStyleCnt="0"/>
      <dgm:spPr/>
    </dgm:pt>
    <dgm:pt modelId="{B6606747-D2F3-4899-9409-926F2835CACC}" type="pres">
      <dgm:prSet presAssocID="{3BADEBA6-AC88-46B2-AE89-6DF0C7C6ABC1}" presName="sibTrans" presStyleCnt="0"/>
      <dgm:spPr/>
    </dgm:pt>
    <dgm:pt modelId="{773C7A05-8DAA-400C-AF18-C1076B476EEB}" type="pres">
      <dgm:prSet presAssocID="{48014AA6-A682-4DB1-B719-39B30AD4D853}" presName="compositeNode" presStyleCnt="0">
        <dgm:presLayoutVars>
          <dgm:bulletEnabled val="1"/>
        </dgm:presLayoutVars>
      </dgm:prSet>
      <dgm:spPr/>
    </dgm:pt>
    <dgm:pt modelId="{46A6CCC4-1897-4928-B3F5-D917248B6158}" type="pres">
      <dgm:prSet presAssocID="{48014AA6-A682-4DB1-B719-39B30AD4D853}" presName="bgRect" presStyleLbl="node1" presStyleIdx="1" presStyleCnt="2"/>
      <dgm:spPr/>
    </dgm:pt>
    <dgm:pt modelId="{86A4FC74-BD95-4109-8FC4-779019B0B144}" type="pres">
      <dgm:prSet presAssocID="{48014AA6-A682-4DB1-B719-39B30AD4D853}" presName="parentNode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7297116-7B2F-479A-83A8-EB4457F494A1}" type="presOf" srcId="{5BF79FEE-4654-4AC1-A37C-401A18B0E144}" destId="{B65F3FAE-DF29-41B2-8269-01564FCBBE0D}" srcOrd="0" destOrd="0" presId="urn:microsoft.com/office/officeart/2005/8/layout/hProcess7"/>
    <dgm:cxn modelId="{6F211124-91F3-458A-A8CD-55CDFE61C74D}" type="presOf" srcId="{48014AA6-A682-4DB1-B719-39B30AD4D853}" destId="{46A6CCC4-1897-4928-B3F5-D917248B6158}" srcOrd="0" destOrd="0" presId="urn:microsoft.com/office/officeart/2005/8/layout/hProcess7"/>
    <dgm:cxn modelId="{F8492B2E-09D0-471D-933A-85F530C1D2F3}" type="presOf" srcId="{461284F3-E1DC-4B5F-AFD8-479E42F5DC62}" destId="{2F815F1D-21E2-4E19-81F0-4725D0E6043C}" srcOrd="1" destOrd="0" presId="urn:microsoft.com/office/officeart/2005/8/layout/hProcess7"/>
    <dgm:cxn modelId="{7C765C5B-B736-434B-BBA8-21F9CAAB655C}" type="presOf" srcId="{378BCB8A-3929-4FA1-BE42-F29532BB6DC5}" destId="{B65F3FAE-DF29-41B2-8269-01564FCBBE0D}" srcOrd="0" destOrd="2" presId="urn:microsoft.com/office/officeart/2005/8/layout/hProcess7"/>
    <dgm:cxn modelId="{93355C4A-FCA3-4A53-AD60-FD7EB3419326}" type="presOf" srcId="{A5E1186C-E9A9-4665-A6A9-0FFD678EDA86}" destId="{440EA4D4-A3E8-427D-9602-3C42915DA1D7}" srcOrd="0" destOrd="0" presId="urn:microsoft.com/office/officeart/2005/8/layout/hProcess7"/>
    <dgm:cxn modelId="{1CF63F9E-BB68-4755-B60D-67A7A259EC90}" srcId="{461284F3-E1DC-4B5F-AFD8-479E42F5DC62}" destId="{9A656166-5697-4EC9-B648-43E64BB83D33}" srcOrd="1" destOrd="0" parTransId="{3AC4BCF7-C906-4ED9-9C02-D0D2AB99BF31}" sibTransId="{AB60C2AA-D950-43E4-8599-F76C7B5A084F}"/>
    <dgm:cxn modelId="{53B421B1-2C4E-41AF-BF65-96B9844405EB}" srcId="{461284F3-E1DC-4B5F-AFD8-479E42F5DC62}" destId="{5BF79FEE-4654-4AC1-A37C-401A18B0E144}" srcOrd="0" destOrd="0" parTransId="{4E701D62-C35E-49C1-BB88-3873D584EF40}" sibTransId="{D4A423ED-7474-426D-BBB0-DAFEF5D1B8AB}"/>
    <dgm:cxn modelId="{1D4189B5-EAA0-4A61-BC20-3C3FD57A5184}" srcId="{461284F3-E1DC-4B5F-AFD8-479E42F5DC62}" destId="{378BCB8A-3929-4FA1-BE42-F29532BB6DC5}" srcOrd="2" destOrd="0" parTransId="{D83A3291-D061-4A91-A25E-87E5DFF6BA2F}" sibTransId="{89451B85-421B-4CF5-902B-94E57E96DC1A}"/>
    <dgm:cxn modelId="{A4B0A0B8-9EE8-44B3-A3C7-9264BEA794FF}" type="presOf" srcId="{461284F3-E1DC-4B5F-AFD8-479E42F5DC62}" destId="{237990CE-9CC4-4F49-8BE3-35478F9BE7B0}" srcOrd="0" destOrd="0" presId="urn:microsoft.com/office/officeart/2005/8/layout/hProcess7"/>
    <dgm:cxn modelId="{BA9331C2-3B46-4568-B7BD-596DCED6D471}" type="presOf" srcId="{48014AA6-A682-4DB1-B719-39B30AD4D853}" destId="{86A4FC74-BD95-4109-8FC4-779019B0B144}" srcOrd="1" destOrd="0" presId="urn:microsoft.com/office/officeart/2005/8/layout/hProcess7"/>
    <dgm:cxn modelId="{F9B62ECE-D41B-4AD9-9D71-6D1A3C9A234D}" type="presOf" srcId="{9A656166-5697-4EC9-B648-43E64BB83D33}" destId="{B65F3FAE-DF29-41B2-8269-01564FCBBE0D}" srcOrd="0" destOrd="1" presId="urn:microsoft.com/office/officeart/2005/8/layout/hProcess7"/>
    <dgm:cxn modelId="{FAE498D5-9798-46ED-86FA-5667E414EB59}" srcId="{A5E1186C-E9A9-4665-A6A9-0FFD678EDA86}" destId="{461284F3-E1DC-4B5F-AFD8-479E42F5DC62}" srcOrd="0" destOrd="0" parTransId="{916AC4FD-0F8F-43E4-A31B-0734F8C92EAF}" sibTransId="{3BADEBA6-AC88-46B2-AE89-6DF0C7C6ABC1}"/>
    <dgm:cxn modelId="{9989CFEF-8138-4FEA-B861-8A773307DB15}" srcId="{A5E1186C-E9A9-4665-A6A9-0FFD678EDA86}" destId="{48014AA6-A682-4DB1-B719-39B30AD4D853}" srcOrd="1" destOrd="0" parTransId="{A63B1A95-743D-46C2-B7FD-7FFFE0F48E94}" sibTransId="{8C6C019D-ABED-424B-90B2-DE633293FFE4}"/>
    <dgm:cxn modelId="{A59E0AE0-2F75-4A3A-BBBA-CDE92D390B60}" type="presParOf" srcId="{440EA4D4-A3E8-427D-9602-3C42915DA1D7}" destId="{7C5C2BC0-9D25-4B2D-B6E5-2016A19F06C2}" srcOrd="0" destOrd="0" presId="urn:microsoft.com/office/officeart/2005/8/layout/hProcess7"/>
    <dgm:cxn modelId="{610B68F1-8E21-4890-BF0A-86AB5BE5BE3A}" type="presParOf" srcId="{7C5C2BC0-9D25-4B2D-B6E5-2016A19F06C2}" destId="{237990CE-9CC4-4F49-8BE3-35478F9BE7B0}" srcOrd="0" destOrd="0" presId="urn:microsoft.com/office/officeart/2005/8/layout/hProcess7"/>
    <dgm:cxn modelId="{5D81AFA2-7C9B-47DB-BBA3-D1C41A657100}" type="presParOf" srcId="{7C5C2BC0-9D25-4B2D-B6E5-2016A19F06C2}" destId="{2F815F1D-21E2-4E19-81F0-4725D0E6043C}" srcOrd="1" destOrd="0" presId="urn:microsoft.com/office/officeart/2005/8/layout/hProcess7"/>
    <dgm:cxn modelId="{0255914E-AB7B-4FEF-B80B-80F211496B17}" type="presParOf" srcId="{7C5C2BC0-9D25-4B2D-B6E5-2016A19F06C2}" destId="{B65F3FAE-DF29-41B2-8269-01564FCBBE0D}" srcOrd="2" destOrd="0" presId="urn:microsoft.com/office/officeart/2005/8/layout/hProcess7"/>
    <dgm:cxn modelId="{1AE40775-7AA4-4F64-A917-D8942789758E}" type="presParOf" srcId="{440EA4D4-A3E8-427D-9602-3C42915DA1D7}" destId="{6DB16E95-C74E-445A-BF3E-ADE1BF772057}" srcOrd="1" destOrd="0" presId="urn:microsoft.com/office/officeart/2005/8/layout/hProcess7"/>
    <dgm:cxn modelId="{301CE95D-C7AC-4918-BA53-075C3870317E}" type="presParOf" srcId="{440EA4D4-A3E8-427D-9602-3C42915DA1D7}" destId="{0008399D-7FFF-482E-B954-A57B6ACFA4B3}" srcOrd="2" destOrd="0" presId="urn:microsoft.com/office/officeart/2005/8/layout/hProcess7"/>
    <dgm:cxn modelId="{6118067B-05F9-4C1C-96F2-C7D8D4A9371B}" type="presParOf" srcId="{0008399D-7FFF-482E-B954-A57B6ACFA4B3}" destId="{E352BF5D-8E88-41D3-BF0E-B2532B2AB118}" srcOrd="0" destOrd="0" presId="urn:microsoft.com/office/officeart/2005/8/layout/hProcess7"/>
    <dgm:cxn modelId="{50BBAA4A-D887-4D30-93B3-C4CF3C83A74B}" type="presParOf" srcId="{0008399D-7FFF-482E-B954-A57B6ACFA4B3}" destId="{86825282-E95C-4ADA-A83E-8A2F609B0A41}" srcOrd="1" destOrd="0" presId="urn:microsoft.com/office/officeart/2005/8/layout/hProcess7"/>
    <dgm:cxn modelId="{43CBA0FB-6693-46E2-9C91-EFE7A02E0F1B}" type="presParOf" srcId="{0008399D-7FFF-482E-B954-A57B6ACFA4B3}" destId="{617AB5D6-4338-41CF-9464-CCCDC2B12C9C}" srcOrd="2" destOrd="0" presId="urn:microsoft.com/office/officeart/2005/8/layout/hProcess7"/>
    <dgm:cxn modelId="{CAA54CD8-043E-4409-879A-A40A7977614A}" type="presParOf" srcId="{440EA4D4-A3E8-427D-9602-3C42915DA1D7}" destId="{B6606747-D2F3-4899-9409-926F2835CACC}" srcOrd="3" destOrd="0" presId="urn:microsoft.com/office/officeart/2005/8/layout/hProcess7"/>
    <dgm:cxn modelId="{949759E9-6C14-4118-994D-28FD8E39C3CE}" type="presParOf" srcId="{440EA4D4-A3E8-427D-9602-3C42915DA1D7}" destId="{773C7A05-8DAA-400C-AF18-C1076B476EEB}" srcOrd="4" destOrd="0" presId="urn:microsoft.com/office/officeart/2005/8/layout/hProcess7"/>
    <dgm:cxn modelId="{09C569C2-79A1-4D4D-B483-D56081428888}" type="presParOf" srcId="{773C7A05-8DAA-400C-AF18-C1076B476EEB}" destId="{46A6CCC4-1897-4928-B3F5-D917248B6158}" srcOrd="0" destOrd="0" presId="urn:microsoft.com/office/officeart/2005/8/layout/hProcess7"/>
    <dgm:cxn modelId="{22E9E725-16A2-4A98-8912-B0C00BBD444A}" type="presParOf" srcId="{773C7A05-8DAA-400C-AF18-C1076B476EEB}" destId="{86A4FC74-BD95-4109-8FC4-779019B0B144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CCCED8-4DB9-405E-9177-CF9E4EB98B62}" type="doc">
      <dgm:prSet loTypeId="urn:microsoft.com/office/officeart/2005/8/layout/chart3" loCatId="relationship" qsTypeId="urn:microsoft.com/office/officeart/2005/8/quickstyle/simple1" qsCatId="simple" csTypeId="urn:microsoft.com/office/officeart/2005/8/colors/colorful4" csCatId="colorful" phldr="1"/>
      <dgm:spPr/>
    </dgm:pt>
    <dgm:pt modelId="{32A18CFF-FCF3-4EDE-8924-5A896CA8DF9D}">
      <dgm:prSet phldrT="[Texto]" custT="1"/>
      <dgm:spPr>
        <a:solidFill>
          <a:srgbClr val="E5698F">
            <a:alpha val="84706"/>
          </a:srgbClr>
        </a:solidFill>
      </dgm:spPr>
      <dgm:t>
        <a:bodyPr/>
        <a:lstStyle/>
        <a:p>
          <a:r>
            <a:rPr lang="es-CR" sz="1700" dirty="0">
              <a:solidFill>
                <a:schemeClr val="tx1"/>
              </a:solidFill>
            </a:rPr>
            <a:t>Operacionalización</a:t>
          </a:r>
        </a:p>
      </dgm:t>
    </dgm:pt>
    <dgm:pt modelId="{002B1EFD-9B56-404D-BDCC-D20575FEF1DD}" type="parTrans" cxnId="{CD592DC4-235E-4841-9703-628A589BFBCC}">
      <dgm:prSet/>
      <dgm:spPr/>
      <dgm:t>
        <a:bodyPr/>
        <a:lstStyle/>
        <a:p>
          <a:endParaRPr lang="es-CR"/>
        </a:p>
      </dgm:t>
    </dgm:pt>
    <dgm:pt modelId="{71D48A32-DAD5-48E8-8F9C-E114DA49CD07}" type="sibTrans" cxnId="{CD592DC4-235E-4841-9703-628A589BFBCC}">
      <dgm:prSet/>
      <dgm:spPr/>
      <dgm:t>
        <a:bodyPr/>
        <a:lstStyle/>
        <a:p>
          <a:endParaRPr lang="es-CR"/>
        </a:p>
      </dgm:t>
    </dgm:pt>
    <dgm:pt modelId="{3FE15612-CEAB-4FCC-BDA9-410A7123447C}">
      <dgm:prSet/>
      <dgm:spPr/>
      <dgm:t>
        <a:bodyPr/>
        <a:lstStyle/>
        <a:p>
          <a:r>
            <a:rPr lang="es-CR" dirty="0"/>
            <a:t>Codificación</a:t>
          </a:r>
        </a:p>
      </dgm:t>
    </dgm:pt>
    <dgm:pt modelId="{2D3D1F0F-4CE0-4C53-8DEE-C48FD254FFF6}" type="parTrans" cxnId="{061C67D9-A913-4085-AEC1-8FFDF0890AB6}">
      <dgm:prSet/>
      <dgm:spPr/>
      <dgm:t>
        <a:bodyPr/>
        <a:lstStyle/>
        <a:p>
          <a:endParaRPr lang="es-CR"/>
        </a:p>
      </dgm:t>
    </dgm:pt>
    <dgm:pt modelId="{D51C3294-B910-43F7-BBDF-EDFEAF487D4F}" type="sibTrans" cxnId="{061C67D9-A913-4085-AEC1-8FFDF0890AB6}">
      <dgm:prSet/>
      <dgm:spPr/>
      <dgm:t>
        <a:bodyPr/>
        <a:lstStyle/>
        <a:p>
          <a:endParaRPr lang="es-CR"/>
        </a:p>
      </dgm:t>
    </dgm:pt>
    <dgm:pt modelId="{0F4384E8-0B35-48B6-9225-AB2094213E1A}">
      <dgm:prSet/>
      <dgm:spPr>
        <a:solidFill>
          <a:schemeClr val="accent2"/>
        </a:solidFill>
      </dgm:spPr>
      <dgm:t>
        <a:bodyPr/>
        <a:lstStyle/>
        <a:p>
          <a:r>
            <a:rPr lang="es-CR" dirty="0"/>
            <a:t>Niveles de medición</a:t>
          </a:r>
        </a:p>
      </dgm:t>
    </dgm:pt>
    <dgm:pt modelId="{055098B2-91DB-4B5F-8ED1-2686920AD059}" type="parTrans" cxnId="{369F6ECC-7403-4771-8BC3-F0C3E2F3B1E8}">
      <dgm:prSet/>
      <dgm:spPr/>
      <dgm:t>
        <a:bodyPr/>
        <a:lstStyle/>
        <a:p>
          <a:endParaRPr lang="es-CR"/>
        </a:p>
      </dgm:t>
    </dgm:pt>
    <dgm:pt modelId="{5160A41F-7027-4944-AEA7-BAB78EC48C03}" type="sibTrans" cxnId="{369F6ECC-7403-4771-8BC3-F0C3E2F3B1E8}">
      <dgm:prSet/>
      <dgm:spPr/>
      <dgm:t>
        <a:bodyPr/>
        <a:lstStyle/>
        <a:p>
          <a:endParaRPr lang="es-CR"/>
        </a:p>
      </dgm:t>
    </dgm:pt>
    <dgm:pt modelId="{A00DFDDD-712D-4D9C-A12A-C79691DEB068}" type="pres">
      <dgm:prSet presAssocID="{7FCCCED8-4DB9-405E-9177-CF9E4EB98B62}" presName="compositeShape" presStyleCnt="0">
        <dgm:presLayoutVars>
          <dgm:chMax val="7"/>
          <dgm:dir/>
          <dgm:resizeHandles val="exact"/>
        </dgm:presLayoutVars>
      </dgm:prSet>
      <dgm:spPr/>
    </dgm:pt>
    <dgm:pt modelId="{FAF7C0CC-A1C1-4B8F-9CF1-81953358C35D}" type="pres">
      <dgm:prSet presAssocID="{7FCCCED8-4DB9-405E-9177-CF9E4EB98B62}" presName="wedge1" presStyleLbl="node1" presStyleIdx="0" presStyleCnt="3"/>
      <dgm:spPr/>
    </dgm:pt>
    <dgm:pt modelId="{3DF19B3A-6017-49D2-9642-531A0DC237D6}" type="pres">
      <dgm:prSet presAssocID="{7FCCCED8-4DB9-405E-9177-CF9E4EB98B6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29739B0-5D66-4166-BEB5-EDCBAF6BA5D9}" type="pres">
      <dgm:prSet presAssocID="{7FCCCED8-4DB9-405E-9177-CF9E4EB98B62}" presName="wedge2" presStyleLbl="node1" presStyleIdx="1" presStyleCnt="3"/>
      <dgm:spPr/>
    </dgm:pt>
    <dgm:pt modelId="{2E4A197C-2FE9-45B9-B24C-94541AC7E647}" type="pres">
      <dgm:prSet presAssocID="{7FCCCED8-4DB9-405E-9177-CF9E4EB98B6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7609F0C-9E0F-4B14-ADDB-2202342FF11A}" type="pres">
      <dgm:prSet presAssocID="{7FCCCED8-4DB9-405E-9177-CF9E4EB98B62}" presName="wedge3" presStyleLbl="node1" presStyleIdx="2" presStyleCnt="3"/>
      <dgm:spPr/>
    </dgm:pt>
    <dgm:pt modelId="{59DA6D78-A344-46F2-815B-051967E3009C}" type="pres">
      <dgm:prSet presAssocID="{7FCCCED8-4DB9-405E-9177-CF9E4EB98B6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B094A07-DD0D-4982-8C05-9FEDAFFD0C69}" type="presOf" srcId="{0F4384E8-0B35-48B6-9225-AB2094213E1A}" destId="{59DA6D78-A344-46F2-815B-051967E3009C}" srcOrd="1" destOrd="0" presId="urn:microsoft.com/office/officeart/2005/8/layout/chart3"/>
    <dgm:cxn modelId="{249FE92D-5974-466E-9C7D-1EBF0952BAD6}" type="presOf" srcId="{3FE15612-CEAB-4FCC-BDA9-410A7123447C}" destId="{329739B0-5D66-4166-BEB5-EDCBAF6BA5D9}" srcOrd="0" destOrd="0" presId="urn:microsoft.com/office/officeart/2005/8/layout/chart3"/>
    <dgm:cxn modelId="{BE429933-DBF2-4F70-9BD3-5C6906D46445}" type="presOf" srcId="{32A18CFF-FCF3-4EDE-8924-5A896CA8DF9D}" destId="{3DF19B3A-6017-49D2-9642-531A0DC237D6}" srcOrd="1" destOrd="0" presId="urn:microsoft.com/office/officeart/2005/8/layout/chart3"/>
    <dgm:cxn modelId="{2A0EF264-AD4C-4345-948A-B4213CE9FE65}" type="presOf" srcId="{7FCCCED8-4DB9-405E-9177-CF9E4EB98B62}" destId="{A00DFDDD-712D-4D9C-A12A-C79691DEB068}" srcOrd="0" destOrd="0" presId="urn:microsoft.com/office/officeart/2005/8/layout/chart3"/>
    <dgm:cxn modelId="{2308C373-CACA-43AF-BB49-5FDF327C5B53}" type="presOf" srcId="{32A18CFF-FCF3-4EDE-8924-5A896CA8DF9D}" destId="{FAF7C0CC-A1C1-4B8F-9CF1-81953358C35D}" srcOrd="0" destOrd="0" presId="urn:microsoft.com/office/officeart/2005/8/layout/chart3"/>
    <dgm:cxn modelId="{CD592DC4-235E-4841-9703-628A589BFBCC}" srcId="{7FCCCED8-4DB9-405E-9177-CF9E4EB98B62}" destId="{32A18CFF-FCF3-4EDE-8924-5A896CA8DF9D}" srcOrd="0" destOrd="0" parTransId="{002B1EFD-9B56-404D-BDCC-D20575FEF1DD}" sibTransId="{71D48A32-DAD5-48E8-8F9C-E114DA49CD07}"/>
    <dgm:cxn modelId="{369F6ECC-7403-4771-8BC3-F0C3E2F3B1E8}" srcId="{7FCCCED8-4DB9-405E-9177-CF9E4EB98B62}" destId="{0F4384E8-0B35-48B6-9225-AB2094213E1A}" srcOrd="2" destOrd="0" parTransId="{055098B2-91DB-4B5F-8ED1-2686920AD059}" sibTransId="{5160A41F-7027-4944-AEA7-BAB78EC48C03}"/>
    <dgm:cxn modelId="{23531AD5-4037-44F1-9653-415C8A3DD468}" type="presOf" srcId="{3FE15612-CEAB-4FCC-BDA9-410A7123447C}" destId="{2E4A197C-2FE9-45B9-B24C-94541AC7E647}" srcOrd="1" destOrd="0" presId="urn:microsoft.com/office/officeart/2005/8/layout/chart3"/>
    <dgm:cxn modelId="{4A3DACD5-C136-4F86-A50A-78923E559395}" type="presOf" srcId="{0F4384E8-0B35-48B6-9225-AB2094213E1A}" destId="{77609F0C-9E0F-4B14-ADDB-2202342FF11A}" srcOrd="0" destOrd="0" presId="urn:microsoft.com/office/officeart/2005/8/layout/chart3"/>
    <dgm:cxn modelId="{061C67D9-A913-4085-AEC1-8FFDF0890AB6}" srcId="{7FCCCED8-4DB9-405E-9177-CF9E4EB98B62}" destId="{3FE15612-CEAB-4FCC-BDA9-410A7123447C}" srcOrd="1" destOrd="0" parTransId="{2D3D1F0F-4CE0-4C53-8DEE-C48FD254FFF6}" sibTransId="{D51C3294-B910-43F7-BBDF-EDFEAF487D4F}"/>
    <dgm:cxn modelId="{2FF43CEC-32FC-46CB-BCC1-1CE884B4214F}" type="presParOf" srcId="{A00DFDDD-712D-4D9C-A12A-C79691DEB068}" destId="{FAF7C0CC-A1C1-4B8F-9CF1-81953358C35D}" srcOrd="0" destOrd="0" presId="urn:microsoft.com/office/officeart/2005/8/layout/chart3"/>
    <dgm:cxn modelId="{C838CF0E-34E6-4EFA-9720-4B2D90F9C890}" type="presParOf" srcId="{A00DFDDD-712D-4D9C-A12A-C79691DEB068}" destId="{3DF19B3A-6017-49D2-9642-531A0DC237D6}" srcOrd="1" destOrd="0" presId="urn:microsoft.com/office/officeart/2005/8/layout/chart3"/>
    <dgm:cxn modelId="{A952829D-74CB-4D6B-AC14-DD596213B770}" type="presParOf" srcId="{A00DFDDD-712D-4D9C-A12A-C79691DEB068}" destId="{329739B0-5D66-4166-BEB5-EDCBAF6BA5D9}" srcOrd="2" destOrd="0" presId="urn:microsoft.com/office/officeart/2005/8/layout/chart3"/>
    <dgm:cxn modelId="{88AF2E16-051C-4DB4-A6FD-52A601E96966}" type="presParOf" srcId="{A00DFDDD-712D-4D9C-A12A-C79691DEB068}" destId="{2E4A197C-2FE9-45B9-B24C-94541AC7E647}" srcOrd="3" destOrd="0" presId="urn:microsoft.com/office/officeart/2005/8/layout/chart3"/>
    <dgm:cxn modelId="{49080ADF-55BE-4152-A9DE-DE34D870AFA4}" type="presParOf" srcId="{A00DFDDD-712D-4D9C-A12A-C79691DEB068}" destId="{77609F0C-9E0F-4B14-ADDB-2202342FF11A}" srcOrd="4" destOrd="0" presId="urn:microsoft.com/office/officeart/2005/8/layout/chart3"/>
    <dgm:cxn modelId="{4BCEA30E-93F0-490E-9F59-FEE8591A385B}" type="presParOf" srcId="{A00DFDDD-712D-4D9C-A12A-C79691DEB068}" destId="{59DA6D78-A344-46F2-815B-051967E3009C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CCCED8-4DB9-405E-9177-CF9E4EB98B62}" type="doc">
      <dgm:prSet loTypeId="urn:microsoft.com/office/officeart/2005/8/layout/chart3" loCatId="relationship" qsTypeId="urn:microsoft.com/office/officeart/2005/8/quickstyle/simple1" qsCatId="simple" csTypeId="urn:microsoft.com/office/officeart/2005/8/colors/colorful4" csCatId="colorful" phldr="1"/>
      <dgm:spPr/>
    </dgm:pt>
    <dgm:pt modelId="{32A18CFF-FCF3-4EDE-8924-5A896CA8DF9D}">
      <dgm:prSet phldrT="[Texto]" custT="1"/>
      <dgm:spPr>
        <a:solidFill>
          <a:srgbClr val="E5698F">
            <a:alpha val="84706"/>
          </a:srgbClr>
        </a:solidFill>
      </dgm:spPr>
      <dgm:t>
        <a:bodyPr/>
        <a:lstStyle/>
        <a:p>
          <a:r>
            <a:rPr lang="es-CR" sz="1700" dirty="0">
              <a:solidFill>
                <a:schemeClr val="tx1"/>
              </a:solidFill>
            </a:rPr>
            <a:t>Operacionalización</a:t>
          </a:r>
        </a:p>
      </dgm:t>
    </dgm:pt>
    <dgm:pt modelId="{002B1EFD-9B56-404D-BDCC-D20575FEF1DD}" type="parTrans" cxnId="{CD592DC4-235E-4841-9703-628A589BFBCC}">
      <dgm:prSet/>
      <dgm:spPr/>
      <dgm:t>
        <a:bodyPr/>
        <a:lstStyle/>
        <a:p>
          <a:endParaRPr lang="es-CR"/>
        </a:p>
      </dgm:t>
    </dgm:pt>
    <dgm:pt modelId="{71D48A32-DAD5-48E8-8F9C-E114DA49CD07}" type="sibTrans" cxnId="{CD592DC4-235E-4841-9703-628A589BFBCC}">
      <dgm:prSet/>
      <dgm:spPr/>
      <dgm:t>
        <a:bodyPr/>
        <a:lstStyle/>
        <a:p>
          <a:endParaRPr lang="es-CR"/>
        </a:p>
      </dgm:t>
    </dgm:pt>
    <dgm:pt modelId="{3FE15612-CEAB-4FCC-BDA9-410A7123447C}">
      <dgm:prSet/>
      <dgm:spPr>
        <a:solidFill>
          <a:srgbClr val="FFFFCC"/>
        </a:solidFill>
      </dgm:spPr>
      <dgm:t>
        <a:bodyPr/>
        <a:lstStyle/>
        <a:p>
          <a:r>
            <a:rPr lang="es-CR" dirty="0">
              <a:solidFill>
                <a:schemeClr val="bg2"/>
              </a:solidFill>
            </a:rPr>
            <a:t>Codificación</a:t>
          </a:r>
        </a:p>
      </dgm:t>
    </dgm:pt>
    <dgm:pt modelId="{2D3D1F0F-4CE0-4C53-8DEE-C48FD254FFF6}" type="parTrans" cxnId="{061C67D9-A913-4085-AEC1-8FFDF0890AB6}">
      <dgm:prSet/>
      <dgm:spPr/>
      <dgm:t>
        <a:bodyPr/>
        <a:lstStyle/>
        <a:p>
          <a:endParaRPr lang="es-CR"/>
        </a:p>
      </dgm:t>
    </dgm:pt>
    <dgm:pt modelId="{D51C3294-B910-43F7-BBDF-EDFEAF487D4F}" type="sibTrans" cxnId="{061C67D9-A913-4085-AEC1-8FFDF0890AB6}">
      <dgm:prSet/>
      <dgm:spPr/>
      <dgm:t>
        <a:bodyPr/>
        <a:lstStyle/>
        <a:p>
          <a:endParaRPr lang="es-CR"/>
        </a:p>
      </dgm:t>
    </dgm:pt>
    <dgm:pt modelId="{0F4384E8-0B35-48B6-9225-AB2094213E1A}">
      <dgm:prSet/>
      <dgm:spPr>
        <a:solidFill>
          <a:schemeClr val="accent2"/>
        </a:solidFill>
      </dgm:spPr>
      <dgm:t>
        <a:bodyPr/>
        <a:lstStyle/>
        <a:p>
          <a:r>
            <a:rPr lang="es-CR" dirty="0"/>
            <a:t>Niveles de medición</a:t>
          </a:r>
        </a:p>
      </dgm:t>
    </dgm:pt>
    <dgm:pt modelId="{055098B2-91DB-4B5F-8ED1-2686920AD059}" type="parTrans" cxnId="{369F6ECC-7403-4771-8BC3-F0C3E2F3B1E8}">
      <dgm:prSet/>
      <dgm:spPr/>
      <dgm:t>
        <a:bodyPr/>
        <a:lstStyle/>
        <a:p>
          <a:endParaRPr lang="es-CR"/>
        </a:p>
      </dgm:t>
    </dgm:pt>
    <dgm:pt modelId="{5160A41F-7027-4944-AEA7-BAB78EC48C03}" type="sibTrans" cxnId="{369F6ECC-7403-4771-8BC3-F0C3E2F3B1E8}">
      <dgm:prSet/>
      <dgm:spPr/>
      <dgm:t>
        <a:bodyPr/>
        <a:lstStyle/>
        <a:p>
          <a:endParaRPr lang="es-CR"/>
        </a:p>
      </dgm:t>
    </dgm:pt>
    <dgm:pt modelId="{A00DFDDD-712D-4D9C-A12A-C79691DEB068}" type="pres">
      <dgm:prSet presAssocID="{7FCCCED8-4DB9-405E-9177-CF9E4EB98B62}" presName="compositeShape" presStyleCnt="0">
        <dgm:presLayoutVars>
          <dgm:chMax val="7"/>
          <dgm:dir/>
          <dgm:resizeHandles val="exact"/>
        </dgm:presLayoutVars>
      </dgm:prSet>
      <dgm:spPr/>
    </dgm:pt>
    <dgm:pt modelId="{FAF7C0CC-A1C1-4B8F-9CF1-81953358C35D}" type="pres">
      <dgm:prSet presAssocID="{7FCCCED8-4DB9-405E-9177-CF9E4EB98B62}" presName="wedge1" presStyleLbl="node1" presStyleIdx="0" presStyleCnt="3"/>
      <dgm:spPr/>
    </dgm:pt>
    <dgm:pt modelId="{3DF19B3A-6017-49D2-9642-531A0DC237D6}" type="pres">
      <dgm:prSet presAssocID="{7FCCCED8-4DB9-405E-9177-CF9E4EB98B6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29739B0-5D66-4166-BEB5-EDCBAF6BA5D9}" type="pres">
      <dgm:prSet presAssocID="{7FCCCED8-4DB9-405E-9177-CF9E4EB98B62}" presName="wedge2" presStyleLbl="node1" presStyleIdx="1" presStyleCnt="3"/>
      <dgm:spPr/>
    </dgm:pt>
    <dgm:pt modelId="{2E4A197C-2FE9-45B9-B24C-94541AC7E647}" type="pres">
      <dgm:prSet presAssocID="{7FCCCED8-4DB9-405E-9177-CF9E4EB98B6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7609F0C-9E0F-4B14-ADDB-2202342FF11A}" type="pres">
      <dgm:prSet presAssocID="{7FCCCED8-4DB9-405E-9177-CF9E4EB98B62}" presName="wedge3" presStyleLbl="node1" presStyleIdx="2" presStyleCnt="3"/>
      <dgm:spPr/>
    </dgm:pt>
    <dgm:pt modelId="{59DA6D78-A344-46F2-815B-051967E3009C}" type="pres">
      <dgm:prSet presAssocID="{7FCCCED8-4DB9-405E-9177-CF9E4EB98B6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B094A07-DD0D-4982-8C05-9FEDAFFD0C69}" type="presOf" srcId="{0F4384E8-0B35-48B6-9225-AB2094213E1A}" destId="{59DA6D78-A344-46F2-815B-051967E3009C}" srcOrd="1" destOrd="0" presId="urn:microsoft.com/office/officeart/2005/8/layout/chart3"/>
    <dgm:cxn modelId="{249FE92D-5974-466E-9C7D-1EBF0952BAD6}" type="presOf" srcId="{3FE15612-CEAB-4FCC-BDA9-410A7123447C}" destId="{329739B0-5D66-4166-BEB5-EDCBAF6BA5D9}" srcOrd="0" destOrd="0" presId="urn:microsoft.com/office/officeart/2005/8/layout/chart3"/>
    <dgm:cxn modelId="{BE429933-DBF2-4F70-9BD3-5C6906D46445}" type="presOf" srcId="{32A18CFF-FCF3-4EDE-8924-5A896CA8DF9D}" destId="{3DF19B3A-6017-49D2-9642-531A0DC237D6}" srcOrd="1" destOrd="0" presId="urn:microsoft.com/office/officeart/2005/8/layout/chart3"/>
    <dgm:cxn modelId="{2A0EF264-AD4C-4345-948A-B4213CE9FE65}" type="presOf" srcId="{7FCCCED8-4DB9-405E-9177-CF9E4EB98B62}" destId="{A00DFDDD-712D-4D9C-A12A-C79691DEB068}" srcOrd="0" destOrd="0" presId="urn:microsoft.com/office/officeart/2005/8/layout/chart3"/>
    <dgm:cxn modelId="{2308C373-CACA-43AF-BB49-5FDF327C5B53}" type="presOf" srcId="{32A18CFF-FCF3-4EDE-8924-5A896CA8DF9D}" destId="{FAF7C0CC-A1C1-4B8F-9CF1-81953358C35D}" srcOrd="0" destOrd="0" presId="urn:microsoft.com/office/officeart/2005/8/layout/chart3"/>
    <dgm:cxn modelId="{CD592DC4-235E-4841-9703-628A589BFBCC}" srcId="{7FCCCED8-4DB9-405E-9177-CF9E4EB98B62}" destId="{32A18CFF-FCF3-4EDE-8924-5A896CA8DF9D}" srcOrd="0" destOrd="0" parTransId="{002B1EFD-9B56-404D-BDCC-D20575FEF1DD}" sibTransId="{71D48A32-DAD5-48E8-8F9C-E114DA49CD07}"/>
    <dgm:cxn modelId="{369F6ECC-7403-4771-8BC3-F0C3E2F3B1E8}" srcId="{7FCCCED8-4DB9-405E-9177-CF9E4EB98B62}" destId="{0F4384E8-0B35-48B6-9225-AB2094213E1A}" srcOrd="2" destOrd="0" parTransId="{055098B2-91DB-4B5F-8ED1-2686920AD059}" sibTransId="{5160A41F-7027-4944-AEA7-BAB78EC48C03}"/>
    <dgm:cxn modelId="{23531AD5-4037-44F1-9653-415C8A3DD468}" type="presOf" srcId="{3FE15612-CEAB-4FCC-BDA9-410A7123447C}" destId="{2E4A197C-2FE9-45B9-B24C-94541AC7E647}" srcOrd="1" destOrd="0" presId="urn:microsoft.com/office/officeart/2005/8/layout/chart3"/>
    <dgm:cxn modelId="{4A3DACD5-C136-4F86-A50A-78923E559395}" type="presOf" srcId="{0F4384E8-0B35-48B6-9225-AB2094213E1A}" destId="{77609F0C-9E0F-4B14-ADDB-2202342FF11A}" srcOrd="0" destOrd="0" presId="urn:microsoft.com/office/officeart/2005/8/layout/chart3"/>
    <dgm:cxn modelId="{061C67D9-A913-4085-AEC1-8FFDF0890AB6}" srcId="{7FCCCED8-4DB9-405E-9177-CF9E4EB98B62}" destId="{3FE15612-CEAB-4FCC-BDA9-410A7123447C}" srcOrd="1" destOrd="0" parTransId="{2D3D1F0F-4CE0-4C53-8DEE-C48FD254FFF6}" sibTransId="{D51C3294-B910-43F7-BBDF-EDFEAF487D4F}"/>
    <dgm:cxn modelId="{2FF43CEC-32FC-46CB-BCC1-1CE884B4214F}" type="presParOf" srcId="{A00DFDDD-712D-4D9C-A12A-C79691DEB068}" destId="{FAF7C0CC-A1C1-4B8F-9CF1-81953358C35D}" srcOrd="0" destOrd="0" presId="urn:microsoft.com/office/officeart/2005/8/layout/chart3"/>
    <dgm:cxn modelId="{C838CF0E-34E6-4EFA-9720-4B2D90F9C890}" type="presParOf" srcId="{A00DFDDD-712D-4D9C-A12A-C79691DEB068}" destId="{3DF19B3A-6017-49D2-9642-531A0DC237D6}" srcOrd="1" destOrd="0" presId="urn:microsoft.com/office/officeart/2005/8/layout/chart3"/>
    <dgm:cxn modelId="{A952829D-74CB-4D6B-AC14-DD596213B770}" type="presParOf" srcId="{A00DFDDD-712D-4D9C-A12A-C79691DEB068}" destId="{329739B0-5D66-4166-BEB5-EDCBAF6BA5D9}" srcOrd="2" destOrd="0" presId="urn:microsoft.com/office/officeart/2005/8/layout/chart3"/>
    <dgm:cxn modelId="{88AF2E16-051C-4DB4-A6FD-52A601E96966}" type="presParOf" srcId="{A00DFDDD-712D-4D9C-A12A-C79691DEB068}" destId="{2E4A197C-2FE9-45B9-B24C-94541AC7E647}" srcOrd="3" destOrd="0" presId="urn:microsoft.com/office/officeart/2005/8/layout/chart3"/>
    <dgm:cxn modelId="{49080ADF-55BE-4152-A9DE-DE34D870AFA4}" type="presParOf" srcId="{A00DFDDD-712D-4D9C-A12A-C79691DEB068}" destId="{77609F0C-9E0F-4B14-ADDB-2202342FF11A}" srcOrd="4" destOrd="0" presId="urn:microsoft.com/office/officeart/2005/8/layout/chart3"/>
    <dgm:cxn modelId="{4BCEA30E-93F0-490E-9F59-FEE8591A385B}" type="presParOf" srcId="{A00DFDDD-712D-4D9C-A12A-C79691DEB068}" destId="{59DA6D78-A344-46F2-815B-051967E3009C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CCCED8-4DB9-405E-9177-CF9E4EB98B62}" type="doc">
      <dgm:prSet loTypeId="urn:microsoft.com/office/officeart/2005/8/layout/chart3" loCatId="relationship" qsTypeId="urn:microsoft.com/office/officeart/2005/8/quickstyle/simple1" qsCatId="simple" csTypeId="urn:microsoft.com/office/officeart/2005/8/colors/colorful4" csCatId="colorful" phldr="1"/>
      <dgm:spPr/>
    </dgm:pt>
    <dgm:pt modelId="{32A18CFF-FCF3-4EDE-8924-5A896CA8DF9D}">
      <dgm:prSet phldrT="[Texto]" custT="1"/>
      <dgm:spPr>
        <a:solidFill>
          <a:srgbClr val="E5698F">
            <a:alpha val="84706"/>
          </a:srgbClr>
        </a:solidFill>
      </dgm:spPr>
      <dgm:t>
        <a:bodyPr/>
        <a:lstStyle/>
        <a:p>
          <a:r>
            <a:rPr lang="es-CR" sz="1700" dirty="0">
              <a:solidFill>
                <a:schemeClr val="tx1"/>
              </a:solidFill>
            </a:rPr>
            <a:t>Operacionalización</a:t>
          </a:r>
        </a:p>
      </dgm:t>
    </dgm:pt>
    <dgm:pt modelId="{002B1EFD-9B56-404D-BDCC-D20575FEF1DD}" type="parTrans" cxnId="{CD592DC4-235E-4841-9703-628A589BFBCC}">
      <dgm:prSet/>
      <dgm:spPr/>
      <dgm:t>
        <a:bodyPr/>
        <a:lstStyle/>
        <a:p>
          <a:endParaRPr lang="es-CR"/>
        </a:p>
      </dgm:t>
    </dgm:pt>
    <dgm:pt modelId="{71D48A32-DAD5-48E8-8F9C-E114DA49CD07}" type="sibTrans" cxnId="{CD592DC4-235E-4841-9703-628A589BFBCC}">
      <dgm:prSet/>
      <dgm:spPr/>
      <dgm:t>
        <a:bodyPr/>
        <a:lstStyle/>
        <a:p>
          <a:endParaRPr lang="es-CR"/>
        </a:p>
      </dgm:t>
    </dgm:pt>
    <dgm:pt modelId="{3FE15612-CEAB-4FCC-BDA9-410A7123447C}">
      <dgm:prSet/>
      <dgm:spPr>
        <a:solidFill>
          <a:srgbClr val="FFFFCC"/>
        </a:solidFill>
      </dgm:spPr>
      <dgm:t>
        <a:bodyPr/>
        <a:lstStyle/>
        <a:p>
          <a:r>
            <a:rPr lang="es-CR" dirty="0">
              <a:solidFill>
                <a:schemeClr val="bg2"/>
              </a:solidFill>
            </a:rPr>
            <a:t>Codificación</a:t>
          </a:r>
        </a:p>
      </dgm:t>
    </dgm:pt>
    <dgm:pt modelId="{2D3D1F0F-4CE0-4C53-8DEE-C48FD254FFF6}" type="parTrans" cxnId="{061C67D9-A913-4085-AEC1-8FFDF0890AB6}">
      <dgm:prSet/>
      <dgm:spPr/>
      <dgm:t>
        <a:bodyPr/>
        <a:lstStyle/>
        <a:p>
          <a:endParaRPr lang="es-CR"/>
        </a:p>
      </dgm:t>
    </dgm:pt>
    <dgm:pt modelId="{D51C3294-B910-43F7-BBDF-EDFEAF487D4F}" type="sibTrans" cxnId="{061C67D9-A913-4085-AEC1-8FFDF0890AB6}">
      <dgm:prSet/>
      <dgm:spPr/>
      <dgm:t>
        <a:bodyPr/>
        <a:lstStyle/>
        <a:p>
          <a:endParaRPr lang="es-CR"/>
        </a:p>
      </dgm:t>
    </dgm:pt>
    <dgm:pt modelId="{0F4384E8-0B35-48B6-9225-AB2094213E1A}">
      <dgm:prSet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s-CR" dirty="0"/>
            <a:t>Niveles de medición</a:t>
          </a:r>
        </a:p>
      </dgm:t>
    </dgm:pt>
    <dgm:pt modelId="{055098B2-91DB-4B5F-8ED1-2686920AD059}" type="parTrans" cxnId="{369F6ECC-7403-4771-8BC3-F0C3E2F3B1E8}">
      <dgm:prSet/>
      <dgm:spPr/>
      <dgm:t>
        <a:bodyPr/>
        <a:lstStyle/>
        <a:p>
          <a:endParaRPr lang="es-CR"/>
        </a:p>
      </dgm:t>
    </dgm:pt>
    <dgm:pt modelId="{5160A41F-7027-4944-AEA7-BAB78EC48C03}" type="sibTrans" cxnId="{369F6ECC-7403-4771-8BC3-F0C3E2F3B1E8}">
      <dgm:prSet/>
      <dgm:spPr/>
      <dgm:t>
        <a:bodyPr/>
        <a:lstStyle/>
        <a:p>
          <a:endParaRPr lang="es-CR"/>
        </a:p>
      </dgm:t>
    </dgm:pt>
    <dgm:pt modelId="{A00DFDDD-712D-4D9C-A12A-C79691DEB068}" type="pres">
      <dgm:prSet presAssocID="{7FCCCED8-4DB9-405E-9177-CF9E4EB98B62}" presName="compositeShape" presStyleCnt="0">
        <dgm:presLayoutVars>
          <dgm:chMax val="7"/>
          <dgm:dir/>
          <dgm:resizeHandles val="exact"/>
        </dgm:presLayoutVars>
      </dgm:prSet>
      <dgm:spPr/>
    </dgm:pt>
    <dgm:pt modelId="{FAF7C0CC-A1C1-4B8F-9CF1-81953358C35D}" type="pres">
      <dgm:prSet presAssocID="{7FCCCED8-4DB9-405E-9177-CF9E4EB98B62}" presName="wedge1" presStyleLbl="node1" presStyleIdx="0" presStyleCnt="3"/>
      <dgm:spPr/>
    </dgm:pt>
    <dgm:pt modelId="{3DF19B3A-6017-49D2-9642-531A0DC237D6}" type="pres">
      <dgm:prSet presAssocID="{7FCCCED8-4DB9-405E-9177-CF9E4EB98B6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29739B0-5D66-4166-BEB5-EDCBAF6BA5D9}" type="pres">
      <dgm:prSet presAssocID="{7FCCCED8-4DB9-405E-9177-CF9E4EB98B62}" presName="wedge2" presStyleLbl="node1" presStyleIdx="1" presStyleCnt="3"/>
      <dgm:spPr/>
    </dgm:pt>
    <dgm:pt modelId="{2E4A197C-2FE9-45B9-B24C-94541AC7E647}" type="pres">
      <dgm:prSet presAssocID="{7FCCCED8-4DB9-405E-9177-CF9E4EB98B6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7609F0C-9E0F-4B14-ADDB-2202342FF11A}" type="pres">
      <dgm:prSet presAssocID="{7FCCCED8-4DB9-405E-9177-CF9E4EB98B62}" presName="wedge3" presStyleLbl="node1" presStyleIdx="2" presStyleCnt="3"/>
      <dgm:spPr/>
    </dgm:pt>
    <dgm:pt modelId="{59DA6D78-A344-46F2-815B-051967E3009C}" type="pres">
      <dgm:prSet presAssocID="{7FCCCED8-4DB9-405E-9177-CF9E4EB98B6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B094A07-DD0D-4982-8C05-9FEDAFFD0C69}" type="presOf" srcId="{0F4384E8-0B35-48B6-9225-AB2094213E1A}" destId="{59DA6D78-A344-46F2-815B-051967E3009C}" srcOrd="1" destOrd="0" presId="urn:microsoft.com/office/officeart/2005/8/layout/chart3"/>
    <dgm:cxn modelId="{249FE92D-5974-466E-9C7D-1EBF0952BAD6}" type="presOf" srcId="{3FE15612-CEAB-4FCC-BDA9-410A7123447C}" destId="{329739B0-5D66-4166-BEB5-EDCBAF6BA5D9}" srcOrd="0" destOrd="0" presId="urn:microsoft.com/office/officeart/2005/8/layout/chart3"/>
    <dgm:cxn modelId="{BE429933-DBF2-4F70-9BD3-5C6906D46445}" type="presOf" srcId="{32A18CFF-FCF3-4EDE-8924-5A896CA8DF9D}" destId="{3DF19B3A-6017-49D2-9642-531A0DC237D6}" srcOrd="1" destOrd="0" presId="urn:microsoft.com/office/officeart/2005/8/layout/chart3"/>
    <dgm:cxn modelId="{2A0EF264-AD4C-4345-948A-B4213CE9FE65}" type="presOf" srcId="{7FCCCED8-4DB9-405E-9177-CF9E4EB98B62}" destId="{A00DFDDD-712D-4D9C-A12A-C79691DEB068}" srcOrd="0" destOrd="0" presId="urn:microsoft.com/office/officeart/2005/8/layout/chart3"/>
    <dgm:cxn modelId="{2308C373-CACA-43AF-BB49-5FDF327C5B53}" type="presOf" srcId="{32A18CFF-FCF3-4EDE-8924-5A896CA8DF9D}" destId="{FAF7C0CC-A1C1-4B8F-9CF1-81953358C35D}" srcOrd="0" destOrd="0" presId="urn:microsoft.com/office/officeart/2005/8/layout/chart3"/>
    <dgm:cxn modelId="{CD592DC4-235E-4841-9703-628A589BFBCC}" srcId="{7FCCCED8-4DB9-405E-9177-CF9E4EB98B62}" destId="{32A18CFF-FCF3-4EDE-8924-5A896CA8DF9D}" srcOrd="0" destOrd="0" parTransId="{002B1EFD-9B56-404D-BDCC-D20575FEF1DD}" sibTransId="{71D48A32-DAD5-48E8-8F9C-E114DA49CD07}"/>
    <dgm:cxn modelId="{369F6ECC-7403-4771-8BC3-F0C3E2F3B1E8}" srcId="{7FCCCED8-4DB9-405E-9177-CF9E4EB98B62}" destId="{0F4384E8-0B35-48B6-9225-AB2094213E1A}" srcOrd="2" destOrd="0" parTransId="{055098B2-91DB-4B5F-8ED1-2686920AD059}" sibTransId="{5160A41F-7027-4944-AEA7-BAB78EC48C03}"/>
    <dgm:cxn modelId="{23531AD5-4037-44F1-9653-415C8A3DD468}" type="presOf" srcId="{3FE15612-CEAB-4FCC-BDA9-410A7123447C}" destId="{2E4A197C-2FE9-45B9-B24C-94541AC7E647}" srcOrd="1" destOrd="0" presId="urn:microsoft.com/office/officeart/2005/8/layout/chart3"/>
    <dgm:cxn modelId="{4A3DACD5-C136-4F86-A50A-78923E559395}" type="presOf" srcId="{0F4384E8-0B35-48B6-9225-AB2094213E1A}" destId="{77609F0C-9E0F-4B14-ADDB-2202342FF11A}" srcOrd="0" destOrd="0" presId="urn:microsoft.com/office/officeart/2005/8/layout/chart3"/>
    <dgm:cxn modelId="{061C67D9-A913-4085-AEC1-8FFDF0890AB6}" srcId="{7FCCCED8-4DB9-405E-9177-CF9E4EB98B62}" destId="{3FE15612-CEAB-4FCC-BDA9-410A7123447C}" srcOrd="1" destOrd="0" parTransId="{2D3D1F0F-4CE0-4C53-8DEE-C48FD254FFF6}" sibTransId="{D51C3294-B910-43F7-BBDF-EDFEAF487D4F}"/>
    <dgm:cxn modelId="{2FF43CEC-32FC-46CB-BCC1-1CE884B4214F}" type="presParOf" srcId="{A00DFDDD-712D-4D9C-A12A-C79691DEB068}" destId="{FAF7C0CC-A1C1-4B8F-9CF1-81953358C35D}" srcOrd="0" destOrd="0" presId="urn:microsoft.com/office/officeart/2005/8/layout/chart3"/>
    <dgm:cxn modelId="{C838CF0E-34E6-4EFA-9720-4B2D90F9C890}" type="presParOf" srcId="{A00DFDDD-712D-4D9C-A12A-C79691DEB068}" destId="{3DF19B3A-6017-49D2-9642-531A0DC237D6}" srcOrd="1" destOrd="0" presId="urn:microsoft.com/office/officeart/2005/8/layout/chart3"/>
    <dgm:cxn modelId="{A952829D-74CB-4D6B-AC14-DD596213B770}" type="presParOf" srcId="{A00DFDDD-712D-4D9C-A12A-C79691DEB068}" destId="{329739B0-5D66-4166-BEB5-EDCBAF6BA5D9}" srcOrd="2" destOrd="0" presId="urn:microsoft.com/office/officeart/2005/8/layout/chart3"/>
    <dgm:cxn modelId="{88AF2E16-051C-4DB4-A6FD-52A601E96966}" type="presParOf" srcId="{A00DFDDD-712D-4D9C-A12A-C79691DEB068}" destId="{2E4A197C-2FE9-45B9-B24C-94541AC7E647}" srcOrd="3" destOrd="0" presId="urn:microsoft.com/office/officeart/2005/8/layout/chart3"/>
    <dgm:cxn modelId="{49080ADF-55BE-4152-A9DE-DE34D870AFA4}" type="presParOf" srcId="{A00DFDDD-712D-4D9C-A12A-C79691DEB068}" destId="{77609F0C-9E0F-4B14-ADDB-2202342FF11A}" srcOrd="4" destOrd="0" presId="urn:microsoft.com/office/officeart/2005/8/layout/chart3"/>
    <dgm:cxn modelId="{4BCEA30E-93F0-490E-9F59-FEE8591A385B}" type="presParOf" srcId="{A00DFDDD-712D-4D9C-A12A-C79691DEB068}" destId="{59DA6D78-A344-46F2-815B-051967E3009C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FCF72-EF52-43ED-8170-445E240CCB70}">
      <dsp:nvSpPr>
        <dsp:cNvPr id="0" name=""/>
        <dsp:cNvSpPr/>
      </dsp:nvSpPr>
      <dsp:spPr>
        <a:xfrm>
          <a:off x="169885" y="3836"/>
          <a:ext cx="3142925" cy="234612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8D682-A07F-4E1D-8F1B-D908BE6241A4}">
      <dsp:nvSpPr>
        <dsp:cNvPr id="0" name=""/>
        <dsp:cNvSpPr/>
      </dsp:nvSpPr>
      <dsp:spPr>
        <a:xfrm>
          <a:off x="169885" y="2349964"/>
          <a:ext cx="3142925" cy="1008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Confiabilidad</a:t>
          </a:r>
          <a:endParaRPr lang="es-CR" sz="2600" kern="1200"/>
        </a:p>
      </dsp:txBody>
      <dsp:txXfrm>
        <a:off x="169885" y="2349964"/>
        <a:ext cx="2213327" cy="1008834"/>
      </dsp:txXfrm>
    </dsp:sp>
    <dsp:sp modelId="{ABD89AF2-AB4D-4F12-9647-7F6FE047DA84}">
      <dsp:nvSpPr>
        <dsp:cNvPr id="0" name=""/>
        <dsp:cNvSpPr/>
      </dsp:nvSpPr>
      <dsp:spPr>
        <a:xfrm>
          <a:off x="2472121" y="2510208"/>
          <a:ext cx="1100023" cy="110002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673DA-442F-4174-8FA9-028A40B935CC}">
      <dsp:nvSpPr>
        <dsp:cNvPr id="0" name=""/>
        <dsp:cNvSpPr/>
      </dsp:nvSpPr>
      <dsp:spPr>
        <a:xfrm>
          <a:off x="3844669" y="3836"/>
          <a:ext cx="3142925" cy="234612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/>
            <a:t>Grado en que un instrumento mide realmente la variable que pretende medir.</a:t>
          </a:r>
          <a:endParaRPr lang="es-CR" sz="1400" kern="1200"/>
        </a:p>
      </dsp:txBody>
      <dsp:txXfrm>
        <a:off x="3899642" y="58809"/>
        <a:ext cx="3032979" cy="2291154"/>
      </dsp:txXfrm>
    </dsp:sp>
    <dsp:sp modelId="{E975A6C0-690C-4EE9-ADA3-812BDC56AC36}">
      <dsp:nvSpPr>
        <dsp:cNvPr id="0" name=""/>
        <dsp:cNvSpPr/>
      </dsp:nvSpPr>
      <dsp:spPr>
        <a:xfrm>
          <a:off x="3844669" y="2349964"/>
          <a:ext cx="3142925" cy="1008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Validez</a:t>
          </a:r>
          <a:endParaRPr lang="es-CR" sz="2600" kern="1200"/>
        </a:p>
      </dsp:txBody>
      <dsp:txXfrm>
        <a:off x="3844669" y="2349964"/>
        <a:ext cx="2213327" cy="1008834"/>
      </dsp:txXfrm>
    </dsp:sp>
    <dsp:sp modelId="{3097BD4C-FF25-49CF-BAD0-9761947F97CE}">
      <dsp:nvSpPr>
        <dsp:cNvPr id="0" name=""/>
        <dsp:cNvSpPr/>
      </dsp:nvSpPr>
      <dsp:spPr>
        <a:xfrm>
          <a:off x="6146905" y="2510208"/>
          <a:ext cx="1100023" cy="110002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788533-0A0D-4FC9-934B-DC4EF3B06E83}">
      <dsp:nvSpPr>
        <dsp:cNvPr id="0" name=""/>
        <dsp:cNvSpPr/>
      </dsp:nvSpPr>
      <dsp:spPr>
        <a:xfrm>
          <a:off x="7519453" y="3836"/>
          <a:ext cx="3142925" cy="234612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/>
            <a:t>Grado en que éste es o no permeable a la influencia de los sesgos y tendencias del investigador o investigadores </a:t>
          </a:r>
          <a:r>
            <a:rPr lang="es-CR" sz="1800" kern="1200"/>
            <a:t>que lo administran, califican e interpretan (</a:t>
          </a:r>
          <a:r>
            <a:rPr lang="es-CR" sz="1800" kern="1200" err="1"/>
            <a:t>Mertens</a:t>
          </a:r>
          <a:r>
            <a:rPr lang="es-CR" sz="1800" kern="1200"/>
            <a:t>, 2010).</a:t>
          </a:r>
        </a:p>
      </dsp:txBody>
      <dsp:txXfrm>
        <a:off x="7574426" y="58809"/>
        <a:ext cx="3032979" cy="2291154"/>
      </dsp:txXfrm>
    </dsp:sp>
    <dsp:sp modelId="{F316A230-96FB-475D-A968-09E769C2A537}">
      <dsp:nvSpPr>
        <dsp:cNvPr id="0" name=""/>
        <dsp:cNvSpPr/>
      </dsp:nvSpPr>
      <dsp:spPr>
        <a:xfrm>
          <a:off x="7519453" y="2349964"/>
          <a:ext cx="3142925" cy="1008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Objetividad</a:t>
          </a:r>
          <a:endParaRPr lang="es-CR" sz="2600" kern="1200"/>
        </a:p>
      </dsp:txBody>
      <dsp:txXfrm>
        <a:off x="7519453" y="2349964"/>
        <a:ext cx="2213327" cy="1008834"/>
      </dsp:txXfrm>
    </dsp:sp>
    <dsp:sp modelId="{2E2494E7-8661-4E39-BAE0-60EE20749CA8}">
      <dsp:nvSpPr>
        <dsp:cNvPr id="0" name=""/>
        <dsp:cNvSpPr/>
      </dsp:nvSpPr>
      <dsp:spPr>
        <a:xfrm>
          <a:off x="9821689" y="2510208"/>
          <a:ext cx="1100023" cy="110002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C998BF-60BC-4F08-80DF-E10ECBD69C7A}">
      <dsp:nvSpPr>
        <dsp:cNvPr id="0" name=""/>
        <dsp:cNvSpPr/>
      </dsp:nvSpPr>
      <dsp:spPr>
        <a:xfrm>
          <a:off x="2619" y="1640644"/>
          <a:ext cx="1575396" cy="4703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Nivel de medición nominal</a:t>
          </a:r>
          <a:endParaRPr lang="es-CR" sz="1300" kern="1200" dirty="0"/>
        </a:p>
      </dsp:txBody>
      <dsp:txXfrm>
        <a:off x="2619" y="1640644"/>
        <a:ext cx="1575396" cy="470309"/>
      </dsp:txXfrm>
    </dsp:sp>
    <dsp:sp modelId="{AAD1F34C-5C00-42E9-8117-E4CA721A4634}">
      <dsp:nvSpPr>
        <dsp:cNvPr id="0" name=""/>
        <dsp:cNvSpPr/>
      </dsp:nvSpPr>
      <dsp:spPr>
        <a:xfrm>
          <a:off x="2619" y="2110953"/>
          <a:ext cx="1575396" cy="134278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No tienen jerarquía.</a:t>
          </a:r>
          <a:endParaRPr lang="es-C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No se pueden sumar.</a:t>
          </a:r>
          <a:endParaRPr lang="es-CR" sz="1300" kern="1200" dirty="0"/>
        </a:p>
      </dsp:txBody>
      <dsp:txXfrm>
        <a:off x="2619" y="2110953"/>
        <a:ext cx="1575396" cy="1342787"/>
      </dsp:txXfrm>
    </dsp:sp>
    <dsp:sp modelId="{3DAEB6B6-D8F3-4C53-B9BF-A3146B631C55}">
      <dsp:nvSpPr>
        <dsp:cNvPr id="0" name=""/>
        <dsp:cNvSpPr/>
      </dsp:nvSpPr>
      <dsp:spPr>
        <a:xfrm>
          <a:off x="1798571" y="1640644"/>
          <a:ext cx="1575396" cy="4703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Nivel de medición ordinal</a:t>
          </a:r>
          <a:endParaRPr lang="es-CR" sz="1300" kern="1200" dirty="0"/>
        </a:p>
      </dsp:txBody>
      <dsp:txXfrm>
        <a:off x="1798571" y="1640644"/>
        <a:ext cx="1575396" cy="470309"/>
      </dsp:txXfrm>
    </dsp:sp>
    <dsp:sp modelId="{615D1D02-C05F-4B6C-B2B7-9AEA5D7DDFBC}">
      <dsp:nvSpPr>
        <dsp:cNvPr id="0" name=""/>
        <dsp:cNvSpPr/>
      </dsp:nvSpPr>
      <dsp:spPr>
        <a:xfrm>
          <a:off x="1798571" y="2110953"/>
          <a:ext cx="1575396" cy="134278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Indican jerarquía.</a:t>
          </a:r>
          <a:endParaRPr lang="es-C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No hay un intervalo común.</a:t>
          </a:r>
          <a:endParaRPr lang="es-CR" sz="1300" kern="1200" dirty="0"/>
        </a:p>
      </dsp:txBody>
      <dsp:txXfrm>
        <a:off x="1798571" y="2110953"/>
        <a:ext cx="1575396" cy="1342787"/>
      </dsp:txXfrm>
    </dsp:sp>
    <dsp:sp modelId="{51743DB8-6CB4-46A7-B860-B5F1C1ADC063}">
      <dsp:nvSpPr>
        <dsp:cNvPr id="0" name=""/>
        <dsp:cNvSpPr/>
      </dsp:nvSpPr>
      <dsp:spPr>
        <a:xfrm>
          <a:off x="3594523" y="1640644"/>
          <a:ext cx="1575396" cy="4703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Nivel de medición por intervalos</a:t>
          </a:r>
          <a:endParaRPr lang="es-CR" sz="1300" kern="1200" dirty="0"/>
        </a:p>
      </dsp:txBody>
      <dsp:txXfrm>
        <a:off x="3594523" y="1640644"/>
        <a:ext cx="1575396" cy="470309"/>
      </dsp:txXfrm>
    </dsp:sp>
    <dsp:sp modelId="{2398493E-EC96-49EF-9C72-E94FD53FE2CA}">
      <dsp:nvSpPr>
        <dsp:cNvPr id="0" name=""/>
        <dsp:cNvSpPr/>
      </dsp:nvSpPr>
      <dsp:spPr>
        <a:xfrm>
          <a:off x="3594523" y="2110953"/>
          <a:ext cx="1575396" cy="134278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Indican jerarquía.</a:t>
          </a:r>
          <a:endParaRPr lang="es-C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Se establecen intervalos iguales.</a:t>
          </a:r>
          <a:endParaRPr lang="es-CR" sz="1300" kern="1200" dirty="0"/>
        </a:p>
      </dsp:txBody>
      <dsp:txXfrm>
        <a:off x="3594523" y="2110953"/>
        <a:ext cx="1575396" cy="1342787"/>
      </dsp:txXfrm>
    </dsp:sp>
    <dsp:sp modelId="{96C498DD-3E36-4B12-A13B-D670D1D20E50}">
      <dsp:nvSpPr>
        <dsp:cNvPr id="0" name=""/>
        <dsp:cNvSpPr/>
      </dsp:nvSpPr>
      <dsp:spPr>
        <a:xfrm>
          <a:off x="5390475" y="1640644"/>
          <a:ext cx="1575396" cy="4703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Nivel de medición de razón</a:t>
          </a:r>
          <a:endParaRPr lang="es-CR" sz="1300" kern="1200" dirty="0"/>
        </a:p>
      </dsp:txBody>
      <dsp:txXfrm>
        <a:off x="5390475" y="1640644"/>
        <a:ext cx="1575396" cy="470309"/>
      </dsp:txXfrm>
    </dsp:sp>
    <dsp:sp modelId="{0DC0D321-54E6-4B83-A89C-2F10CA130597}">
      <dsp:nvSpPr>
        <dsp:cNvPr id="0" name=""/>
        <dsp:cNvSpPr/>
      </dsp:nvSpPr>
      <dsp:spPr>
        <a:xfrm>
          <a:off x="5390475" y="2110953"/>
          <a:ext cx="1575396" cy="134278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Unidad de medida común.</a:t>
          </a:r>
          <a:endParaRPr lang="es-C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Intervalos iguales.</a:t>
          </a:r>
          <a:endParaRPr lang="es-C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Aplicación aritmética.</a:t>
          </a:r>
          <a:endParaRPr lang="es-CR" sz="1300" kern="1200" dirty="0"/>
        </a:p>
      </dsp:txBody>
      <dsp:txXfrm>
        <a:off x="5390475" y="2110953"/>
        <a:ext cx="1575396" cy="1342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990CE-9CC4-4F49-8BE3-35478F9BE7B0}">
      <dsp:nvSpPr>
        <dsp:cNvPr id="0" name=""/>
        <dsp:cNvSpPr/>
      </dsp:nvSpPr>
      <dsp:spPr>
        <a:xfrm>
          <a:off x="615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1_</a:t>
          </a:r>
          <a:r>
            <a:rPr lang="es-CR" sz="1600" kern="1200" dirty="0">
              <a:solidFill>
                <a:schemeClr val="accent3"/>
              </a:solidFill>
            </a:rPr>
            <a:t>Redefiniciones fundamentales</a:t>
          </a:r>
        </a:p>
      </dsp:txBody>
      <dsp:txXfrm rot="16200000">
        <a:off x="-1037070" y="2158725"/>
        <a:ext cx="2604801" cy="529431"/>
      </dsp:txXfrm>
    </dsp:sp>
    <dsp:sp modelId="{34BD0736-BF78-4182-A60E-0DAFB88A86CA}">
      <dsp:nvSpPr>
        <dsp:cNvPr id="0" name=""/>
        <dsp:cNvSpPr/>
      </dsp:nvSpPr>
      <dsp:spPr>
        <a:xfrm>
          <a:off x="530046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En esta etapa se deberán reevaluar las variables de la investigación, el lugar específico, el propósito, quiénes y cuándo van a ser medidos, las definiciones operacionales y el tipo de datos que se quieren obtener.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530046" y="1121039"/>
        <a:ext cx="1972131" cy="3176587"/>
      </dsp:txXfrm>
    </dsp:sp>
    <dsp:sp modelId="{2E00674F-48E8-470E-B259-6BAC0D2812C2}">
      <dsp:nvSpPr>
        <dsp:cNvPr id="0" name=""/>
        <dsp:cNvSpPr/>
      </dsp:nvSpPr>
      <dsp:spPr>
        <a:xfrm>
          <a:off x="2740421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1520"/>
            <a:lumOff val="8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bg1"/>
              </a:solidFill>
            </a:rPr>
            <a:t>FASE 2_</a:t>
          </a:r>
          <a:r>
            <a:rPr lang="es-ES" sz="1600" kern="1200" dirty="0">
              <a:solidFill>
                <a:srgbClr val="0070C0"/>
              </a:solidFill>
            </a:rPr>
            <a:t>Revisión enfocada de la literatura</a:t>
          </a:r>
          <a:endParaRPr lang="es-CR" sz="1600" kern="1200" dirty="0">
            <a:solidFill>
              <a:srgbClr val="0070C0"/>
            </a:solidFill>
          </a:endParaRPr>
        </a:p>
      </dsp:txBody>
      <dsp:txXfrm rot="16200000">
        <a:off x="1702736" y="2158725"/>
        <a:ext cx="2604801" cy="529431"/>
      </dsp:txXfrm>
    </dsp:sp>
    <dsp:sp modelId="{7F497A06-21DA-47DD-8D59-659FCA6D8D31}">
      <dsp:nvSpPr>
        <dsp:cNvPr id="0" name=""/>
        <dsp:cNvSpPr/>
      </dsp:nvSpPr>
      <dsp:spPr>
        <a:xfrm rot="5400000">
          <a:off x="2520299" y="3645011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9DA8A0-C3B0-44E7-BB40-862CC7468F52}">
      <dsp:nvSpPr>
        <dsp:cNvPr id="0" name=""/>
        <dsp:cNvSpPr/>
      </dsp:nvSpPr>
      <dsp:spPr>
        <a:xfrm>
          <a:off x="3269853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Encontrar mediante la revisión de la literatura, los instrumentos o sistemas de medición utilizados en otros estudios anteriores para medir las variables de interés, lo cual ayudará a identificar qué herramientas pueden ser de utilidad.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3269853" y="1121039"/>
        <a:ext cx="1972131" cy="3176587"/>
      </dsp:txXfrm>
    </dsp:sp>
    <dsp:sp modelId="{5E10BF1C-F50C-4685-9301-2D9CE129A30C}">
      <dsp:nvSpPr>
        <dsp:cNvPr id="0" name=""/>
        <dsp:cNvSpPr/>
      </dsp:nvSpPr>
      <dsp:spPr>
        <a:xfrm>
          <a:off x="5480228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3040"/>
            <a:lumOff val="174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3_</a:t>
          </a:r>
          <a:r>
            <a:rPr lang="es-ES" sz="1600" kern="1200" dirty="0">
              <a:solidFill>
                <a:schemeClr val="accent6"/>
              </a:solidFill>
            </a:rPr>
            <a:t>Identificación de las variables e </a:t>
          </a:r>
          <a:r>
            <a:rPr lang="es-CR" sz="1600" kern="1200" dirty="0">
              <a:solidFill>
                <a:schemeClr val="accent6"/>
              </a:solidFill>
            </a:rPr>
            <a:t>indicadores</a:t>
          </a:r>
        </a:p>
      </dsp:txBody>
      <dsp:txXfrm rot="16200000">
        <a:off x="4442543" y="2158725"/>
        <a:ext cx="2604801" cy="529431"/>
      </dsp:txXfrm>
    </dsp:sp>
    <dsp:sp modelId="{02393327-DE3B-4C89-BC19-4FB9A9E476AE}">
      <dsp:nvSpPr>
        <dsp:cNvPr id="0" name=""/>
        <dsp:cNvSpPr/>
      </dsp:nvSpPr>
      <dsp:spPr>
        <a:xfrm rot="5400000">
          <a:off x="5260106" y="3645011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3040"/>
              <a:lumOff val="174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4DDCC-49E2-482F-8FC7-691B342B70E6}">
      <dsp:nvSpPr>
        <dsp:cNvPr id="0" name=""/>
        <dsp:cNvSpPr/>
      </dsp:nvSpPr>
      <dsp:spPr>
        <a:xfrm>
          <a:off x="6009659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Identificar y señalar los componentes, dimensiones o factores que teóricamente integran la variable, y establecer los indicadores de cada dimensión.</a:t>
          </a:r>
          <a:endParaRPr lang="es-CR" sz="1400" kern="1200" dirty="0">
            <a:solidFill>
              <a:schemeClr val="bg1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400" kern="1200" dirty="0">
            <a:solidFill>
              <a:schemeClr val="bg1"/>
            </a:solidFill>
          </a:endParaRPr>
        </a:p>
      </dsp:txBody>
      <dsp:txXfrm>
        <a:off x="6009659" y="1121039"/>
        <a:ext cx="1972131" cy="31765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990CE-9CC4-4F49-8BE3-35478F9BE7B0}">
      <dsp:nvSpPr>
        <dsp:cNvPr id="0" name=""/>
        <dsp:cNvSpPr/>
      </dsp:nvSpPr>
      <dsp:spPr>
        <a:xfrm>
          <a:off x="615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4_</a:t>
          </a:r>
          <a:r>
            <a:rPr lang="es-CR" sz="1600" kern="1200" dirty="0">
              <a:solidFill>
                <a:schemeClr val="accent4"/>
              </a:solidFill>
            </a:rPr>
            <a:t>Toma de decisiones clave</a:t>
          </a:r>
        </a:p>
      </dsp:txBody>
      <dsp:txXfrm rot="16200000">
        <a:off x="-1037070" y="2158725"/>
        <a:ext cx="2604801" cy="529431"/>
      </dsp:txXfrm>
    </dsp:sp>
    <dsp:sp modelId="{34BD0736-BF78-4182-A60E-0DAFB88A86CA}">
      <dsp:nvSpPr>
        <dsp:cNvPr id="0" name=""/>
        <dsp:cNvSpPr/>
      </dsp:nvSpPr>
      <dsp:spPr>
        <a:xfrm>
          <a:off x="530046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Se deberán tomar tres decisiones importantes que tienen que ver con el instrumento o sistema de medición: </a:t>
          </a:r>
          <a:endParaRPr lang="es-CR" sz="1400" kern="1200" dirty="0">
            <a:solidFill>
              <a:schemeClr val="bg1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1. Instrumento de medición a utilizar.</a:t>
          </a:r>
          <a:endParaRPr lang="es-CR" sz="1400" kern="1200" dirty="0">
            <a:solidFill>
              <a:schemeClr val="bg1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2. Decidir de qué tipo y cuál será su formato.</a:t>
          </a:r>
          <a:endParaRPr lang="es-CR" sz="1400" kern="1200" dirty="0">
            <a:solidFill>
              <a:schemeClr val="bg1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3. Determinar el contexto de administración.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530046" y="1121039"/>
        <a:ext cx="1972131" cy="3176587"/>
      </dsp:txXfrm>
    </dsp:sp>
    <dsp:sp modelId="{2E00674F-48E8-470E-B259-6BAC0D2812C2}">
      <dsp:nvSpPr>
        <dsp:cNvPr id="0" name=""/>
        <dsp:cNvSpPr/>
      </dsp:nvSpPr>
      <dsp:spPr>
        <a:xfrm>
          <a:off x="2740421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1520"/>
            <a:lumOff val="8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bg1"/>
              </a:solidFill>
            </a:rPr>
            <a:t>FASE 5_</a:t>
          </a:r>
          <a:r>
            <a:rPr lang="es-ES" sz="1600" kern="1200" dirty="0">
              <a:solidFill>
                <a:schemeClr val="accent1"/>
              </a:solidFill>
            </a:rPr>
            <a:t>Revisión enfocada de la literatura</a:t>
          </a:r>
          <a:endParaRPr lang="es-CR" sz="1600" kern="1200" dirty="0">
            <a:solidFill>
              <a:schemeClr val="accent1"/>
            </a:solidFill>
          </a:endParaRPr>
        </a:p>
      </dsp:txBody>
      <dsp:txXfrm rot="16200000">
        <a:off x="1702736" y="2158725"/>
        <a:ext cx="2604801" cy="529431"/>
      </dsp:txXfrm>
    </dsp:sp>
    <dsp:sp modelId="{7F497A06-21DA-47DD-8D59-659FCA6D8D31}">
      <dsp:nvSpPr>
        <dsp:cNvPr id="0" name=""/>
        <dsp:cNvSpPr/>
      </dsp:nvSpPr>
      <dsp:spPr>
        <a:xfrm rot="5400000">
          <a:off x="2520299" y="3645011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9DA8A0-C3B0-44E7-BB40-862CC7468F52}">
      <dsp:nvSpPr>
        <dsp:cNvPr id="0" name=""/>
        <dsp:cNvSpPr/>
      </dsp:nvSpPr>
      <dsp:spPr>
        <a:xfrm>
          <a:off x="3269853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>
              <a:solidFill>
                <a:schemeClr val="bg1"/>
              </a:solidFill>
            </a:rPr>
            <a:t>La etapa implica la generación de todos los ítems o reactivos, indicadores y/o categorías del instrumento, así como determinar sus niveles de medición, codificación e interpretación.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3269853" y="1121039"/>
        <a:ext cx="1972131" cy="3176587"/>
      </dsp:txXfrm>
    </dsp:sp>
    <dsp:sp modelId="{5E10BF1C-F50C-4685-9301-2D9CE129A30C}">
      <dsp:nvSpPr>
        <dsp:cNvPr id="0" name=""/>
        <dsp:cNvSpPr/>
      </dsp:nvSpPr>
      <dsp:spPr>
        <a:xfrm>
          <a:off x="5480228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3040"/>
            <a:lumOff val="174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6_</a:t>
          </a:r>
          <a:r>
            <a:rPr lang="es-CR" sz="1600" kern="1200" dirty="0">
              <a:solidFill>
                <a:schemeClr val="accent3"/>
              </a:solidFill>
            </a:rPr>
            <a:t>Prueba piloto</a:t>
          </a:r>
        </a:p>
      </dsp:txBody>
      <dsp:txXfrm rot="16200000">
        <a:off x="4442543" y="2158725"/>
        <a:ext cx="2604801" cy="529431"/>
      </dsp:txXfrm>
    </dsp:sp>
    <dsp:sp modelId="{02393327-DE3B-4C89-BC19-4FB9A9E476AE}">
      <dsp:nvSpPr>
        <dsp:cNvPr id="0" name=""/>
        <dsp:cNvSpPr/>
      </dsp:nvSpPr>
      <dsp:spPr>
        <a:xfrm rot="5400000">
          <a:off x="5260106" y="3645011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3040"/>
              <a:lumOff val="174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4DDCC-49E2-482F-8FC7-691B342B70E6}">
      <dsp:nvSpPr>
        <dsp:cNvPr id="0" name=""/>
        <dsp:cNvSpPr/>
      </dsp:nvSpPr>
      <dsp:spPr>
        <a:xfrm>
          <a:off x="6009659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Administrar el instrumento a una pequeña muestra de casos para probar su pertinencia y eficacia, así como las condiciones de la aplicación y los procedimientos involucrados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6009659" y="1121039"/>
        <a:ext cx="1972131" cy="31765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990CE-9CC4-4F49-8BE3-35478F9BE7B0}">
      <dsp:nvSpPr>
        <dsp:cNvPr id="0" name=""/>
        <dsp:cNvSpPr/>
      </dsp:nvSpPr>
      <dsp:spPr>
        <a:xfrm>
          <a:off x="984" y="379032"/>
          <a:ext cx="2506515" cy="3007818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7_</a:t>
          </a:r>
          <a:r>
            <a:rPr lang="es-ES" sz="1600" kern="1200" dirty="0">
              <a:solidFill>
                <a:srgbClr val="0070C0"/>
              </a:solidFill>
            </a:rPr>
            <a:t>Elaboración</a:t>
          </a:r>
          <a:endParaRPr lang="es-CR" sz="1600" kern="1200" dirty="0">
            <a:solidFill>
              <a:srgbClr val="0070C0"/>
            </a:solidFill>
          </a:endParaRPr>
        </a:p>
      </dsp:txBody>
      <dsp:txXfrm rot="16200000">
        <a:off x="-981569" y="1361586"/>
        <a:ext cx="2466411" cy="501303"/>
      </dsp:txXfrm>
    </dsp:sp>
    <dsp:sp modelId="{D7CCF785-55C6-4C1E-AD3F-3EE3351DB9C9}">
      <dsp:nvSpPr>
        <dsp:cNvPr id="0" name=""/>
        <dsp:cNvSpPr/>
      </dsp:nvSpPr>
      <dsp:spPr>
        <a:xfrm>
          <a:off x="502287" y="379032"/>
          <a:ext cx="1867353" cy="30078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Implica la revisión del instrumento o sistema de medición y su forma de administración para implementar cambios necesarios y posteriormente construir la versión definitiva incluyendo un diseño atractivo.</a:t>
          </a:r>
          <a:endParaRPr lang="es-CR" sz="1600" kern="1200" dirty="0">
            <a:solidFill>
              <a:srgbClr val="0070C0"/>
            </a:solidFill>
          </a:endParaRPr>
        </a:p>
      </dsp:txBody>
      <dsp:txXfrm>
        <a:off x="502287" y="379032"/>
        <a:ext cx="1867353" cy="3007818"/>
      </dsp:txXfrm>
    </dsp:sp>
    <dsp:sp modelId="{FE5624F6-AD60-4962-9BFD-27E93E9B6C37}">
      <dsp:nvSpPr>
        <dsp:cNvPr id="0" name=""/>
        <dsp:cNvSpPr/>
      </dsp:nvSpPr>
      <dsp:spPr>
        <a:xfrm>
          <a:off x="2595227" y="379032"/>
          <a:ext cx="2506515" cy="3007818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3040"/>
            <a:lumOff val="174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bg2"/>
              </a:solidFill>
            </a:rPr>
            <a:t>FASES DE ADMINISTRACIÓN Y PREPARACIÓN DE LOS DATOS</a:t>
          </a:r>
          <a:endParaRPr lang="es-CR" sz="1400" b="1" kern="1200" dirty="0">
            <a:solidFill>
              <a:schemeClr val="bg2"/>
            </a:solidFill>
          </a:endParaRPr>
        </a:p>
      </dsp:txBody>
      <dsp:txXfrm rot="16200000">
        <a:off x="1612673" y="1361586"/>
        <a:ext cx="2466411" cy="501303"/>
      </dsp:txXfrm>
    </dsp:sp>
    <dsp:sp modelId="{6000D9C0-183F-479E-934C-EDD15AEE8E69}">
      <dsp:nvSpPr>
        <dsp:cNvPr id="0" name=""/>
        <dsp:cNvSpPr/>
      </dsp:nvSpPr>
      <dsp:spPr>
        <a:xfrm rot="5400000">
          <a:off x="2386833" y="2768525"/>
          <a:ext cx="441853" cy="37597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990CE-9CC4-4F49-8BE3-35478F9BE7B0}">
      <dsp:nvSpPr>
        <dsp:cNvPr id="0" name=""/>
        <dsp:cNvSpPr/>
      </dsp:nvSpPr>
      <dsp:spPr>
        <a:xfrm>
          <a:off x="615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8_</a:t>
          </a:r>
          <a:r>
            <a:rPr lang="es-ES" sz="1600" kern="1200" dirty="0">
              <a:solidFill>
                <a:schemeClr val="accent6"/>
              </a:solidFill>
            </a:rPr>
            <a:t>Entrenamiento</a:t>
          </a:r>
          <a:endParaRPr lang="es-CR" sz="1600" kern="1200" dirty="0">
            <a:solidFill>
              <a:schemeClr val="accent6"/>
            </a:solidFill>
          </a:endParaRPr>
        </a:p>
      </dsp:txBody>
      <dsp:txXfrm rot="16200000">
        <a:off x="-1037070" y="2158725"/>
        <a:ext cx="2604801" cy="529431"/>
      </dsp:txXfrm>
    </dsp:sp>
    <dsp:sp modelId="{B940D9BF-C398-47C4-A64F-03626D0D0AB4}">
      <dsp:nvSpPr>
        <dsp:cNvPr id="0" name=""/>
        <dsp:cNvSpPr/>
      </dsp:nvSpPr>
      <dsp:spPr>
        <a:xfrm>
          <a:off x="530046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>
              <a:solidFill>
                <a:schemeClr val="bg1"/>
              </a:solidFill>
            </a:rPr>
            <a:t>Consiste en capacitar y motivar a las personas que habrán de aplicar y codificar respuestas o valores producidos por el instrumento o sistema de medición.</a:t>
          </a:r>
          <a:endParaRPr lang="es-CR" sz="1100" kern="1200" dirty="0">
            <a:solidFill>
              <a:schemeClr val="accent6"/>
            </a:solidFill>
          </a:endParaRPr>
        </a:p>
      </dsp:txBody>
      <dsp:txXfrm>
        <a:off x="530046" y="1121039"/>
        <a:ext cx="1972131" cy="3176587"/>
      </dsp:txXfrm>
    </dsp:sp>
    <dsp:sp modelId="{2E00674F-48E8-470E-B259-6BAC0D2812C2}">
      <dsp:nvSpPr>
        <dsp:cNvPr id="0" name=""/>
        <dsp:cNvSpPr/>
      </dsp:nvSpPr>
      <dsp:spPr>
        <a:xfrm>
          <a:off x="2740421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1520"/>
            <a:lumOff val="87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bg1"/>
              </a:solidFill>
            </a:rPr>
            <a:t>FASE 9_</a:t>
          </a:r>
          <a:r>
            <a:rPr lang="es-ES" sz="1600" kern="1200" dirty="0">
              <a:solidFill>
                <a:schemeClr val="accent3"/>
              </a:solidFill>
            </a:rPr>
            <a:t>Obtener autorizaciones</a:t>
          </a:r>
          <a:endParaRPr lang="es-CR" sz="1600" kern="1200" dirty="0">
            <a:solidFill>
              <a:schemeClr val="accent3"/>
            </a:solidFill>
          </a:endParaRPr>
        </a:p>
      </dsp:txBody>
      <dsp:txXfrm rot="16200000">
        <a:off x="1702736" y="2158725"/>
        <a:ext cx="2604801" cy="529431"/>
      </dsp:txXfrm>
    </dsp:sp>
    <dsp:sp modelId="{7F497A06-21DA-47DD-8D59-659FCA6D8D31}">
      <dsp:nvSpPr>
        <dsp:cNvPr id="0" name=""/>
        <dsp:cNvSpPr/>
      </dsp:nvSpPr>
      <dsp:spPr>
        <a:xfrm rot="5400000">
          <a:off x="2520299" y="3645011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53C1D-87BC-40F7-BBD8-2408B6867A57}">
      <dsp:nvSpPr>
        <dsp:cNvPr id="0" name=""/>
        <dsp:cNvSpPr/>
      </dsp:nvSpPr>
      <dsp:spPr>
        <a:xfrm>
          <a:off x="3269853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Conseguir los permisos y accesos necesarios para aplicar el instrumento o sistema de medición.</a:t>
          </a:r>
          <a:endParaRPr lang="es-CR" sz="1600" kern="1200" dirty="0">
            <a:solidFill>
              <a:schemeClr val="accent1"/>
            </a:solidFill>
          </a:endParaRPr>
        </a:p>
      </dsp:txBody>
      <dsp:txXfrm>
        <a:off x="3269853" y="1121039"/>
        <a:ext cx="1972131" cy="3176587"/>
      </dsp:txXfrm>
    </dsp:sp>
    <dsp:sp modelId="{5E10BF1C-F50C-4685-9301-2D9CE129A30C}">
      <dsp:nvSpPr>
        <dsp:cNvPr id="0" name=""/>
        <dsp:cNvSpPr/>
      </dsp:nvSpPr>
      <dsp:spPr>
        <a:xfrm>
          <a:off x="5480228" y="1121039"/>
          <a:ext cx="2647156" cy="3176587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3040"/>
            <a:lumOff val="174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10_</a:t>
          </a:r>
          <a:r>
            <a:rPr lang="es-CR" sz="1600" kern="1200" dirty="0">
              <a:solidFill>
                <a:schemeClr val="accent1"/>
              </a:solidFill>
            </a:rPr>
            <a:t>Administración del instrumento</a:t>
          </a:r>
        </a:p>
      </dsp:txBody>
      <dsp:txXfrm rot="16200000">
        <a:off x="4442543" y="2158725"/>
        <a:ext cx="2604801" cy="529431"/>
      </dsp:txXfrm>
    </dsp:sp>
    <dsp:sp modelId="{02393327-DE3B-4C89-BC19-4FB9A9E476AE}">
      <dsp:nvSpPr>
        <dsp:cNvPr id="0" name=""/>
        <dsp:cNvSpPr/>
      </dsp:nvSpPr>
      <dsp:spPr>
        <a:xfrm rot="5400000">
          <a:off x="5260106" y="3645011"/>
          <a:ext cx="466715" cy="3970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3040"/>
              <a:lumOff val="174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4DDCC-49E2-482F-8FC7-691B342B70E6}">
      <dsp:nvSpPr>
        <dsp:cNvPr id="0" name=""/>
        <dsp:cNvSpPr/>
      </dsp:nvSpPr>
      <dsp:spPr>
        <a:xfrm>
          <a:off x="6009659" y="1121039"/>
          <a:ext cx="1972131" cy="31765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Aplicar el instrumento o sistema de medición a los participantes o casos de la investigación.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6009659" y="1121039"/>
        <a:ext cx="1972131" cy="31765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990CE-9CC4-4F49-8BE3-35478F9BE7B0}">
      <dsp:nvSpPr>
        <dsp:cNvPr id="0" name=""/>
        <dsp:cNvSpPr/>
      </dsp:nvSpPr>
      <dsp:spPr>
        <a:xfrm>
          <a:off x="984" y="379032"/>
          <a:ext cx="2506515" cy="3007818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chemeClr val="bg1"/>
              </a:solidFill>
            </a:rPr>
            <a:t>FASE 11_</a:t>
          </a:r>
          <a:r>
            <a:rPr lang="es-ES" sz="1600" kern="1200" dirty="0">
              <a:solidFill>
                <a:schemeClr val="accent4"/>
              </a:solidFill>
            </a:rPr>
            <a:t>Preparación de los datos para el análisis</a:t>
          </a:r>
          <a:endParaRPr lang="es-CR" sz="1600" kern="1200" dirty="0">
            <a:solidFill>
              <a:schemeClr val="accent4"/>
            </a:solidFill>
          </a:endParaRPr>
        </a:p>
      </dsp:txBody>
      <dsp:txXfrm rot="16200000">
        <a:off x="-981569" y="1361586"/>
        <a:ext cx="2466411" cy="501303"/>
      </dsp:txXfrm>
    </dsp:sp>
    <dsp:sp modelId="{B65F3FAE-DF29-41B2-8269-01564FCBBE0D}">
      <dsp:nvSpPr>
        <dsp:cNvPr id="0" name=""/>
        <dsp:cNvSpPr/>
      </dsp:nvSpPr>
      <dsp:spPr>
        <a:xfrm>
          <a:off x="502287" y="379032"/>
          <a:ext cx="1867353" cy="30078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solidFill>
                <a:schemeClr val="bg1"/>
              </a:solidFill>
            </a:rPr>
            <a:t>a) Codificarlos.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solidFill>
                <a:schemeClr val="bg1"/>
              </a:solidFill>
            </a:rPr>
            <a:t>b) Limpiarlos.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bg1"/>
              </a:solidFill>
            </a:rPr>
            <a:t>c) Insertarlos en una base de datos.</a:t>
          </a:r>
          <a:endParaRPr lang="es-CR" sz="1400" kern="1200" dirty="0">
            <a:solidFill>
              <a:schemeClr val="bg1"/>
            </a:solidFill>
          </a:endParaRPr>
        </a:p>
      </dsp:txBody>
      <dsp:txXfrm>
        <a:off x="502287" y="379032"/>
        <a:ext cx="1867353" cy="3007818"/>
      </dsp:txXfrm>
    </dsp:sp>
    <dsp:sp modelId="{46A6CCC4-1897-4928-B3F5-D917248B6158}">
      <dsp:nvSpPr>
        <dsp:cNvPr id="0" name=""/>
        <dsp:cNvSpPr/>
      </dsp:nvSpPr>
      <dsp:spPr>
        <a:xfrm>
          <a:off x="2595227" y="379032"/>
          <a:ext cx="2506515" cy="3007818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3040"/>
            <a:lumOff val="174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bg2"/>
              </a:solidFill>
            </a:rPr>
            <a:t>ANÁLISIS</a:t>
          </a:r>
          <a:endParaRPr lang="es-CR" sz="1400" b="1" kern="1200" dirty="0">
            <a:solidFill>
              <a:schemeClr val="bg2"/>
            </a:solidFill>
          </a:endParaRPr>
        </a:p>
      </dsp:txBody>
      <dsp:txXfrm rot="16200000">
        <a:off x="1612673" y="1361586"/>
        <a:ext cx="2466411" cy="501303"/>
      </dsp:txXfrm>
    </dsp:sp>
    <dsp:sp modelId="{86825282-E95C-4ADA-A83E-8A2F609B0A41}">
      <dsp:nvSpPr>
        <dsp:cNvPr id="0" name=""/>
        <dsp:cNvSpPr/>
      </dsp:nvSpPr>
      <dsp:spPr>
        <a:xfrm rot="5400000">
          <a:off x="2386833" y="2768525"/>
          <a:ext cx="441853" cy="37597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7C0CC-A1C1-4B8F-9CF1-81953358C35D}">
      <dsp:nvSpPr>
        <dsp:cNvPr id="0" name=""/>
        <dsp:cNvSpPr/>
      </dsp:nvSpPr>
      <dsp:spPr>
        <a:xfrm>
          <a:off x="1143899" y="252246"/>
          <a:ext cx="3139064" cy="3139064"/>
        </a:xfrm>
        <a:prstGeom prst="pie">
          <a:avLst>
            <a:gd name="adj1" fmla="val 16200000"/>
            <a:gd name="adj2" fmla="val 1800000"/>
          </a:avLst>
        </a:prstGeom>
        <a:solidFill>
          <a:srgbClr val="E5698F">
            <a:alpha val="8470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700" kern="1200" dirty="0">
              <a:solidFill>
                <a:schemeClr val="tx1"/>
              </a:solidFill>
            </a:rPr>
            <a:t>Operacionalización</a:t>
          </a:r>
        </a:p>
      </dsp:txBody>
      <dsp:txXfrm>
        <a:off x="2850578" y="831478"/>
        <a:ext cx="1065039" cy="1046354"/>
      </dsp:txXfrm>
    </dsp:sp>
    <dsp:sp modelId="{329739B0-5D66-4166-BEB5-EDCBAF6BA5D9}">
      <dsp:nvSpPr>
        <dsp:cNvPr id="0" name=""/>
        <dsp:cNvSpPr/>
      </dsp:nvSpPr>
      <dsp:spPr>
        <a:xfrm>
          <a:off x="982088" y="345670"/>
          <a:ext cx="3139064" cy="3139064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6948821"/>
            <a:satOff val="-9119"/>
            <a:lumOff val="7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/>
            <a:t>Codificación</a:t>
          </a:r>
        </a:p>
      </dsp:txBody>
      <dsp:txXfrm>
        <a:off x="1841593" y="2326270"/>
        <a:ext cx="1420052" cy="971615"/>
      </dsp:txXfrm>
    </dsp:sp>
    <dsp:sp modelId="{77609F0C-9E0F-4B14-ADDB-2202342FF11A}">
      <dsp:nvSpPr>
        <dsp:cNvPr id="0" name=""/>
        <dsp:cNvSpPr/>
      </dsp:nvSpPr>
      <dsp:spPr>
        <a:xfrm>
          <a:off x="982088" y="345670"/>
          <a:ext cx="3139064" cy="3139064"/>
        </a:xfrm>
        <a:prstGeom prst="pie">
          <a:avLst>
            <a:gd name="adj1" fmla="val 90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/>
            <a:t>Niveles de medición</a:t>
          </a:r>
        </a:p>
      </dsp:txBody>
      <dsp:txXfrm>
        <a:off x="1318416" y="962272"/>
        <a:ext cx="1065039" cy="10463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7C0CC-A1C1-4B8F-9CF1-81953358C35D}">
      <dsp:nvSpPr>
        <dsp:cNvPr id="0" name=""/>
        <dsp:cNvSpPr/>
      </dsp:nvSpPr>
      <dsp:spPr>
        <a:xfrm>
          <a:off x="1143899" y="252246"/>
          <a:ext cx="3139064" cy="3139064"/>
        </a:xfrm>
        <a:prstGeom prst="pie">
          <a:avLst>
            <a:gd name="adj1" fmla="val 16200000"/>
            <a:gd name="adj2" fmla="val 1800000"/>
          </a:avLst>
        </a:prstGeom>
        <a:solidFill>
          <a:srgbClr val="E5698F">
            <a:alpha val="8470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700" kern="1200" dirty="0">
              <a:solidFill>
                <a:schemeClr val="tx1"/>
              </a:solidFill>
            </a:rPr>
            <a:t>Operacionalización</a:t>
          </a:r>
        </a:p>
      </dsp:txBody>
      <dsp:txXfrm>
        <a:off x="2850578" y="831478"/>
        <a:ext cx="1065039" cy="1046354"/>
      </dsp:txXfrm>
    </dsp:sp>
    <dsp:sp modelId="{329739B0-5D66-4166-BEB5-EDCBAF6BA5D9}">
      <dsp:nvSpPr>
        <dsp:cNvPr id="0" name=""/>
        <dsp:cNvSpPr/>
      </dsp:nvSpPr>
      <dsp:spPr>
        <a:xfrm>
          <a:off x="982088" y="345670"/>
          <a:ext cx="3139064" cy="3139064"/>
        </a:xfrm>
        <a:prstGeom prst="pie">
          <a:avLst>
            <a:gd name="adj1" fmla="val 1800000"/>
            <a:gd name="adj2" fmla="val 9000000"/>
          </a:avLst>
        </a:prstGeom>
        <a:solidFill>
          <a:srgbClr val="FFFF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>
              <a:solidFill>
                <a:schemeClr val="bg2"/>
              </a:solidFill>
            </a:rPr>
            <a:t>Codificación</a:t>
          </a:r>
        </a:p>
      </dsp:txBody>
      <dsp:txXfrm>
        <a:off x="1841593" y="2326270"/>
        <a:ext cx="1420052" cy="971615"/>
      </dsp:txXfrm>
    </dsp:sp>
    <dsp:sp modelId="{77609F0C-9E0F-4B14-ADDB-2202342FF11A}">
      <dsp:nvSpPr>
        <dsp:cNvPr id="0" name=""/>
        <dsp:cNvSpPr/>
      </dsp:nvSpPr>
      <dsp:spPr>
        <a:xfrm>
          <a:off x="982088" y="345670"/>
          <a:ext cx="3139064" cy="3139064"/>
        </a:xfrm>
        <a:prstGeom prst="pie">
          <a:avLst>
            <a:gd name="adj1" fmla="val 90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/>
            <a:t>Niveles de medición</a:t>
          </a:r>
        </a:p>
      </dsp:txBody>
      <dsp:txXfrm>
        <a:off x="1318416" y="962272"/>
        <a:ext cx="1065039" cy="10463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7C0CC-A1C1-4B8F-9CF1-81953358C35D}">
      <dsp:nvSpPr>
        <dsp:cNvPr id="0" name=""/>
        <dsp:cNvSpPr/>
      </dsp:nvSpPr>
      <dsp:spPr>
        <a:xfrm>
          <a:off x="1143899" y="252246"/>
          <a:ext cx="3139064" cy="3139064"/>
        </a:xfrm>
        <a:prstGeom prst="pie">
          <a:avLst>
            <a:gd name="adj1" fmla="val 16200000"/>
            <a:gd name="adj2" fmla="val 1800000"/>
          </a:avLst>
        </a:prstGeom>
        <a:solidFill>
          <a:srgbClr val="E5698F">
            <a:alpha val="8470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700" kern="1200" dirty="0">
              <a:solidFill>
                <a:schemeClr val="tx1"/>
              </a:solidFill>
            </a:rPr>
            <a:t>Operacionalización</a:t>
          </a:r>
        </a:p>
      </dsp:txBody>
      <dsp:txXfrm>
        <a:off x="2850578" y="831478"/>
        <a:ext cx="1065039" cy="1046354"/>
      </dsp:txXfrm>
    </dsp:sp>
    <dsp:sp modelId="{329739B0-5D66-4166-BEB5-EDCBAF6BA5D9}">
      <dsp:nvSpPr>
        <dsp:cNvPr id="0" name=""/>
        <dsp:cNvSpPr/>
      </dsp:nvSpPr>
      <dsp:spPr>
        <a:xfrm>
          <a:off x="982088" y="345670"/>
          <a:ext cx="3139064" cy="3139064"/>
        </a:xfrm>
        <a:prstGeom prst="pie">
          <a:avLst>
            <a:gd name="adj1" fmla="val 1800000"/>
            <a:gd name="adj2" fmla="val 9000000"/>
          </a:avLst>
        </a:prstGeom>
        <a:solidFill>
          <a:srgbClr val="FFFF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>
              <a:solidFill>
                <a:schemeClr val="bg2"/>
              </a:solidFill>
            </a:rPr>
            <a:t>Codificación</a:t>
          </a:r>
        </a:p>
      </dsp:txBody>
      <dsp:txXfrm>
        <a:off x="1841593" y="2326270"/>
        <a:ext cx="1420052" cy="971615"/>
      </dsp:txXfrm>
    </dsp:sp>
    <dsp:sp modelId="{77609F0C-9E0F-4B14-ADDB-2202342FF11A}">
      <dsp:nvSpPr>
        <dsp:cNvPr id="0" name=""/>
        <dsp:cNvSpPr/>
      </dsp:nvSpPr>
      <dsp:spPr>
        <a:xfrm>
          <a:off x="982088" y="345670"/>
          <a:ext cx="3139064" cy="3139064"/>
        </a:xfrm>
        <a:prstGeom prst="pie">
          <a:avLst>
            <a:gd name="adj1" fmla="val 90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/>
            <a:t>Niveles de medición</a:t>
          </a:r>
        </a:p>
      </dsp:txBody>
      <dsp:txXfrm>
        <a:off x="1318416" y="962272"/>
        <a:ext cx="1065039" cy="1046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560" max="136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7.0550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1-22T16:42:37.9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13000 6174 0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Saturday, July 22,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664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7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0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0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0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933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6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6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Saturday, July 22,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8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Saturday, July 22,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39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18" Type="http://schemas.openxmlformats.org/officeDocument/2006/relationships/image" Target="../media/image28.svg"/><Relationship Id="rId26" Type="http://schemas.openxmlformats.org/officeDocument/2006/relationships/image" Target="../media/image36.png"/><Relationship Id="rId3" Type="http://schemas.openxmlformats.org/officeDocument/2006/relationships/image" Target="../media/image2.png"/><Relationship Id="rId21" Type="http://schemas.openxmlformats.org/officeDocument/2006/relationships/image" Target="../media/image31.svg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image" Target="../media/image23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24" Type="http://schemas.openxmlformats.org/officeDocument/2006/relationships/image" Target="../media/image34.png"/><Relationship Id="rId5" Type="http://schemas.openxmlformats.org/officeDocument/2006/relationships/diagramLayout" Target="../diagrams/layout9.xml"/><Relationship Id="rId15" Type="http://schemas.openxmlformats.org/officeDocument/2006/relationships/image" Target="../media/image25.png"/><Relationship Id="rId23" Type="http://schemas.openxmlformats.org/officeDocument/2006/relationships/image" Target="../media/image33.svg"/><Relationship Id="rId28" Type="http://schemas.openxmlformats.org/officeDocument/2006/relationships/image" Target="../media/image38.png"/><Relationship Id="rId10" Type="http://schemas.openxmlformats.org/officeDocument/2006/relationships/diagramLayout" Target="../diagrams/layout10.xml"/><Relationship Id="rId19" Type="http://schemas.openxmlformats.org/officeDocument/2006/relationships/image" Target="../media/image29.png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42AB0D-30DD-4F2E-B1A4-C2189D72A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933" y="1661264"/>
            <a:ext cx="5891458" cy="2986234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s-ES" sz="3500" b="1" i="0" dirty="0">
                <a:effectLst/>
                <a:latin typeface="Poppins" panose="00000500000000000000" pitchFamily="2" charset="0"/>
              </a:rPr>
              <a:t>Módulo III: </a:t>
            </a:r>
            <a:br>
              <a:rPr lang="es-ES" sz="3500" b="1" i="0" dirty="0">
                <a:effectLst/>
                <a:latin typeface="Poppins" panose="00000500000000000000" pitchFamily="2" charset="0"/>
              </a:rPr>
            </a:br>
            <a:br>
              <a:rPr lang="es-ES" sz="3500" b="1" i="0" dirty="0">
                <a:effectLst/>
                <a:latin typeface="Poppins" panose="00000500000000000000" pitchFamily="2" charset="0"/>
              </a:rPr>
            </a:br>
            <a:r>
              <a:rPr lang="es-ES" sz="3500" b="1" i="0" dirty="0">
                <a:effectLst/>
                <a:latin typeface="Poppins" panose="00000500000000000000" pitchFamily="2" charset="0"/>
              </a:rPr>
              <a:t>Técnicas de investigación, </a:t>
            </a:r>
            <a:r>
              <a:rPr lang="es-ES" sz="3500" b="1" dirty="0">
                <a:latin typeface="Poppins" panose="00000500000000000000" pitchFamily="2" charset="0"/>
              </a:rPr>
              <a:t>C</a:t>
            </a:r>
            <a:r>
              <a:rPr lang="es-ES" sz="3500" b="1" i="0" dirty="0">
                <a:effectLst/>
                <a:latin typeface="Poppins" panose="00000500000000000000" pitchFamily="2" charset="0"/>
              </a:rPr>
              <a:t>onsideraciones éticas y legales</a:t>
            </a:r>
            <a:br>
              <a:rPr lang="es-ES" sz="3500" b="0" i="0" dirty="0">
                <a:effectLst/>
                <a:latin typeface="Poppins" panose="00000500000000000000" pitchFamily="2" charset="0"/>
              </a:rPr>
            </a:br>
            <a:br>
              <a:rPr lang="es-ES" sz="3500" b="0" i="0" dirty="0">
                <a:effectLst/>
                <a:latin typeface="Poppins" panose="00000500000000000000" pitchFamily="2" charset="0"/>
              </a:rPr>
            </a:br>
            <a:endParaRPr lang="es-CR" sz="35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FB94BE3-A526-469F-A72D-2FB696FCC2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3" r="1" b="1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73840CF4-F848-4FE0-AEA6-C9E806911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4B46153-41DB-494F-9B08-EBCCF2728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B6D42DA-2D84-4A50-A359-7A5C651B1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4459D96-B947-4C7F-8BCA-915F8B07C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8A42974-0626-42AE-B57B-98D652B44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2954" y="297650"/>
            <a:ext cx="981541" cy="98154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8F5BCBE-A0BA-419C-8C80-D39FD41F35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63" y="5171203"/>
            <a:ext cx="3475021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2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78" y="585370"/>
            <a:ext cx="11091600" cy="1332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Tres cuestiones fundamentales para un instrumento de medición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571544A7-0ECE-4817-BCDC-469A7AA57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267056"/>
              </p:ext>
            </p:extLst>
          </p:nvPr>
        </p:nvGraphicFramePr>
        <p:xfrm>
          <a:off x="177978" y="2249564"/>
          <a:ext cx="5265052" cy="3736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0E0ECAC0-AC8F-4146-A4C6-D7C8FD5192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0228" y="1917370"/>
            <a:ext cx="622935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91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78" y="585370"/>
            <a:ext cx="11091600" cy="1332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Tres cuestiones fundamentales para un instrumento de medición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571544A7-0ECE-4817-BCDC-469A7AA57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076473"/>
              </p:ext>
            </p:extLst>
          </p:nvPr>
        </p:nvGraphicFramePr>
        <p:xfrm>
          <a:off x="177978" y="2249564"/>
          <a:ext cx="5265052" cy="3736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25D46AD8-DAB5-413A-93B1-13FACCAD1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808528"/>
              </p:ext>
            </p:extLst>
          </p:nvPr>
        </p:nvGraphicFramePr>
        <p:xfrm>
          <a:off x="5128939" y="2232911"/>
          <a:ext cx="6885083" cy="41084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394508">
                  <a:extLst>
                    <a:ext uri="{9D8B030D-6E8A-4147-A177-3AD203B41FA5}">
                      <a16:colId xmlns:a16="http://schemas.microsoft.com/office/drawing/2014/main" val="36382526"/>
                    </a:ext>
                  </a:extLst>
                </a:gridCol>
                <a:gridCol w="1490575">
                  <a:extLst>
                    <a:ext uri="{9D8B030D-6E8A-4147-A177-3AD203B41FA5}">
                      <a16:colId xmlns:a16="http://schemas.microsoft.com/office/drawing/2014/main" val="440173840"/>
                    </a:ext>
                  </a:extLst>
                </a:gridCol>
              </a:tblGrid>
              <a:tr h="53868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Categoría</a:t>
                      </a:r>
                      <a:endParaRPr lang="es-C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2"/>
                          </a:solidFill>
                        </a:rPr>
                        <a:t>Codificación  </a:t>
                      </a:r>
                    </a:p>
                    <a:p>
                      <a:pPr algn="ctr"/>
                      <a:r>
                        <a:rPr lang="es-ES" sz="1600" dirty="0">
                          <a:solidFill>
                            <a:schemeClr val="bg2"/>
                          </a:solidFill>
                        </a:rPr>
                        <a:t> (valor asignado)</a:t>
                      </a:r>
                      <a:endParaRPr lang="es-CR" sz="16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836508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-Salir a cenar a un restaurante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1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21906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CR" sz="1400" dirty="0">
                          <a:solidFill>
                            <a:schemeClr val="tx1"/>
                          </a:solidFill>
                        </a:rPr>
                        <a:t>-Ir al 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2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87148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CR" sz="1400" dirty="0">
                          <a:solidFill>
                            <a:schemeClr val="tx1"/>
                          </a:solidFill>
                        </a:rPr>
                        <a:t>-Ir a un bar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, “antro”, grill, taberna, pub o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</a:rPr>
                        <a:t>cervecería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3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991008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-Acudir a una cafetería, heladería o establecimiento en el que sirvan bebidas no alcohólicas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4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586194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-Ir a una discoteca, disco o “antro”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5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9392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-Ir a una fiesta privada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6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657306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-Acudir al teatro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7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020939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CR" sz="1400" dirty="0">
                          <a:solidFill>
                            <a:schemeClr val="tx1"/>
                          </a:solidFill>
                        </a:rPr>
                        <a:t>-Acudir a un concierto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8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259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-Pasear por un parque, jardín, avenida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9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622938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-Otra</a:t>
                      </a:r>
                      <a:endParaRPr lang="es-C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rgbClr val="FFFFCC"/>
                          </a:solidFill>
                        </a:rPr>
                        <a:t>10</a:t>
                      </a:r>
                      <a:endParaRPr lang="es-CR" sz="1400" dirty="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18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252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DF7009C1-71DA-4740-9A37-DA26FF57D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374" y="4029186"/>
            <a:ext cx="4676775" cy="11239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78" y="585370"/>
            <a:ext cx="11091600" cy="1332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Tres cuestiones fundamentales para un instrumento de medición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571544A7-0ECE-4817-BCDC-469A7AA57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4110681"/>
              </p:ext>
            </p:extLst>
          </p:nvPr>
        </p:nvGraphicFramePr>
        <p:xfrm>
          <a:off x="177978" y="2249564"/>
          <a:ext cx="5265052" cy="3736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074AA87-65F1-4529-86E2-87EE07A243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7090769"/>
              </p:ext>
            </p:extLst>
          </p:nvPr>
        </p:nvGraphicFramePr>
        <p:xfrm>
          <a:off x="4642863" y="486617"/>
          <a:ext cx="6968492" cy="5094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7C425195-1010-42D7-81FB-374083FABE7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30490" y="4421475"/>
            <a:ext cx="2447925" cy="6858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4214477-4702-44FF-A98D-DDB2D535335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48466" y="5261530"/>
            <a:ext cx="5991225" cy="65722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66720D9-7EC1-4E3F-90F9-1E6FB4376A1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79199" y="6038008"/>
            <a:ext cx="6076950" cy="666750"/>
          </a:xfrm>
          <a:prstGeom prst="rect">
            <a:avLst/>
          </a:prstGeom>
        </p:spPr>
      </p:pic>
      <p:pic>
        <p:nvPicPr>
          <p:cNvPr id="16" name="Gráfico 15" descr="Insignia 1 con relleno sólido">
            <a:extLst>
              <a:ext uri="{FF2B5EF4-FFF2-40B4-BE49-F238E27FC236}">
                <a16:creationId xmlns:a16="http://schemas.microsoft.com/office/drawing/2014/main" id="{D6A3D2E9-EB4A-44B5-AFE7-B029D7D15FF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680600" y="3475093"/>
            <a:ext cx="535668" cy="476574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5A76054-4D57-45B9-9087-F1AC37BEFC4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556461" y="4034075"/>
            <a:ext cx="536494" cy="475529"/>
          </a:xfrm>
          <a:prstGeom prst="rect">
            <a:avLst/>
          </a:prstGeom>
        </p:spPr>
      </p:pic>
      <p:pic>
        <p:nvPicPr>
          <p:cNvPr id="20" name="Gráfico 19" descr="Insignia con relleno sólido">
            <a:extLst>
              <a:ext uri="{FF2B5EF4-FFF2-40B4-BE49-F238E27FC236}">
                <a16:creationId xmlns:a16="http://schemas.microsoft.com/office/drawing/2014/main" id="{7F6967DF-9C39-48C2-877F-DBB1BE0E7C1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438725" y="3486987"/>
            <a:ext cx="476574" cy="476574"/>
          </a:xfrm>
          <a:prstGeom prst="rect">
            <a:avLst/>
          </a:prstGeom>
        </p:spPr>
      </p:pic>
      <p:pic>
        <p:nvPicPr>
          <p:cNvPr id="24" name="Gráfico 23" descr="Insignia 3 con relleno sólido">
            <a:extLst>
              <a:ext uri="{FF2B5EF4-FFF2-40B4-BE49-F238E27FC236}">
                <a16:creationId xmlns:a16="http://schemas.microsoft.com/office/drawing/2014/main" id="{873563CD-3CF2-48DB-8357-08B462FD8AF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306127" y="3504196"/>
            <a:ext cx="457200" cy="457200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CAAE5355-D212-406F-8BD5-7DE2B8675CE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185568" y="5185715"/>
            <a:ext cx="457240" cy="45724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51A53B7B-2B09-4920-BF36-690824A79011}"/>
              </a:ext>
            </a:extLst>
          </p:cNvPr>
          <p:cNvPicPr>
            <a:picLocks noChangeAspect="1"/>
          </p:cNvPicPr>
          <p:nvPr/>
        </p:nvPicPr>
        <p:blipFill>
          <a:blip r:embed="rId25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652606" y="3713380"/>
            <a:ext cx="475529" cy="475529"/>
          </a:xfrm>
          <a:prstGeom prst="rect">
            <a:avLst/>
          </a:prstGeom>
        </p:spPr>
      </p:pic>
      <p:pic>
        <p:nvPicPr>
          <p:cNvPr id="27" name="Gráfico 26" descr="Insignia 4 con relleno sólido">
            <a:extLst>
              <a:ext uri="{FF2B5EF4-FFF2-40B4-BE49-F238E27FC236}">
                <a16:creationId xmlns:a16="http://schemas.microsoft.com/office/drawing/2014/main" id="{9C70DBD2-04C5-4E3A-8817-139C7BC006A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110399" y="3475093"/>
            <a:ext cx="476574" cy="476574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AFD707D5-6BFE-4370-90E9-B114447D44EA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1640100" y="5680990"/>
            <a:ext cx="475529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60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78" y="585370"/>
            <a:ext cx="11091600" cy="1332000"/>
          </a:xfrm>
        </p:spPr>
        <p:txBody>
          <a:bodyPr>
            <a:normAutofit/>
          </a:bodyPr>
          <a:lstStyle/>
          <a:p>
            <a:pPr algn="ctr"/>
            <a:r>
              <a:rPr lang="es-ES"/>
              <a:t>Actividad 4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FE76BA5-4AEB-49C8-9146-95DAE2BCA523}"/>
              </a:ext>
            </a:extLst>
          </p:cNvPr>
          <p:cNvSpPr txBox="1"/>
          <p:nvPr/>
        </p:nvSpPr>
        <p:spPr>
          <a:xfrm>
            <a:off x="1190782" y="1917370"/>
            <a:ext cx="103241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r>
              <a:rPr lang="es-ES" dirty="0"/>
              <a:t>Elige una de las siguientes actividades:</a:t>
            </a:r>
          </a:p>
          <a:p>
            <a:endParaRPr lang="es-ES" dirty="0"/>
          </a:p>
          <a:p>
            <a:r>
              <a:rPr lang="es-ES" dirty="0"/>
              <a:t>1. Responda y explique con ejemplos la diferencia entre confiabilidad y validez.</a:t>
            </a:r>
          </a:p>
          <a:p>
            <a:endParaRPr lang="es-ES" dirty="0"/>
          </a:p>
          <a:p>
            <a:r>
              <a:rPr lang="es-ES" dirty="0"/>
              <a:t>2. Indique y explique algunos instrumentos para la recolección de datos, indicando su propósito, ventajas y retos.</a:t>
            </a:r>
          </a:p>
          <a:p>
            <a:endParaRPr lang="es-ES" dirty="0"/>
          </a:p>
          <a:p>
            <a:r>
              <a:rPr lang="es-ES" dirty="0"/>
              <a:t>3. ¿Qué tipos de preguntas se pueden elaborar?, ¿cuáles características debe tener una pregunta? y ¿en qué contextos puede administrarse o aplicarse un cuestionario?. Explique.</a:t>
            </a:r>
          </a:p>
          <a:p>
            <a:endParaRPr lang="es-ES" dirty="0"/>
          </a:p>
          <a:p>
            <a:r>
              <a:rPr lang="es-ES" dirty="0"/>
              <a:t>4. Explicar las e</a:t>
            </a:r>
            <a:r>
              <a:rPr lang="es-CR" sz="1800" b="0" i="0" u="none" strike="noStrike" baseline="0" dirty="0" err="1">
                <a:latin typeface="Dax-Regular"/>
              </a:rPr>
              <a:t>scalas</a:t>
            </a:r>
            <a:r>
              <a:rPr lang="es-CR" sz="1800" b="0" i="0" u="none" strike="noStrike" baseline="0" dirty="0">
                <a:latin typeface="Dax-Regular"/>
              </a:rPr>
              <a:t> de actitudes: de Likert, diferencial </a:t>
            </a:r>
            <a:r>
              <a:rPr lang="es-ES" sz="1800" b="0" i="0" u="none" strike="noStrike" baseline="0" dirty="0">
                <a:latin typeface="Dax-Regular"/>
              </a:rPr>
              <a:t>semántico y </a:t>
            </a:r>
            <a:r>
              <a:rPr lang="es-ES" sz="1800" b="0" i="0" u="none" strike="noStrike" baseline="0" dirty="0" err="1">
                <a:latin typeface="Dax-Regular"/>
              </a:rPr>
              <a:t>escalograma</a:t>
            </a:r>
            <a:r>
              <a:rPr lang="es-ES" sz="1800" b="0" i="0" u="none" strike="noStrike" baseline="0" dirty="0">
                <a:latin typeface="Dax-Regular"/>
              </a:rPr>
              <a:t> de Guttman.</a:t>
            </a:r>
          </a:p>
          <a:p>
            <a:pPr algn="l"/>
            <a:endParaRPr lang="es-ES" dirty="0"/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endParaRPr lang="es-CR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32A28CB-5B6A-4A9C-8CD2-B512C07F338E}"/>
              </a:ext>
            </a:extLst>
          </p:cNvPr>
          <p:cNvSpPr txBox="1"/>
          <p:nvPr/>
        </p:nvSpPr>
        <p:spPr>
          <a:xfrm>
            <a:off x="677037" y="6042245"/>
            <a:ext cx="108375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457200" algn="just"/>
            <a:r>
              <a:rPr lang="es-ES" sz="1200" dirty="0"/>
              <a:t>Hernández R., Fernández C. y Baptista, M. (2014). Metodología de la Investigación (6ta edición), Capítulo 9, p. 200-269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F7E6711-DAAF-4C2D-AA56-9FF84C2C0BB5}"/>
                  </a:ext>
                </a:extLst>
              </p14:cNvPr>
              <p14:cNvContentPartPr/>
              <p14:nvPr/>
            </p14:nvContentPartPr>
            <p14:xfrm>
              <a:off x="4680000" y="2222640"/>
              <a:ext cx="360" cy="36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F7E6711-DAAF-4C2D-AA56-9FF84C2C0BB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64160" y="2159280"/>
                <a:ext cx="31680" cy="12708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Rectángulo 23">
            <a:extLst>
              <a:ext uri="{FF2B5EF4-FFF2-40B4-BE49-F238E27FC236}">
                <a16:creationId xmlns:a16="http://schemas.microsoft.com/office/drawing/2014/main" id="{CC1BB8DB-0312-4A87-858E-DAFF85D74C5E}"/>
              </a:ext>
            </a:extLst>
          </p:cNvPr>
          <p:cNvSpPr/>
          <p:nvPr/>
        </p:nvSpPr>
        <p:spPr>
          <a:xfrm>
            <a:off x="1689840" y="6158520"/>
            <a:ext cx="1097280" cy="182880"/>
          </a:xfrm>
          <a:prstGeom prst="rect">
            <a:avLst/>
          </a:prstGeom>
          <a:solidFill>
            <a:srgbClr val="FFFF00">
              <a:alpha val="5000"/>
            </a:srgbClr>
          </a:solidFill>
          <a:ln w="31748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5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E737A-ADE0-4CBE-BD55-A2DFDBE7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800" b="1" i="0" dirty="0">
                <a:effectLst/>
                <a:latin typeface="Poppins" panose="00000500000000000000" pitchFamily="2" charset="0"/>
              </a:rPr>
              <a:t>Técnicas de la investigación cuantitativas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A3FC94-554F-4193-BF0C-14C767125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822" y="2105825"/>
            <a:ext cx="6379326" cy="3979625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s-ES" b="0" i="0" dirty="0">
                <a:effectLst/>
                <a:latin typeface="Fira Sans" panose="020B0503050000020004" pitchFamily="34" charset="0"/>
              </a:rPr>
              <a:t>Se encuentran establecidos y estructurados para realizar un proceso de recolección de datos efectivo.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s-ES" b="0" i="0" dirty="0">
                <a:effectLst/>
                <a:latin typeface="Fira Sans" panose="020B0503050000020004" pitchFamily="34" charset="0"/>
              </a:rPr>
              <a:t>Se aplican a muestras de gran tamaño.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s-ES" b="0" i="0" dirty="0">
                <a:effectLst/>
                <a:latin typeface="Fira Sans" panose="020B0503050000020004" pitchFamily="34" charset="0"/>
              </a:rPr>
              <a:t>Recolecta  respuestas objetivas de las muestra de estudio.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s-ES" b="0" i="0" dirty="0">
                <a:effectLst/>
                <a:latin typeface="Fira Sans" panose="020B0503050000020004" pitchFamily="34" charset="0"/>
              </a:rPr>
              <a:t>Pueden replicarse, ya que son confiables.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s-ES" b="0" i="0" dirty="0">
                <a:effectLst/>
                <a:latin typeface="Fira Sans" panose="020B0503050000020004" pitchFamily="34" charset="0"/>
              </a:rPr>
              <a:t>Los datos recolectados son numéricos y estadísticos, los cuales pueden organizarse en tablas y cuadros.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D9B6435-BE75-4302-9B64-2F36A1D45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9596" y="324725"/>
            <a:ext cx="981541" cy="981541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D0AFCF4-0E26-4F24-8DD1-055363E599C2}"/>
              </a:ext>
            </a:extLst>
          </p:cNvPr>
          <p:cNvCxnSpPr>
            <a:cxnSpLocks/>
          </p:cNvCxnSpPr>
          <p:nvPr/>
        </p:nvCxnSpPr>
        <p:spPr>
          <a:xfrm>
            <a:off x="9649326" y="1503947"/>
            <a:ext cx="0" cy="4804778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40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310A-4137-4B29-9A7F-27B2100D4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Instrumento de medición</a:t>
            </a:r>
            <a:endParaRPr lang="es-C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53B4F33-28C5-4689-9C3F-B2AFF088BB41}"/>
              </a:ext>
            </a:extLst>
          </p:cNvPr>
          <p:cNvSpPr txBox="1"/>
          <p:nvPr/>
        </p:nvSpPr>
        <p:spPr>
          <a:xfrm>
            <a:off x="5034608" y="4831397"/>
            <a:ext cx="715739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Definición: Un instrumento de medición adecuado es aquel que registra datos observables que representan verdaderamente los</a:t>
            </a:r>
          </a:p>
          <a:p>
            <a:r>
              <a:rPr lang="es-ES" dirty="0">
                <a:solidFill>
                  <a:schemeClr val="bg1"/>
                </a:solidFill>
              </a:rPr>
              <a:t>conceptos o las variables que el investigador tiene en mente (</a:t>
            </a:r>
            <a:r>
              <a:rPr lang="es-ES" dirty="0" err="1">
                <a:solidFill>
                  <a:schemeClr val="bg1"/>
                </a:solidFill>
              </a:rPr>
              <a:t>Grinnell</a:t>
            </a:r>
            <a:r>
              <a:rPr lang="es-ES" dirty="0">
                <a:solidFill>
                  <a:schemeClr val="bg1"/>
                </a:solidFill>
              </a:rPr>
              <a:t>, Williams y </a:t>
            </a:r>
            <a:r>
              <a:rPr lang="es-ES" dirty="0" err="1">
                <a:solidFill>
                  <a:schemeClr val="bg1"/>
                </a:solidFill>
              </a:rPr>
              <a:t>Unrau</a:t>
            </a:r>
            <a:r>
              <a:rPr lang="es-ES" dirty="0">
                <a:solidFill>
                  <a:schemeClr val="bg1"/>
                </a:solidFill>
              </a:rPr>
              <a:t>, 2009). 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3A5532D7-BED4-4069-AC82-92821793B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Ejemplo:  </a:t>
            </a:r>
            <a:endParaRPr lang="es-CR" dirty="0"/>
          </a:p>
        </p:txBody>
      </p:sp>
      <p:pic>
        <p:nvPicPr>
          <p:cNvPr id="10" name="Gráfico 9" descr="Reloj despertador con relleno sólido">
            <a:extLst>
              <a:ext uri="{FF2B5EF4-FFF2-40B4-BE49-F238E27FC236}">
                <a16:creationId xmlns:a16="http://schemas.microsoft.com/office/drawing/2014/main" id="{51E19AA2-590C-4850-B556-260B96931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46960" y="2095537"/>
            <a:ext cx="914400" cy="914400"/>
          </a:xfrm>
          <a:prstGeom prst="rect">
            <a:avLst/>
          </a:prstGeom>
        </p:spPr>
      </p:pic>
      <p:pic>
        <p:nvPicPr>
          <p:cNvPr id="12" name="Gráfico 11" descr="Ducha con relleno sólido">
            <a:extLst>
              <a:ext uri="{FF2B5EF4-FFF2-40B4-BE49-F238E27FC236}">
                <a16:creationId xmlns:a16="http://schemas.microsoft.com/office/drawing/2014/main" id="{F29BCB89-4D30-4511-B30A-E5663606BB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1880" y="2045696"/>
            <a:ext cx="914400" cy="914400"/>
          </a:xfrm>
          <a:prstGeom prst="rect">
            <a:avLst/>
          </a:prstGeom>
        </p:spPr>
      </p:pic>
      <p:pic>
        <p:nvPicPr>
          <p:cNvPr id="14" name="Gráfico 13" descr="Café con relleno sólido">
            <a:extLst>
              <a:ext uri="{FF2B5EF4-FFF2-40B4-BE49-F238E27FC236}">
                <a16:creationId xmlns:a16="http://schemas.microsoft.com/office/drawing/2014/main" id="{52569E0F-7053-45EF-9CAA-E0158D534F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76800" y="2045696"/>
            <a:ext cx="914400" cy="914400"/>
          </a:xfrm>
          <a:prstGeom prst="rect">
            <a:avLst/>
          </a:prstGeom>
        </p:spPr>
      </p:pic>
      <p:pic>
        <p:nvPicPr>
          <p:cNvPr id="16" name="Gráfico 15" descr="Ventana con relleno sólido">
            <a:extLst>
              <a:ext uri="{FF2B5EF4-FFF2-40B4-BE49-F238E27FC236}">
                <a16:creationId xmlns:a16="http://schemas.microsoft.com/office/drawing/2014/main" id="{87370313-E27F-48E7-80A6-701B554D6D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79648" y="2113199"/>
            <a:ext cx="914400" cy="914400"/>
          </a:xfrm>
          <a:prstGeom prst="rect">
            <a:avLst/>
          </a:prstGeom>
        </p:spPr>
      </p:pic>
      <p:pic>
        <p:nvPicPr>
          <p:cNvPr id="18" name="Gráfico 17" descr="Dirigir dos pines por un camino con relleno sólido">
            <a:extLst>
              <a:ext uri="{FF2B5EF4-FFF2-40B4-BE49-F238E27FC236}">
                <a16:creationId xmlns:a16="http://schemas.microsoft.com/office/drawing/2014/main" id="{6A91AD83-9697-4A96-916B-97618FBDDC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00344" y="2113199"/>
            <a:ext cx="914400" cy="914400"/>
          </a:xfrm>
          <a:prstGeom prst="rect">
            <a:avLst/>
          </a:prstGeom>
        </p:spPr>
      </p:pic>
      <p:pic>
        <p:nvPicPr>
          <p:cNvPr id="20" name="Gráfico 19" descr="Contorno de cara enfadada con relleno sólido">
            <a:extLst>
              <a:ext uri="{FF2B5EF4-FFF2-40B4-BE49-F238E27FC236}">
                <a16:creationId xmlns:a16="http://schemas.microsoft.com/office/drawing/2014/main" id="{08BB1D14-D904-471A-8B47-17491222A50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321040" y="2120856"/>
            <a:ext cx="914400" cy="9144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BE04F35-487B-44EF-8E9F-F6D4A03808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659596" y="335503"/>
            <a:ext cx="981541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2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¿Qué requisitos debe cubrir un instrumento</a:t>
            </a:r>
            <a:br>
              <a:rPr lang="es-ES" dirty="0"/>
            </a:br>
            <a:r>
              <a:rPr lang="es-ES" dirty="0"/>
              <a:t>de medición?</a:t>
            </a:r>
            <a:endParaRPr lang="es-CR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8DF72D4-C22E-4D32-B717-A4CFD090B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004788"/>
              </p:ext>
            </p:extLst>
          </p:nvPr>
        </p:nvGraphicFramePr>
        <p:xfrm>
          <a:off x="549539" y="2112963"/>
          <a:ext cx="11091599" cy="3614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7DCECBF-CE5E-423F-813D-5D9C4DBECD1B}"/>
              </a:ext>
            </a:extLst>
          </p:cNvPr>
          <p:cNvSpPr txBox="1"/>
          <p:nvPr/>
        </p:nvSpPr>
        <p:spPr>
          <a:xfrm>
            <a:off x="670560" y="2377440"/>
            <a:ext cx="2895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Grado en que su aplicación</a:t>
            </a:r>
          </a:p>
          <a:p>
            <a:r>
              <a:rPr lang="es-ES" sz="1400" dirty="0">
                <a:solidFill>
                  <a:schemeClr val="bg1"/>
                </a:solidFill>
              </a:rPr>
              <a:t>repetida al mismo individuo u objeto produce resultados iguales (Hernández-</a:t>
            </a:r>
          </a:p>
          <a:p>
            <a:r>
              <a:rPr lang="es-ES" sz="1400" dirty="0">
                <a:solidFill>
                  <a:schemeClr val="bg1"/>
                </a:solidFill>
              </a:rPr>
              <a:t>Sampieri et al., 2013; </a:t>
            </a:r>
            <a:r>
              <a:rPr lang="es-ES" sz="1400" dirty="0" err="1">
                <a:solidFill>
                  <a:schemeClr val="bg1"/>
                </a:solidFill>
              </a:rPr>
              <a:t>Kellstedt</a:t>
            </a:r>
            <a:r>
              <a:rPr lang="es-ES" sz="1400" dirty="0">
                <a:solidFill>
                  <a:schemeClr val="bg1"/>
                </a:solidFill>
              </a:rPr>
              <a:t> y </a:t>
            </a:r>
            <a:r>
              <a:rPr lang="es-ES" sz="1400" dirty="0" err="1">
                <a:solidFill>
                  <a:schemeClr val="bg1"/>
                </a:solidFill>
              </a:rPr>
              <a:t>Whitten</a:t>
            </a:r>
            <a:r>
              <a:rPr lang="es-ES" sz="1400" dirty="0">
                <a:solidFill>
                  <a:schemeClr val="bg1"/>
                </a:solidFill>
              </a:rPr>
              <a:t>, 2013; y Ward y Street, 2009).</a:t>
            </a:r>
            <a:endParaRPr lang="es-CR" sz="14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6BB3F17-8823-4AB9-8FD8-AA98ACB02B19}"/>
              </a:ext>
            </a:extLst>
          </p:cNvPr>
          <p:cNvSpPr txBox="1"/>
          <p:nvPr/>
        </p:nvSpPr>
        <p:spPr>
          <a:xfrm>
            <a:off x="1287379" y="5829149"/>
            <a:ext cx="100223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0" i="1" u="none" strike="noStrike" baseline="0" dirty="0">
                <a:solidFill>
                  <a:schemeClr val="tx2"/>
                </a:solidFill>
                <a:latin typeface="AGaramondPro-Italic"/>
              </a:rPr>
              <a:t>“La </a:t>
            </a:r>
            <a:r>
              <a:rPr lang="es-ES" sz="1800" b="0" i="1" u="sng" strike="noStrike" baseline="0" dirty="0">
                <a:solidFill>
                  <a:schemeClr val="tx2"/>
                </a:solidFill>
                <a:latin typeface="AGaramondPro-Italic"/>
              </a:rPr>
              <a:t>validez, la confiabilidad y la objetividad </a:t>
            </a:r>
            <a:r>
              <a:rPr lang="es-ES" sz="1800" b="0" i="1" u="none" strike="noStrike" baseline="0" dirty="0">
                <a:solidFill>
                  <a:schemeClr val="tx2"/>
                </a:solidFill>
                <a:latin typeface="AGaramondPro-Italic"/>
              </a:rPr>
              <a:t>no deben tratarse de forma separada.                                              Sin alguna de las tres, el instrumento no es útil para llevar a cabo un estudio”.</a:t>
            </a:r>
            <a:endParaRPr lang="es-CR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7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¿Cómo construir un instrumento de medición?...Desarrollo del instrumento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1C38F51-D9F8-4D4C-B3CC-AFCAD3F98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8595108"/>
              </p:ext>
            </p:extLst>
          </p:nvPr>
        </p:nvGraphicFramePr>
        <p:xfrm>
          <a:off x="2032000" y="99639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091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¿Cómo construir un instrumento de medición?...Desarrollo del instrumento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1C38F51-D9F8-4D4C-B3CC-AFCAD3F98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543294"/>
              </p:ext>
            </p:extLst>
          </p:nvPr>
        </p:nvGraphicFramePr>
        <p:xfrm>
          <a:off x="2032000" y="99639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203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¿Cómo construir un instrumento de medición?...Desarrollo del instrumento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1C38F51-D9F8-4D4C-B3CC-AFCAD3F98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083531"/>
              </p:ext>
            </p:extLst>
          </p:nvPr>
        </p:nvGraphicFramePr>
        <p:xfrm>
          <a:off x="2031999" y="2454443"/>
          <a:ext cx="5102727" cy="376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669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¿Cómo construir un instrumento de medición?...Administración y preparación de los datos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1C38F51-D9F8-4D4C-B3CC-AFCAD3F98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2833191"/>
              </p:ext>
            </p:extLst>
          </p:nvPr>
        </p:nvGraphicFramePr>
        <p:xfrm>
          <a:off x="2152316" y="158594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491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¿Cómo construir un instrumento de medición?...Administración y preparación de los datos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1C38F51-D9F8-4D4C-B3CC-AFCAD3F98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124772"/>
              </p:ext>
            </p:extLst>
          </p:nvPr>
        </p:nvGraphicFramePr>
        <p:xfrm>
          <a:off x="2031999" y="2743201"/>
          <a:ext cx="5102727" cy="376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855505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1011</Words>
  <Application>Microsoft Office PowerPoint</Application>
  <PresentationFormat>Panorámica</PresentationFormat>
  <Paragraphs>116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AGaramondPro-Italic</vt:lpstr>
      <vt:lpstr>Arial</vt:lpstr>
      <vt:lpstr>Avenir Next LT Pro</vt:lpstr>
      <vt:lpstr>Dax-Regular</vt:lpstr>
      <vt:lpstr>Fira Sans</vt:lpstr>
      <vt:lpstr>Poppins</vt:lpstr>
      <vt:lpstr>3DFloatVTI</vt:lpstr>
      <vt:lpstr>Módulo III:   Técnicas de investigación, Consideraciones éticas y legales  </vt:lpstr>
      <vt:lpstr>Técnicas de la investigación cuantitativas</vt:lpstr>
      <vt:lpstr>Instrumento de medición</vt:lpstr>
      <vt:lpstr>¿Qué requisitos debe cubrir un instrumento de medición?</vt:lpstr>
      <vt:lpstr>¿Cómo construir un instrumento de medición?...Desarrollo del instrumento</vt:lpstr>
      <vt:lpstr>¿Cómo construir un instrumento de medición?...Desarrollo del instrumento</vt:lpstr>
      <vt:lpstr>¿Cómo construir un instrumento de medición?...Desarrollo del instrumento</vt:lpstr>
      <vt:lpstr>¿Cómo construir un instrumento de medición?...Administración y preparación de los datos</vt:lpstr>
      <vt:lpstr>¿Cómo construir un instrumento de medición?...Administración y preparación de los datos</vt:lpstr>
      <vt:lpstr>Tres cuestiones fundamentales para un instrumento de medición</vt:lpstr>
      <vt:lpstr>Tres cuestiones fundamentales para un instrumento de medición</vt:lpstr>
      <vt:lpstr>Tres cuestiones fundamentales para un instrumento de medición</vt:lpstr>
      <vt:lpstr>Actividad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III: Técnicas de la investigación y consideraciones éticas y legales</dc:title>
  <dc:creator>María Gabriela Sirias Pérez</dc:creator>
  <cp:lastModifiedBy>María Gabriela Sirias Pérez</cp:lastModifiedBy>
  <cp:revision>3</cp:revision>
  <dcterms:created xsi:type="dcterms:W3CDTF">2022-01-17T23:02:36Z</dcterms:created>
  <dcterms:modified xsi:type="dcterms:W3CDTF">2023-07-22T20:17:39Z</dcterms:modified>
</cp:coreProperties>
</file>