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7" r:id="rId2"/>
    <p:sldId id="322" r:id="rId3"/>
    <p:sldId id="428" r:id="rId4"/>
    <p:sldId id="430" r:id="rId5"/>
    <p:sldId id="431" r:id="rId6"/>
    <p:sldId id="432" r:id="rId7"/>
    <p:sldId id="444" r:id="rId8"/>
    <p:sldId id="383" r:id="rId9"/>
    <p:sldId id="436" r:id="rId10"/>
    <p:sldId id="437" r:id="rId11"/>
    <p:sldId id="439" r:id="rId12"/>
    <p:sldId id="438" r:id="rId13"/>
    <p:sldId id="440" r:id="rId14"/>
    <p:sldId id="441" r:id="rId15"/>
    <p:sldId id="370" r:id="rId16"/>
    <p:sldId id="327" r:id="rId17"/>
    <p:sldId id="323" r:id="rId18"/>
    <p:sldId id="371" r:id="rId19"/>
    <p:sldId id="345" r:id="rId20"/>
    <p:sldId id="364" r:id="rId21"/>
    <p:sldId id="442" r:id="rId22"/>
    <p:sldId id="258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215"/>
    <a:srgbClr val="1F8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30"/>
    <p:restoredTop sz="94694"/>
  </p:normalViewPr>
  <p:slideViewPr>
    <p:cSldViewPr snapToGrid="0" snapToObjects="1">
      <p:cViewPr varScale="1">
        <p:scale>
          <a:sx n="85" d="100"/>
          <a:sy n="85" d="100"/>
        </p:scale>
        <p:origin x="540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77AA0D-949E-4269-9E22-8B80ECCC734F}" type="doc">
      <dgm:prSet loTypeId="urn:microsoft.com/office/officeart/2008/layout/VerticalAccentList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CR"/>
        </a:p>
      </dgm:t>
    </dgm:pt>
    <dgm:pt modelId="{5A424EEE-E5C8-4D2E-9212-20BED18F76C2}">
      <dgm:prSet phldrT="[Texto]"/>
      <dgm:spPr/>
      <dgm:t>
        <a:bodyPr/>
        <a:lstStyle/>
        <a:p>
          <a:r>
            <a:rPr lang="es-CR" b="1" dirty="0"/>
            <a:t>Constitución Política de Costa Rica</a:t>
          </a:r>
        </a:p>
      </dgm:t>
    </dgm:pt>
    <dgm:pt modelId="{51C827B7-45A9-4AA2-85F8-39E482089AB6}" type="parTrans" cxnId="{9F6C1E2C-7392-4667-A863-46BD3299E48A}">
      <dgm:prSet/>
      <dgm:spPr/>
      <dgm:t>
        <a:bodyPr/>
        <a:lstStyle/>
        <a:p>
          <a:endParaRPr lang="es-CR"/>
        </a:p>
      </dgm:t>
    </dgm:pt>
    <dgm:pt modelId="{C8C905FB-C35C-445E-A198-86851B2C3EA5}" type="sibTrans" cxnId="{9F6C1E2C-7392-4667-A863-46BD3299E48A}">
      <dgm:prSet/>
      <dgm:spPr/>
      <dgm:t>
        <a:bodyPr/>
        <a:lstStyle/>
        <a:p>
          <a:endParaRPr lang="es-CR"/>
        </a:p>
      </dgm:t>
    </dgm:pt>
    <dgm:pt modelId="{3DC2540F-3175-4053-930A-3FFF8651042B}">
      <dgm:prSet phldrT="[Texto]"/>
      <dgm:spPr/>
      <dgm:t>
        <a:bodyPr/>
        <a:lstStyle/>
        <a:p>
          <a:pPr algn="just"/>
          <a:r>
            <a:rPr lang="es-ES" b="0" dirty="0"/>
            <a:t>ARTÍCULO 11.-Los funcionarios públicos son simples depositarios de la autoridad. Están obligados a cumplir los deberes que la ley les impone y no pueden arrogarse facultades no concedidas en ella… La Administración Pública en sentido amplio, estará sometida a un procedimiento de evaluación de resultados y rendición de cuentas, con la consecuente responsabilidad personal para los funcionarios en el cumplimiento de sus deberes.</a:t>
          </a:r>
          <a:endParaRPr lang="es-CR" b="0" dirty="0"/>
        </a:p>
      </dgm:t>
    </dgm:pt>
    <dgm:pt modelId="{E6DE466F-9E81-4210-B912-B93613D6F238}" type="parTrans" cxnId="{047F9BA9-45CE-4FC1-9BA6-C964D69CBA7F}">
      <dgm:prSet/>
      <dgm:spPr/>
      <dgm:t>
        <a:bodyPr/>
        <a:lstStyle/>
        <a:p>
          <a:endParaRPr lang="es-CR"/>
        </a:p>
      </dgm:t>
    </dgm:pt>
    <dgm:pt modelId="{6EE61053-2781-49B4-8A0F-7CC1575EFAF0}" type="sibTrans" cxnId="{047F9BA9-45CE-4FC1-9BA6-C964D69CBA7F}">
      <dgm:prSet/>
      <dgm:spPr/>
      <dgm:t>
        <a:bodyPr/>
        <a:lstStyle/>
        <a:p>
          <a:endParaRPr lang="es-CR"/>
        </a:p>
      </dgm:t>
    </dgm:pt>
    <dgm:pt modelId="{1F7180D6-189F-4FE6-AEC8-A366C95C8309}">
      <dgm:prSet/>
      <dgm:spPr/>
      <dgm:t>
        <a:bodyPr/>
        <a:lstStyle/>
        <a:p>
          <a:endParaRPr lang="es-CR" dirty="0"/>
        </a:p>
      </dgm:t>
    </dgm:pt>
    <dgm:pt modelId="{106ADA5D-AB20-4666-9C8C-8E5134865ADB}" type="sibTrans" cxnId="{58370265-41C6-4E0E-B11C-1E7555BD8DC0}">
      <dgm:prSet/>
      <dgm:spPr/>
      <dgm:t>
        <a:bodyPr/>
        <a:lstStyle/>
        <a:p>
          <a:endParaRPr lang="es-CR"/>
        </a:p>
      </dgm:t>
    </dgm:pt>
    <dgm:pt modelId="{1132318B-1FC8-4C18-A39D-BBCC1BF17679}" type="parTrans" cxnId="{58370265-41C6-4E0E-B11C-1E7555BD8DC0}">
      <dgm:prSet/>
      <dgm:spPr/>
      <dgm:t>
        <a:bodyPr/>
        <a:lstStyle/>
        <a:p>
          <a:endParaRPr lang="es-CR"/>
        </a:p>
      </dgm:t>
    </dgm:pt>
    <dgm:pt modelId="{C415508A-38D2-4E26-BD92-EF1726880013}">
      <dgm:prSet/>
      <dgm:spPr/>
      <dgm:t>
        <a:bodyPr/>
        <a:lstStyle/>
        <a:p>
          <a:pPr algn="just"/>
          <a:r>
            <a:rPr lang="es-ES" dirty="0"/>
            <a:t>ARTÍCULO 50.- El Estado procurará el mayor bienestar a todos los habitantes del país, organizando y estimulando la producción y el más adecuado reparto de la riqueza. </a:t>
          </a:r>
          <a:endParaRPr lang="es-CR" dirty="0"/>
        </a:p>
      </dgm:t>
    </dgm:pt>
    <dgm:pt modelId="{6B4766B4-18AD-4B45-86F5-98C3D7FD133B}" type="sibTrans" cxnId="{E6FC4F3A-51E5-41DA-929F-E1F41CDF8060}">
      <dgm:prSet/>
      <dgm:spPr/>
      <dgm:t>
        <a:bodyPr/>
        <a:lstStyle/>
        <a:p>
          <a:endParaRPr lang="es-CR"/>
        </a:p>
      </dgm:t>
    </dgm:pt>
    <dgm:pt modelId="{DC1AB6A5-1579-43AA-8542-EDE3C5BA03A2}" type="parTrans" cxnId="{E6FC4F3A-51E5-41DA-929F-E1F41CDF8060}">
      <dgm:prSet/>
      <dgm:spPr/>
      <dgm:t>
        <a:bodyPr/>
        <a:lstStyle/>
        <a:p>
          <a:endParaRPr lang="es-CR"/>
        </a:p>
      </dgm:t>
    </dgm:pt>
    <dgm:pt modelId="{476FC113-D2D1-4B15-9DD7-DB365B7CE421}" type="pres">
      <dgm:prSet presAssocID="{D577AA0D-949E-4269-9E22-8B80ECCC734F}" presName="Name0" presStyleCnt="0">
        <dgm:presLayoutVars>
          <dgm:chMax/>
          <dgm:chPref/>
          <dgm:dir/>
        </dgm:presLayoutVars>
      </dgm:prSet>
      <dgm:spPr/>
    </dgm:pt>
    <dgm:pt modelId="{914462EC-444D-41A4-BD06-4D79C2B595C0}" type="pres">
      <dgm:prSet presAssocID="{5A424EEE-E5C8-4D2E-9212-20BED18F76C2}" presName="parenttextcomposite" presStyleCnt="0"/>
      <dgm:spPr/>
    </dgm:pt>
    <dgm:pt modelId="{A09D0125-86E0-4F9E-BF5F-6ECE9740D4FE}" type="pres">
      <dgm:prSet presAssocID="{5A424EEE-E5C8-4D2E-9212-20BED18F76C2}" presName="parenttext" presStyleLbl="revTx" presStyleIdx="0" presStyleCnt="2">
        <dgm:presLayoutVars>
          <dgm:chMax/>
          <dgm:chPref val="2"/>
          <dgm:bulletEnabled val="1"/>
        </dgm:presLayoutVars>
      </dgm:prSet>
      <dgm:spPr/>
    </dgm:pt>
    <dgm:pt modelId="{12B9BDD0-A388-4340-B880-7769FDF4AF08}" type="pres">
      <dgm:prSet presAssocID="{5A424EEE-E5C8-4D2E-9212-20BED18F76C2}" presName="composite" presStyleCnt="0"/>
      <dgm:spPr/>
    </dgm:pt>
    <dgm:pt modelId="{B0243D8F-889A-4C69-BFF7-D9D2A30ED579}" type="pres">
      <dgm:prSet presAssocID="{5A424EEE-E5C8-4D2E-9212-20BED18F76C2}" presName="chevron1" presStyleLbl="alignNode1" presStyleIdx="0" presStyleCnt="14"/>
      <dgm:spPr/>
    </dgm:pt>
    <dgm:pt modelId="{0398BE4B-981E-4D39-8470-755E0598D294}" type="pres">
      <dgm:prSet presAssocID="{5A424EEE-E5C8-4D2E-9212-20BED18F76C2}" presName="chevron2" presStyleLbl="alignNode1" presStyleIdx="1" presStyleCnt="14"/>
      <dgm:spPr/>
    </dgm:pt>
    <dgm:pt modelId="{DE6A506C-B5C8-42CE-8918-6E513B4E8663}" type="pres">
      <dgm:prSet presAssocID="{5A424EEE-E5C8-4D2E-9212-20BED18F76C2}" presName="chevron3" presStyleLbl="alignNode1" presStyleIdx="2" presStyleCnt="14"/>
      <dgm:spPr/>
    </dgm:pt>
    <dgm:pt modelId="{235B82E7-92CC-4B72-AFBD-5C2027E3826F}" type="pres">
      <dgm:prSet presAssocID="{5A424EEE-E5C8-4D2E-9212-20BED18F76C2}" presName="chevron4" presStyleLbl="alignNode1" presStyleIdx="3" presStyleCnt="14"/>
      <dgm:spPr/>
    </dgm:pt>
    <dgm:pt modelId="{D5987A4D-D2D7-48C5-875A-F29F2EDEA222}" type="pres">
      <dgm:prSet presAssocID="{5A424EEE-E5C8-4D2E-9212-20BED18F76C2}" presName="chevron5" presStyleLbl="alignNode1" presStyleIdx="4" presStyleCnt="14"/>
      <dgm:spPr/>
    </dgm:pt>
    <dgm:pt modelId="{4D3685FE-EA57-44B0-80BD-066DE4DED168}" type="pres">
      <dgm:prSet presAssocID="{5A424EEE-E5C8-4D2E-9212-20BED18F76C2}" presName="chevron6" presStyleLbl="alignNode1" presStyleIdx="5" presStyleCnt="14"/>
      <dgm:spPr/>
    </dgm:pt>
    <dgm:pt modelId="{8461F9CB-2838-4365-B644-EFD6693DD95F}" type="pres">
      <dgm:prSet presAssocID="{5A424EEE-E5C8-4D2E-9212-20BED18F76C2}" presName="chevron7" presStyleLbl="alignNode1" presStyleIdx="6" presStyleCnt="14"/>
      <dgm:spPr/>
    </dgm:pt>
    <dgm:pt modelId="{9A15B6CF-0B88-4408-BF7C-07FCFE3CBF92}" type="pres">
      <dgm:prSet presAssocID="{5A424EEE-E5C8-4D2E-9212-20BED18F76C2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</dgm:pt>
    <dgm:pt modelId="{DA75AD2D-8782-4516-927E-128370F74C55}" type="pres">
      <dgm:prSet presAssocID="{C8C905FB-C35C-445E-A198-86851B2C3EA5}" presName="sibTrans" presStyleCnt="0"/>
      <dgm:spPr/>
    </dgm:pt>
    <dgm:pt modelId="{99778305-7059-4F77-AE06-DB1258B81A65}" type="pres">
      <dgm:prSet presAssocID="{1F7180D6-189F-4FE6-AEC8-A366C95C8309}" presName="parenttextcomposite" presStyleCnt="0"/>
      <dgm:spPr/>
    </dgm:pt>
    <dgm:pt modelId="{47EEF77B-BCEB-4951-AD5E-9141F4937B99}" type="pres">
      <dgm:prSet presAssocID="{1F7180D6-189F-4FE6-AEC8-A366C95C8309}" presName="parenttext" presStyleLbl="revTx" presStyleIdx="1" presStyleCnt="2">
        <dgm:presLayoutVars>
          <dgm:chMax/>
          <dgm:chPref val="2"/>
          <dgm:bulletEnabled val="1"/>
        </dgm:presLayoutVars>
      </dgm:prSet>
      <dgm:spPr/>
    </dgm:pt>
    <dgm:pt modelId="{F3F89859-B8C5-43C7-BFB1-BDDDBDA5BF96}" type="pres">
      <dgm:prSet presAssocID="{1F7180D6-189F-4FE6-AEC8-A366C95C8309}" presName="composite" presStyleCnt="0"/>
      <dgm:spPr/>
    </dgm:pt>
    <dgm:pt modelId="{8A119C0A-9BBD-4305-A870-E2C7C9D163A1}" type="pres">
      <dgm:prSet presAssocID="{1F7180D6-189F-4FE6-AEC8-A366C95C8309}" presName="chevron1" presStyleLbl="alignNode1" presStyleIdx="7" presStyleCnt="14"/>
      <dgm:spPr/>
    </dgm:pt>
    <dgm:pt modelId="{CC0DEC91-D743-4F6E-8267-8BA6C7D95DB1}" type="pres">
      <dgm:prSet presAssocID="{1F7180D6-189F-4FE6-AEC8-A366C95C8309}" presName="chevron2" presStyleLbl="alignNode1" presStyleIdx="8" presStyleCnt="14"/>
      <dgm:spPr/>
    </dgm:pt>
    <dgm:pt modelId="{FEB72D0D-1A76-42E8-AC29-5E10F8100DE1}" type="pres">
      <dgm:prSet presAssocID="{1F7180D6-189F-4FE6-AEC8-A366C95C8309}" presName="chevron3" presStyleLbl="alignNode1" presStyleIdx="9" presStyleCnt="14"/>
      <dgm:spPr/>
    </dgm:pt>
    <dgm:pt modelId="{31A19F52-A098-48E5-B7E9-16C420C562A0}" type="pres">
      <dgm:prSet presAssocID="{1F7180D6-189F-4FE6-AEC8-A366C95C8309}" presName="chevron4" presStyleLbl="alignNode1" presStyleIdx="10" presStyleCnt="14"/>
      <dgm:spPr/>
    </dgm:pt>
    <dgm:pt modelId="{EC732BEB-C4A2-4EB0-AD02-A1BF6356F3A0}" type="pres">
      <dgm:prSet presAssocID="{1F7180D6-189F-4FE6-AEC8-A366C95C8309}" presName="chevron5" presStyleLbl="alignNode1" presStyleIdx="11" presStyleCnt="14"/>
      <dgm:spPr/>
    </dgm:pt>
    <dgm:pt modelId="{5038CB95-E30E-444E-803B-BA8152BE8941}" type="pres">
      <dgm:prSet presAssocID="{1F7180D6-189F-4FE6-AEC8-A366C95C8309}" presName="chevron6" presStyleLbl="alignNode1" presStyleIdx="12" presStyleCnt="14"/>
      <dgm:spPr/>
    </dgm:pt>
    <dgm:pt modelId="{859A69DF-97E3-4827-B8CC-7FBCBB9EA74A}" type="pres">
      <dgm:prSet presAssocID="{1F7180D6-189F-4FE6-AEC8-A366C95C8309}" presName="chevron7" presStyleLbl="alignNode1" presStyleIdx="13" presStyleCnt="14"/>
      <dgm:spPr/>
    </dgm:pt>
    <dgm:pt modelId="{C761E698-F4C5-4C80-8493-AA1E309AE4E2}" type="pres">
      <dgm:prSet presAssocID="{1F7180D6-189F-4FE6-AEC8-A366C95C8309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</dgm:pt>
  </dgm:ptLst>
  <dgm:cxnLst>
    <dgm:cxn modelId="{9F6C1E2C-7392-4667-A863-46BD3299E48A}" srcId="{D577AA0D-949E-4269-9E22-8B80ECCC734F}" destId="{5A424EEE-E5C8-4D2E-9212-20BED18F76C2}" srcOrd="0" destOrd="0" parTransId="{51C827B7-45A9-4AA2-85F8-39E482089AB6}" sibTransId="{C8C905FB-C35C-445E-A198-86851B2C3EA5}"/>
    <dgm:cxn modelId="{F4A49C35-D53E-48DD-88BF-9025A5DE42C4}" type="presOf" srcId="{C415508A-38D2-4E26-BD92-EF1726880013}" destId="{C761E698-F4C5-4C80-8493-AA1E309AE4E2}" srcOrd="0" destOrd="0" presId="urn:microsoft.com/office/officeart/2008/layout/VerticalAccentList"/>
    <dgm:cxn modelId="{E6FC4F3A-51E5-41DA-929F-E1F41CDF8060}" srcId="{1F7180D6-189F-4FE6-AEC8-A366C95C8309}" destId="{C415508A-38D2-4E26-BD92-EF1726880013}" srcOrd="0" destOrd="0" parTransId="{DC1AB6A5-1579-43AA-8542-EDE3C5BA03A2}" sibTransId="{6B4766B4-18AD-4B45-86F5-98C3D7FD133B}"/>
    <dgm:cxn modelId="{FD146861-4BDC-45E3-B70D-5F21EF7DFF7C}" type="presOf" srcId="{1F7180D6-189F-4FE6-AEC8-A366C95C8309}" destId="{47EEF77B-BCEB-4951-AD5E-9141F4937B99}" srcOrd="0" destOrd="0" presId="urn:microsoft.com/office/officeart/2008/layout/VerticalAccentList"/>
    <dgm:cxn modelId="{58370265-41C6-4E0E-B11C-1E7555BD8DC0}" srcId="{D577AA0D-949E-4269-9E22-8B80ECCC734F}" destId="{1F7180D6-189F-4FE6-AEC8-A366C95C8309}" srcOrd="1" destOrd="0" parTransId="{1132318B-1FC8-4C18-A39D-BBCC1BF17679}" sibTransId="{106ADA5D-AB20-4666-9C8C-8E5134865ADB}"/>
    <dgm:cxn modelId="{66A8B64D-E877-4365-BA67-4ACAA53ACA1D}" type="presOf" srcId="{3DC2540F-3175-4053-930A-3FFF8651042B}" destId="{9A15B6CF-0B88-4408-BF7C-07FCFE3CBF92}" srcOrd="0" destOrd="0" presId="urn:microsoft.com/office/officeart/2008/layout/VerticalAccentList"/>
    <dgm:cxn modelId="{047F9BA9-45CE-4FC1-9BA6-C964D69CBA7F}" srcId="{5A424EEE-E5C8-4D2E-9212-20BED18F76C2}" destId="{3DC2540F-3175-4053-930A-3FFF8651042B}" srcOrd="0" destOrd="0" parTransId="{E6DE466F-9E81-4210-B912-B93613D6F238}" sibTransId="{6EE61053-2781-49B4-8A0F-7CC1575EFAF0}"/>
    <dgm:cxn modelId="{B183BBF9-3A51-4C5D-A36B-29D3E7E7CFB1}" type="presOf" srcId="{5A424EEE-E5C8-4D2E-9212-20BED18F76C2}" destId="{A09D0125-86E0-4F9E-BF5F-6ECE9740D4FE}" srcOrd="0" destOrd="0" presId="urn:microsoft.com/office/officeart/2008/layout/VerticalAccentList"/>
    <dgm:cxn modelId="{71EF64FB-A694-432F-BCE5-7BE7B8AFF135}" type="presOf" srcId="{D577AA0D-949E-4269-9E22-8B80ECCC734F}" destId="{476FC113-D2D1-4B15-9DD7-DB365B7CE421}" srcOrd="0" destOrd="0" presId="urn:microsoft.com/office/officeart/2008/layout/VerticalAccentList"/>
    <dgm:cxn modelId="{02415BA9-5EA5-4DA4-9C6C-5F2F9F0B6512}" type="presParOf" srcId="{476FC113-D2D1-4B15-9DD7-DB365B7CE421}" destId="{914462EC-444D-41A4-BD06-4D79C2B595C0}" srcOrd="0" destOrd="0" presId="urn:microsoft.com/office/officeart/2008/layout/VerticalAccentList"/>
    <dgm:cxn modelId="{4A5A5AEB-6AA1-4544-BE3C-EB485822EA42}" type="presParOf" srcId="{914462EC-444D-41A4-BD06-4D79C2B595C0}" destId="{A09D0125-86E0-4F9E-BF5F-6ECE9740D4FE}" srcOrd="0" destOrd="0" presId="urn:microsoft.com/office/officeart/2008/layout/VerticalAccentList"/>
    <dgm:cxn modelId="{CE2F288A-EC50-41C7-80AB-6064544B48B4}" type="presParOf" srcId="{476FC113-D2D1-4B15-9DD7-DB365B7CE421}" destId="{12B9BDD0-A388-4340-B880-7769FDF4AF08}" srcOrd="1" destOrd="0" presId="urn:microsoft.com/office/officeart/2008/layout/VerticalAccentList"/>
    <dgm:cxn modelId="{2060CDB3-1FF4-412B-8916-191D824E4395}" type="presParOf" srcId="{12B9BDD0-A388-4340-B880-7769FDF4AF08}" destId="{B0243D8F-889A-4C69-BFF7-D9D2A30ED579}" srcOrd="0" destOrd="0" presId="urn:microsoft.com/office/officeart/2008/layout/VerticalAccentList"/>
    <dgm:cxn modelId="{CCFFDDC4-673F-491B-95BD-D5B5FBDEA9D6}" type="presParOf" srcId="{12B9BDD0-A388-4340-B880-7769FDF4AF08}" destId="{0398BE4B-981E-4D39-8470-755E0598D294}" srcOrd="1" destOrd="0" presId="urn:microsoft.com/office/officeart/2008/layout/VerticalAccentList"/>
    <dgm:cxn modelId="{F8A1E97B-C87C-468E-BD2C-693668CEF2C0}" type="presParOf" srcId="{12B9BDD0-A388-4340-B880-7769FDF4AF08}" destId="{DE6A506C-B5C8-42CE-8918-6E513B4E8663}" srcOrd="2" destOrd="0" presId="urn:microsoft.com/office/officeart/2008/layout/VerticalAccentList"/>
    <dgm:cxn modelId="{3474BA03-1FD7-4578-B2AC-D1346D8092A1}" type="presParOf" srcId="{12B9BDD0-A388-4340-B880-7769FDF4AF08}" destId="{235B82E7-92CC-4B72-AFBD-5C2027E3826F}" srcOrd="3" destOrd="0" presId="urn:microsoft.com/office/officeart/2008/layout/VerticalAccentList"/>
    <dgm:cxn modelId="{6B0B5AE1-EF80-4B40-B192-B4B3B18B4F39}" type="presParOf" srcId="{12B9BDD0-A388-4340-B880-7769FDF4AF08}" destId="{D5987A4D-D2D7-48C5-875A-F29F2EDEA222}" srcOrd="4" destOrd="0" presId="urn:microsoft.com/office/officeart/2008/layout/VerticalAccentList"/>
    <dgm:cxn modelId="{6B4C03DC-529D-4F5E-9C58-4C19E4E9A077}" type="presParOf" srcId="{12B9BDD0-A388-4340-B880-7769FDF4AF08}" destId="{4D3685FE-EA57-44B0-80BD-066DE4DED168}" srcOrd="5" destOrd="0" presId="urn:microsoft.com/office/officeart/2008/layout/VerticalAccentList"/>
    <dgm:cxn modelId="{5B5A2870-50E0-4E18-BC60-E1F2B9F5BAF7}" type="presParOf" srcId="{12B9BDD0-A388-4340-B880-7769FDF4AF08}" destId="{8461F9CB-2838-4365-B644-EFD6693DD95F}" srcOrd="6" destOrd="0" presId="urn:microsoft.com/office/officeart/2008/layout/VerticalAccentList"/>
    <dgm:cxn modelId="{0EC1105A-5FCA-4C2B-AF84-94A45D769DBF}" type="presParOf" srcId="{12B9BDD0-A388-4340-B880-7769FDF4AF08}" destId="{9A15B6CF-0B88-4408-BF7C-07FCFE3CBF92}" srcOrd="7" destOrd="0" presId="urn:microsoft.com/office/officeart/2008/layout/VerticalAccentList"/>
    <dgm:cxn modelId="{2D6E09F0-400D-4E09-A852-556057769BB5}" type="presParOf" srcId="{476FC113-D2D1-4B15-9DD7-DB365B7CE421}" destId="{DA75AD2D-8782-4516-927E-128370F74C55}" srcOrd="2" destOrd="0" presId="urn:microsoft.com/office/officeart/2008/layout/VerticalAccentList"/>
    <dgm:cxn modelId="{F13BE4CC-8AE3-4074-A97B-411782A554BA}" type="presParOf" srcId="{476FC113-D2D1-4B15-9DD7-DB365B7CE421}" destId="{99778305-7059-4F77-AE06-DB1258B81A65}" srcOrd="3" destOrd="0" presId="urn:microsoft.com/office/officeart/2008/layout/VerticalAccentList"/>
    <dgm:cxn modelId="{D6BCA8D1-618F-45E6-850A-FA69F221F3D8}" type="presParOf" srcId="{99778305-7059-4F77-AE06-DB1258B81A65}" destId="{47EEF77B-BCEB-4951-AD5E-9141F4937B99}" srcOrd="0" destOrd="0" presId="urn:microsoft.com/office/officeart/2008/layout/VerticalAccentList"/>
    <dgm:cxn modelId="{3D662BEF-0F5D-4576-AA41-C0B0B8F3766E}" type="presParOf" srcId="{476FC113-D2D1-4B15-9DD7-DB365B7CE421}" destId="{F3F89859-B8C5-43C7-BFB1-BDDDBDA5BF96}" srcOrd="4" destOrd="0" presId="urn:microsoft.com/office/officeart/2008/layout/VerticalAccentList"/>
    <dgm:cxn modelId="{10131D25-101B-47F4-9618-8E98FF7BFC13}" type="presParOf" srcId="{F3F89859-B8C5-43C7-BFB1-BDDDBDA5BF96}" destId="{8A119C0A-9BBD-4305-A870-E2C7C9D163A1}" srcOrd="0" destOrd="0" presId="urn:microsoft.com/office/officeart/2008/layout/VerticalAccentList"/>
    <dgm:cxn modelId="{365F7DA6-1809-4948-82EF-CF5A9E7BBDE1}" type="presParOf" srcId="{F3F89859-B8C5-43C7-BFB1-BDDDBDA5BF96}" destId="{CC0DEC91-D743-4F6E-8267-8BA6C7D95DB1}" srcOrd="1" destOrd="0" presId="urn:microsoft.com/office/officeart/2008/layout/VerticalAccentList"/>
    <dgm:cxn modelId="{6817B6B2-A18B-4E1E-8B0D-E25479778E54}" type="presParOf" srcId="{F3F89859-B8C5-43C7-BFB1-BDDDBDA5BF96}" destId="{FEB72D0D-1A76-42E8-AC29-5E10F8100DE1}" srcOrd="2" destOrd="0" presId="urn:microsoft.com/office/officeart/2008/layout/VerticalAccentList"/>
    <dgm:cxn modelId="{BF55EBAD-B660-4D08-970C-774414501B78}" type="presParOf" srcId="{F3F89859-B8C5-43C7-BFB1-BDDDBDA5BF96}" destId="{31A19F52-A098-48E5-B7E9-16C420C562A0}" srcOrd="3" destOrd="0" presId="urn:microsoft.com/office/officeart/2008/layout/VerticalAccentList"/>
    <dgm:cxn modelId="{D4D7AFB2-827A-4271-B44F-A7232E4EDC4A}" type="presParOf" srcId="{F3F89859-B8C5-43C7-BFB1-BDDDBDA5BF96}" destId="{EC732BEB-C4A2-4EB0-AD02-A1BF6356F3A0}" srcOrd="4" destOrd="0" presId="urn:microsoft.com/office/officeart/2008/layout/VerticalAccentList"/>
    <dgm:cxn modelId="{D3828E7A-0A30-4723-A9B0-D4FDD1552296}" type="presParOf" srcId="{F3F89859-B8C5-43C7-BFB1-BDDDBDA5BF96}" destId="{5038CB95-E30E-444E-803B-BA8152BE8941}" srcOrd="5" destOrd="0" presId="urn:microsoft.com/office/officeart/2008/layout/VerticalAccentList"/>
    <dgm:cxn modelId="{2BE01625-965C-4209-A7ED-813FBAB7A3F7}" type="presParOf" srcId="{F3F89859-B8C5-43C7-BFB1-BDDDBDA5BF96}" destId="{859A69DF-97E3-4827-B8CC-7FBCBB9EA74A}" srcOrd="6" destOrd="0" presId="urn:microsoft.com/office/officeart/2008/layout/VerticalAccentList"/>
    <dgm:cxn modelId="{96C5841C-1496-415E-8AE0-C6CDFF123002}" type="presParOf" srcId="{F3F89859-B8C5-43C7-BFB1-BDDDBDA5BF96}" destId="{C761E698-F4C5-4C80-8493-AA1E309AE4E2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D3D10A0-10FD-43A6-BD1A-2AFBBCE4ACA5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3DB6FE9A-A398-4E8B-9CFB-32D6EB91B548}">
      <dgm:prSet phldrT="[Texto]"/>
      <dgm:spPr/>
      <dgm:t>
        <a:bodyPr/>
        <a:lstStyle/>
        <a:p>
          <a:r>
            <a:rPr lang="es-CR" dirty="0"/>
            <a:t>Desarrollo del marco estratégico</a:t>
          </a:r>
        </a:p>
      </dgm:t>
    </dgm:pt>
    <dgm:pt modelId="{B2D10A42-E275-4B65-A773-FDF49B4C0BF3}" type="parTrans" cxnId="{4E41D6F7-C230-47C9-AC94-38687A623FBE}">
      <dgm:prSet/>
      <dgm:spPr/>
      <dgm:t>
        <a:bodyPr/>
        <a:lstStyle/>
        <a:p>
          <a:endParaRPr lang="es-CR"/>
        </a:p>
      </dgm:t>
    </dgm:pt>
    <dgm:pt modelId="{7C6DB135-CED9-4996-8EFC-7E141B2F7A6F}" type="sibTrans" cxnId="{4E41D6F7-C230-47C9-AC94-38687A623FBE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R"/>
        </a:p>
      </dgm:t>
    </dgm:pt>
    <dgm:pt modelId="{BCF7FE3B-30A9-4D98-A042-C11847D8F94C}">
      <dgm:prSet phldrT="[Texto]"/>
      <dgm:spPr/>
      <dgm:t>
        <a:bodyPr/>
        <a:lstStyle/>
        <a:p>
          <a:r>
            <a:rPr lang="es-CR" dirty="0"/>
            <a:t>Desarrollo Sistemas de gestión</a:t>
          </a:r>
        </a:p>
      </dgm:t>
    </dgm:pt>
    <dgm:pt modelId="{2D3548C0-4BEE-412B-BE07-71F2141EA68D}" type="parTrans" cxnId="{1B8A3129-0D2B-48E7-80DA-B4C59A12FF24}">
      <dgm:prSet/>
      <dgm:spPr/>
      <dgm:t>
        <a:bodyPr/>
        <a:lstStyle/>
        <a:p>
          <a:endParaRPr lang="es-CR"/>
        </a:p>
      </dgm:t>
    </dgm:pt>
    <dgm:pt modelId="{63C55EE4-FA3F-4687-816F-0A485B53B355}" type="sibTrans" cxnId="{1B8A3129-0D2B-48E7-80DA-B4C59A12FF24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R"/>
        </a:p>
      </dgm:t>
    </dgm:pt>
    <dgm:pt modelId="{AB1235B1-D4C8-423E-8706-3A1F5A7CC121}">
      <dgm:prSet phldrT="[Texto]"/>
      <dgm:spPr/>
      <dgm:t>
        <a:bodyPr/>
        <a:lstStyle/>
        <a:p>
          <a:r>
            <a:rPr lang="es-ES" dirty="0"/>
            <a:t>Cultura de excelencia y mejora continua</a:t>
          </a:r>
          <a:endParaRPr lang="es-CR" dirty="0"/>
        </a:p>
      </dgm:t>
    </dgm:pt>
    <dgm:pt modelId="{E66B8379-DEA6-49EF-8C65-81D252E3F9CA}" type="parTrans" cxnId="{5EFC8AD5-1D43-4F17-A6E5-C3A76D93C5A8}">
      <dgm:prSet/>
      <dgm:spPr/>
      <dgm:t>
        <a:bodyPr/>
        <a:lstStyle/>
        <a:p>
          <a:endParaRPr lang="es-CR"/>
        </a:p>
      </dgm:t>
    </dgm:pt>
    <dgm:pt modelId="{009C000C-BC55-437C-8CA0-5B6DCE1D9476}" type="sibTrans" cxnId="{5EFC8AD5-1D43-4F17-A6E5-C3A76D93C5A8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s-CR"/>
        </a:p>
      </dgm:t>
    </dgm:pt>
    <dgm:pt modelId="{B7A2A82B-85A2-4E06-8DF4-401C7ED65FF5}" type="pres">
      <dgm:prSet presAssocID="{ED3D10A0-10FD-43A6-BD1A-2AFBBCE4ACA5}" presName="Name0" presStyleCnt="0">
        <dgm:presLayoutVars>
          <dgm:chMax val="21"/>
          <dgm:chPref val="21"/>
        </dgm:presLayoutVars>
      </dgm:prSet>
      <dgm:spPr/>
    </dgm:pt>
    <dgm:pt modelId="{4242AAE2-9C1F-4671-880C-A992C1FB1049}" type="pres">
      <dgm:prSet presAssocID="{3DB6FE9A-A398-4E8B-9CFB-32D6EB91B548}" presName="text1" presStyleCnt="0"/>
      <dgm:spPr/>
    </dgm:pt>
    <dgm:pt modelId="{18AA3F28-C076-4D88-BCEB-4BCD1EED7FF9}" type="pres">
      <dgm:prSet presAssocID="{3DB6FE9A-A398-4E8B-9CFB-32D6EB91B548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60269C6-0E56-414B-9E65-B47D7C6829B3}" type="pres">
      <dgm:prSet presAssocID="{3DB6FE9A-A398-4E8B-9CFB-32D6EB91B548}" presName="textaccent1" presStyleCnt="0"/>
      <dgm:spPr/>
    </dgm:pt>
    <dgm:pt modelId="{4CE8CA15-29D5-43D7-9E75-99B3A4CE9F9B}" type="pres">
      <dgm:prSet presAssocID="{3DB6FE9A-A398-4E8B-9CFB-32D6EB91B548}" presName="accentRepeatNode" presStyleLbl="solidAlignAcc1" presStyleIdx="0" presStyleCnt="6"/>
      <dgm:spPr/>
    </dgm:pt>
    <dgm:pt modelId="{383C2DEB-4533-4068-9A8B-10562BE8FA9E}" type="pres">
      <dgm:prSet presAssocID="{7C6DB135-CED9-4996-8EFC-7E141B2F7A6F}" presName="image1" presStyleCnt="0"/>
      <dgm:spPr/>
    </dgm:pt>
    <dgm:pt modelId="{216DE78D-E3FA-4E87-A6E7-56BE4D25C076}" type="pres">
      <dgm:prSet presAssocID="{7C6DB135-CED9-4996-8EFC-7E141B2F7A6F}" presName="imageRepeatNode" presStyleLbl="alignAcc1" presStyleIdx="0" presStyleCnt="3"/>
      <dgm:spPr/>
    </dgm:pt>
    <dgm:pt modelId="{6B7CAB42-15BF-420E-AC87-6E03AEE875CA}" type="pres">
      <dgm:prSet presAssocID="{7C6DB135-CED9-4996-8EFC-7E141B2F7A6F}" presName="imageaccent1" presStyleCnt="0"/>
      <dgm:spPr/>
    </dgm:pt>
    <dgm:pt modelId="{DE76EFE0-C2D8-4DBE-8E9C-F8A04D75D53D}" type="pres">
      <dgm:prSet presAssocID="{7C6DB135-CED9-4996-8EFC-7E141B2F7A6F}" presName="accentRepeatNode" presStyleLbl="solidAlignAcc1" presStyleIdx="1" presStyleCnt="6"/>
      <dgm:spPr/>
    </dgm:pt>
    <dgm:pt modelId="{30CEB5BF-FEB5-4842-B4C0-A65691A87FC1}" type="pres">
      <dgm:prSet presAssocID="{BCF7FE3B-30A9-4D98-A042-C11847D8F94C}" presName="text2" presStyleCnt="0"/>
      <dgm:spPr/>
    </dgm:pt>
    <dgm:pt modelId="{8E9C8941-65A8-443F-95FE-9623C2672591}" type="pres">
      <dgm:prSet presAssocID="{BCF7FE3B-30A9-4D98-A042-C11847D8F94C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05CC737-322A-47AF-9303-DFED988DF6A3}" type="pres">
      <dgm:prSet presAssocID="{BCF7FE3B-30A9-4D98-A042-C11847D8F94C}" presName="textaccent2" presStyleCnt="0"/>
      <dgm:spPr/>
    </dgm:pt>
    <dgm:pt modelId="{D523C9FB-9FDA-4EAF-80BE-4CBB1F1FAD61}" type="pres">
      <dgm:prSet presAssocID="{BCF7FE3B-30A9-4D98-A042-C11847D8F94C}" presName="accentRepeatNode" presStyleLbl="solidAlignAcc1" presStyleIdx="2" presStyleCnt="6"/>
      <dgm:spPr/>
    </dgm:pt>
    <dgm:pt modelId="{436C6E03-A97B-473C-9517-0874E1727C97}" type="pres">
      <dgm:prSet presAssocID="{63C55EE4-FA3F-4687-816F-0A485B53B355}" presName="image2" presStyleCnt="0"/>
      <dgm:spPr/>
    </dgm:pt>
    <dgm:pt modelId="{E97360C0-63FE-4569-A5E7-B2DFBB9D86AB}" type="pres">
      <dgm:prSet presAssocID="{63C55EE4-FA3F-4687-816F-0A485B53B355}" presName="imageRepeatNode" presStyleLbl="alignAcc1" presStyleIdx="1" presStyleCnt="3"/>
      <dgm:spPr/>
    </dgm:pt>
    <dgm:pt modelId="{459089A2-BED5-41C2-AE64-E73781E14F21}" type="pres">
      <dgm:prSet presAssocID="{63C55EE4-FA3F-4687-816F-0A485B53B355}" presName="imageaccent2" presStyleCnt="0"/>
      <dgm:spPr/>
    </dgm:pt>
    <dgm:pt modelId="{8FE48552-D3D7-4E0A-9BAD-C8A53A2372BC}" type="pres">
      <dgm:prSet presAssocID="{63C55EE4-FA3F-4687-816F-0A485B53B355}" presName="accentRepeatNode" presStyleLbl="solidAlignAcc1" presStyleIdx="3" presStyleCnt="6"/>
      <dgm:spPr/>
    </dgm:pt>
    <dgm:pt modelId="{44008218-6549-4734-8FD5-DE16EC13D3A5}" type="pres">
      <dgm:prSet presAssocID="{AB1235B1-D4C8-423E-8706-3A1F5A7CC121}" presName="text3" presStyleCnt="0"/>
      <dgm:spPr/>
    </dgm:pt>
    <dgm:pt modelId="{6EFA5FA7-85DC-47FF-8634-E6CA9808D9AA}" type="pres">
      <dgm:prSet presAssocID="{AB1235B1-D4C8-423E-8706-3A1F5A7CC121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59DBC65A-D53F-4AE8-BBFF-B7DCEF5A456B}" type="pres">
      <dgm:prSet presAssocID="{AB1235B1-D4C8-423E-8706-3A1F5A7CC121}" presName="textaccent3" presStyleCnt="0"/>
      <dgm:spPr/>
    </dgm:pt>
    <dgm:pt modelId="{CE1938D4-9628-44F9-8D43-86BB22D4A884}" type="pres">
      <dgm:prSet presAssocID="{AB1235B1-D4C8-423E-8706-3A1F5A7CC121}" presName="accentRepeatNode" presStyleLbl="solidAlignAcc1" presStyleIdx="4" presStyleCnt="6"/>
      <dgm:spPr/>
    </dgm:pt>
    <dgm:pt modelId="{B1816485-78E8-4F19-9F96-64D93B568C15}" type="pres">
      <dgm:prSet presAssocID="{009C000C-BC55-437C-8CA0-5B6DCE1D9476}" presName="image3" presStyleCnt="0"/>
      <dgm:spPr/>
    </dgm:pt>
    <dgm:pt modelId="{3FFB2273-9D71-460D-8F03-76412EFB792F}" type="pres">
      <dgm:prSet presAssocID="{009C000C-BC55-437C-8CA0-5B6DCE1D9476}" presName="imageRepeatNode" presStyleLbl="alignAcc1" presStyleIdx="2" presStyleCnt="3"/>
      <dgm:spPr/>
    </dgm:pt>
    <dgm:pt modelId="{DCF3A9F3-A12C-4932-9BAF-A2B866F216C4}" type="pres">
      <dgm:prSet presAssocID="{009C000C-BC55-437C-8CA0-5B6DCE1D9476}" presName="imageaccent3" presStyleCnt="0"/>
      <dgm:spPr/>
    </dgm:pt>
    <dgm:pt modelId="{277686CC-813C-48CB-B13C-361C640D722E}" type="pres">
      <dgm:prSet presAssocID="{009C000C-BC55-437C-8CA0-5B6DCE1D9476}" presName="accentRepeatNode" presStyleLbl="solidAlignAcc1" presStyleIdx="5" presStyleCnt="6"/>
      <dgm:spPr/>
    </dgm:pt>
  </dgm:ptLst>
  <dgm:cxnLst>
    <dgm:cxn modelId="{1B8A3129-0D2B-48E7-80DA-B4C59A12FF24}" srcId="{ED3D10A0-10FD-43A6-BD1A-2AFBBCE4ACA5}" destId="{BCF7FE3B-30A9-4D98-A042-C11847D8F94C}" srcOrd="1" destOrd="0" parTransId="{2D3548C0-4BEE-412B-BE07-71F2141EA68D}" sibTransId="{63C55EE4-FA3F-4687-816F-0A485B53B355}"/>
    <dgm:cxn modelId="{FFBA4232-87D3-4AFE-A16A-640491775162}" type="presOf" srcId="{AB1235B1-D4C8-423E-8706-3A1F5A7CC121}" destId="{6EFA5FA7-85DC-47FF-8634-E6CA9808D9AA}" srcOrd="0" destOrd="0" presId="urn:microsoft.com/office/officeart/2008/layout/HexagonCluster"/>
    <dgm:cxn modelId="{EE10EE5B-4420-4EC6-9CD1-EBA15A92266D}" type="presOf" srcId="{63C55EE4-FA3F-4687-816F-0A485B53B355}" destId="{E97360C0-63FE-4569-A5E7-B2DFBB9D86AB}" srcOrd="0" destOrd="0" presId="urn:microsoft.com/office/officeart/2008/layout/HexagonCluster"/>
    <dgm:cxn modelId="{9ABC1044-D3C1-495A-AACA-2EDAD9F3A427}" type="presOf" srcId="{3DB6FE9A-A398-4E8B-9CFB-32D6EB91B548}" destId="{18AA3F28-C076-4D88-BCEB-4BCD1EED7FF9}" srcOrd="0" destOrd="0" presId="urn:microsoft.com/office/officeart/2008/layout/HexagonCluster"/>
    <dgm:cxn modelId="{19651271-BF25-4809-9BA4-1ED760DB7E85}" type="presOf" srcId="{009C000C-BC55-437C-8CA0-5B6DCE1D9476}" destId="{3FFB2273-9D71-460D-8F03-76412EFB792F}" srcOrd="0" destOrd="0" presId="urn:microsoft.com/office/officeart/2008/layout/HexagonCluster"/>
    <dgm:cxn modelId="{D6953575-2978-4644-8AA4-8AC2134722B2}" type="presOf" srcId="{ED3D10A0-10FD-43A6-BD1A-2AFBBCE4ACA5}" destId="{B7A2A82B-85A2-4E06-8DF4-401C7ED65FF5}" srcOrd="0" destOrd="0" presId="urn:microsoft.com/office/officeart/2008/layout/HexagonCluster"/>
    <dgm:cxn modelId="{D7C20E8E-3AAB-44B8-AB46-BFC3555E087D}" type="presOf" srcId="{7C6DB135-CED9-4996-8EFC-7E141B2F7A6F}" destId="{216DE78D-E3FA-4E87-A6E7-56BE4D25C076}" srcOrd="0" destOrd="0" presId="urn:microsoft.com/office/officeart/2008/layout/HexagonCluster"/>
    <dgm:cxn modelId="{827299B1-FE99-49FA-945A-05F11E01C69B}" type="presOf" srcId="{BCF7FE3B-30A9-4D98-A042-C11847D8F94C}" destId="{8E9C8941-65A8-443F-95FE-9623C2672591}" srcOrd="0" destOrd="0" presId="urn:microsoft.com/office/officeart/2008/layout/HexagonCluster"/>
    <dgm:cxn modelId="{5EFC8AD5-1D43-4F17-A6E5-C3A76D93C5A8}" srcId="{ED3D10A0-10FD-43A6-BD1A-2AFBBCE4ACA5}" destId="{AB1235B1-D4C8-423E-8706-3A1F5A7CC121}" srcOrd="2" destOrd="0" parTransId="{E66B8379-DEA6-49EF-8C65-81D252E3F9CA}" sibTransId="{009C000C-BC55-437C-8CA0-5B6DCE1D9476}"/>
    <dgm:cxn modelId="{4E41D6F7-C230-47C9-AC94-38687A623FBE}" srcId="{ED3D10A0-10FD-43A6-BD1A-2AFBBCE4ACA5}" destId="{3DB6FE9A-A398-4E8B-9CFB-32D6EB91B548}" srcOrd="0" destOrd="0" parTransId="{B2D10A42-E275-4B65-A773-FDF49B4C0BF3}" sibTransId="{7C6DB135-CED9-4996-8EFC-7E141B2F7A6F}"/>
    <dgm:cxn modelId="{538BF3D1-CA5C-4BA8-8037-D3032E6A7BE5}" type="presParOf" srcId="{B7A2A82B-85A2-4E06-8DF4-401C7ED65FF5}" destId="{4242AAE2-9C1F-4671-880C-A992C1FB1049}" srcOrd="0" destOrd="0" presId="urn:microsoft.com/office/officeart/2008/layout/HexagonCluster"/>
    <dgm:cxn modelId="{EEB36C0F-8896-40B9-AE8E-294C0B6C3322}" type="presParOf" srcId="{4242AAE2-9C1F-4671-880C-A992C1FB1049}" destId="{18AA3F28-C076-4D88-BCEB-4BCD1EED7FF9}" srcOrd="0" destOrd="0" presId="urn:microsoft.com/office/officeart/2008/layout/HexagonCluster"/>
    <dgm:cxn modelId="{399E40BB-232C-4CFF-A473-A34DA9039266}" type="presParOf" srcId="{B7A2A82B-85A2-4E06-8DF4-401C7ED65FF5}" destId="{360269C6-0E56-414B-9E65-B47D7C6829B3}" srcOrd="1" destOrd="0" presId="urn:microsoft.com/office/officeart/2008/layout/HexagonCluster"/>
    <dgm:cxn modelId="{28C01BE0-DFB7-4EAD-9B3A-CC3A32775F82}" type="presParOf" srcId="{360269C6-0E56-414B-9E65-B47D7C6829B3}" destId="{4CE8CA15-29D5-43D7-9E75-99B3A4CE9F9B}" srcOrd="0" destOrd="0" presId="urn:microsoft.com/office/officeart/2008/layout/HexagonCluster"/>
    <dgm:cxn modelId="{7603E970-07B4-4AEA-AF1E-CFD6A11055D7}" type="presParOf" srcId="{B7A2A82B-85A2-4E06-8DF4-401C7ED65FF5}" destId="{383C2DEB-4533-4068-9A8B-10562BE8FA9E}" srcOrd="2" destOrd="0" presId="urn:microsoft.com/office/officeart/2008/layout/HexagonCluster"/>
    <dgm:cxn modelId="{1F2CA144-93A7-4124-A25F-1929EEDB8973}" type="presParOf" srcId="{383C2DEB-4533-4068-9A8B-10562BE8FA9E}" destId="{216DE78D-E3FA-4E87-A6E7-56BE4D25C076}" srcOrd="0" destOrd="0" presId="urn:microsoft.com/office/officeart/2008/layout/HexagonCluster"/>
    <dgm:cxn modelId="{AF9C5687-699C-4189-BE71-9B1442D5BEA4}" type="presParOf" srcId="{B7A2A82B-85A2-4E06-8DF4-401C7ED65FF5}" destId="{6B7CAB42-15BF-420E-AC87-6E03AEE875CA}" srcOrd="3" destOrd="0" presId="urn:microsoft.com/office/officeart/2008/layout/HexagonCluster"/>
    <dgm:cxn modelId="{83AD14E2-7D3C-45AD-BF85-78949A3B211B}" type="presParOf" srcId="{6B7CAB42-15BF-420E-AC87-6E03AEE875CA}" destId="{DE76EFE0-C2D8-4DBE-8E9C-F8A04D75D53D}" srcOrd="0" destOrd="0" presId="urn:microsoft.com/office/officeart/2008/layout/HexagonCluster"/>
    <dgm:cxn modelId="{52A001BF-1362-4630-8178-97E0267FF188}" type="presParOf" srcId="{B7A2A82B-85A2-4E06-8DF4-401C7ED65FF5}" destId="{30CEB5BF-FEB5-4842-B4C0-A65691A87FC1}" srcOrd="4" destOrd="0" presId="urn:microsoft.com/office/officeart/2008/layout/HexagonCluster"/>
    <dgm:cxn modelId="{CC3DE5BD-0223-4371-89D5-97364A0020FD}" type="presParOf" srcId="{30CEB5BF-FEB5-4842-B4C0-A65691A87FC1}" destId="{8E9C8941-65A8-443F-95FE-9623C2672591}" srcOrd="0" destOrd="0" presId="urn:microsoft.com/office/officeart/2008/layout/HexagonCluster"/>
    <dgm:cxn modelId="{E9AA243A-507B-44B8-8499-FC1FE6BF2267}" type="presParOf" srcId="{B7A2A82B-85A2-4E06-8DF4-401C7ED65FF5}" destId="{105CC737-322A-47AF-9303-DFED988DF6A3}" srcOrd="5" destOrd="0" presId="urn:microsoft.com/office/officeart/2008/layout/HexagonCluster"/>
    <dgm:cxn modelId="{4CC14FEB-CDBC-4A10-B4C1-6B1DE8DAE937}" type="presParOf" srcId="{105CC737-322A-47AF-9303-DFED988DF6A3}" destId="{D523C9FB-9FDA-4EAF-80BE-4CBB1F1FAD61}" srcOrd="0" destOrd="0" presId="urn:microsoft.com/office/officeart/2008/layout/HexagonCluster"/>
    <dgm:cxn modelId="{65B11E6C-EFF1-4522-9D34-46BAD7E3CA96}" type="presParOf" srcId="{B7A2A82B-85A2-4E06-8DF4-401C7ED65FF5}" destId="{436C6E03-A97B-473C-9517-0874E1727C97}" srcOrd="6" destOrd="0" presId="urn:microsoft.com/office/officeart/2008/layout/HexagonCluster"/>
    <dgm:cxn modelId="{4611DE32-BE28-4BA8-8E73-46850A4D47A8}" type="presParOf" srcId="{436C6E03-A97B-473C-9517-0874E1727C97}" destId="{E97360C0-63FE-4569-A5E7-B2DFBB9D86AB}" srcOrd="0" destOrd="0" presId="urn:microsoft.com/office/officeart/2008/layout/HexagonCluster"/>
    <dgm:cxn modelId="{DF74383E-E5FE-4042-BF48-9EF415EC843E}" type="presParOf" srcId="{B7A2A82B-85A2-4E06-8DF4-401C7ED65FF5}" destId="{459089A2-BED5-41C2-AE64-E73781E14F21}" srcOrd="7" destOrd="0" presId="urn:microsoft.com/office/officeart/2008/layout/HexagonCluster"/>
    <dgm:cxn modelId="{E6923544-B4B1-480B-96AA-6336178195AE}" type="presParOf" srcId="{459089A2-BED5-41C2-AE64-E73781E14F21}" destId="{8FE48552-D3D7-4E0A-9BAD-C8A53A2372BC}" srcOrd="0" destOrd="0" presId="urn:microsoft.com/office/officeart/2008/layout/HexagonCluster"/>
    <dgm:cxn modelId="{23CB4259-2A42-4473-9AD5-666868876AC8}" type="presParOf" srcId="{B7A2A82B-85A2-4E06-8DF4-401C7ED65FF5}" destId="{44008218-6549-4734-8FD5-DE16EC13D3A5}" srcOrd="8" destOrd="0" presId="urn:microsoft.com/office/officeart/2008/layout/HexagonCluster"/>
    <dgm:cxn modelId="{7D8BA553-C3CA-46F5-AC43-B3F5DB3303D3}" type="presParOf" srcId="{44008218-6549-4734-8FD5-DE16EC13D3A5}" destId="{6EFA5FA7-85DC-47FF-8634-E6CA9808D9AA}" srcOrd="0" destOrd="0" presId="urn:microsoft.com/office/officeart/2008/layout/HexagonCluster"/>
    <dgm:cxn modelId="{B805151B-BDEA-4133-96D5-43ACD0C4A67D}" type="presParOf" srcId="{B7A2A82B-85A2-4E06-8DF4-401C7ED65FF5}" destId="{59DBC65A-D53F-4AE8-BBFF-B7DCEF5A456B}" srcOrd="9" destOrd="0" presId="urn:microsoft.com/office/officeart/2008/layout/HexagonCluster"/>
    <dgm:cxn modelId="{CB10E091-19E1-4BC3-A0E6-1BB34B5836AA}" type="presParOf" srcId="{59DBC65A-D53F-4AE8-BBFF-B7DCEF5A456B}" destId="{CE1938D4-9628-44F9-8D43-86BB22D4A884}" srcOrd="0" destOrd="0" presId="urn:microsoft.com/office/officeart/2008/layout/HexagonCluster"/>
    <dgm:cxn modelId="{8AB5CC2E-47E7-44C3-9EB5-08F0DC3D8516}" type="presParOf" srcId="{B7A2A82B-85A2-4E06-8DF4-401C7ED65FF5}" destId="{B1816485-78E8-4F19-9F96-64D93B568C15}" srcOrd="10" destOrd="0" presId="urn:microsoft.com/office/officeart/2008/layout/HexagonCluster"/>
    <dgm:cxn modelId="{3A7542AE-4D9F-4429-8E80-86AE277DF1CD}" type="presParOf" srcId="{B1816485-78E8-4F19-9F96-64D93B568C15}" destId="{3FFB2273-9D71-460D-8F03-76412EFB792F}" srcOrd="0" destOrd="0" presId="urn:microsoft.com/office/officeart/2008/layout/HexagonCluster"/>
    <dgm:cxn modelId="{4FCB29DD-C3E0-4C0F-9D4B-140240DABEE8}" type="presParOf" srcId="{B7A2A82B-85A2-4E06-8DF4-401C7ED65FF5}" destId="{DCF3A9F3-A12C-4932-9BAF-A2B866F216C4}" srcOrd="11" destOrd="0" presId="urn:microsoft.com/office/officeart/2008/layout/HexagonCluster"/>
    <dgm:cxn modelId="{54A179EC-D2BE-490C-BA8D-2EFE0ADB0F49}" type="presParOf" srcId="{DCF3A9F3-A12C-4932-9BAF-A2B866F216C4}" destId="{277686CC-813C-48CB-B13C-361C640D722E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D3D10A0-10FD-43A6-BD1A-2AFBBCE4ACA5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3DB6FE9A-A398-4E8B-9CFB-32D6EB91B548}">
      <dgm:prSet phldrT="[Texto]"/>
      <dgm:spPr/>
      <dgm:t>
        <a:bodyPr/>
        <a:lstStyle/>
        <a:p>
          <a:r>
            <a:rPr lang="es-CR" dirty="0"/>
            <a:t>Desarrollo de la estrategia</a:t>
          </a:r>
        </a:p>
      </dgm:t>
    </dgm:pt>
    <dgm:pt modelId="{B2D10A42-E275-4B65-A773-FDF49B4C0BF3}" type="parTrans" cxnId="{4E41D6F7-C230-47C9-AC94-38687A623FBE}">
      <dgm:prSet/>
      <dgm:spPr/>
      <dgm:t>
        <a:bodyPr/>
        <a:lstStyle/>
        <a:p>
          <a:endParaRPr lang="es-CR"/>
        </a:p>
      </dgm:t>
    </dgm:pt>
    <dgm:pt modelId="{7C6DB135-CED9-4996-8EFC-7E141B2F7A6F}" type="sibTrans" cxnId="{4E41D6F7-C230-47C9-AC94-38687A623FBE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R"/>
        </a:p>
      </dgm:t>
    </dgm:pt>
    <dgm:pt modelId="{BCF7FE3B-30A9-4D98-A042-C11847D8F94C}">
      <dgm:prSet phldrT="[Texto]"/>
      <dgm:spPr/>
      <dgm:t>
        <a:bodyPr/>
        <a:lstStyle/>
        <a:p>
          <a:r>
            <a:rPr lang="es-CR" dirty="0"/>
            <a:t>Revisión de la estrategia</a:t>
          </a:r>
        </a:p>
      </dgm:t>
    </dgm:pt>
    <dgm:pt modelId="{2D3548C0-4BEE-412B-BE07-71F2141EA68D}" type="parTrans" cxnId="{1B8A3129-0D2B-48E7-80DA-B4C59A12FF24}">
      <dgm:prSet/>
      <dgm:spPr/>
      <dgm:t>
        <a:bodyPr/>
        <a:lstStyle/>
        <a:p>
          <a:endParaRPr lang="es-CR"/>
        </a:p>
      </dgm:t>
    </dgm:pt>
    <dgm:pt modelId="{63C55EE4-FA3F-4687-816F-0A485B53B355}" type="sibTrans" cxnId="{1B8A3129-0D2B-48E7-80DA-B4C59A12FF24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es-CR"/>
        </a:p>
      </dgm:t>
    </dgm:pt>
    <dgm:pt modelId="{AB1235B1-D4C8-423E-8706-3A1F5A7CC121}">
      <dgm:prSet phldrT="[Texto]"/>
      <dgm:spPr/>
      <dgm:t>
        <a:bodyPr/>
        <a:lstStyle/>
        <a:p>
          <a:r>
            <a:rPr lang="es-CR" dirty="0"/>
            <a:t>Comunicación de la Estrategia</a:t>
          </a:r>
        </a:p>
      </dgm:t>
    </dgm:pt>
    <dgm:pt modelId="{E66B8379-DEA6-49EF-8C65-81D252E3F9CA}" type="parTrans" cxnId="{5EFC8AD5-1D43-4F17-A6E5-C3A76D93C5A8}">
      <dgm:prSet/>
      <dgm:spPr/>
      <dgm:t>
        <a:bodyPr/>
        <a:lstStyle/>
        <a:p>
          <a:endParaRPr lang="es-CR"/>
        </a:p>
      </dgm:t>
    </dgm:pt>
    <dgm:pt modelId="{009C000C-BC55-437C-8CA0-5B6DCE1D9476}" type="sibTrans" cxnId="{5EFC8AD5-1D43-4F17-A6E5-C3A76D93C5A8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s-CR"/>
        </a:p>
      </dgm:t>
    </dgm:pt>
    <dgm:pt modelId="{60FF89D7-288B-45FD-98F1-833F3D2B279E}">
      <dgm:prSet phldrT="[Texto]"/>
      <dgm:spPr/>
      <dgm:t>
        <a:bodyPr/>
        <a:lstStyle/>
        <a:p>
          <a:r>
            <a:rPr lang="es-CR" dirty="0"/>
            <a:t>Gestión de recursos</a:t>
          </a:r>
        </a:p>
      </dgm:t>
    </dgm:pt>
    <dgm:pt modelId="{E20F01E3-5F50-407F-AEA1-DEC6200B496B}" type="parTrans" cxnId="{ACAE5C7C-0D4B-4E7D-86B4-64C6F6F0D3BF}">
      <dgm:prSet/>
      <dgm:spPr/>
      <dgm:t>
        <a:bodyPr/>
        <a:lstStyle/>
        <a:p>
          <a:endParaRPr lang="es-CR"/>
        </a:p>
      </dgm:t>
    </dgm:pt>
    <dgm:pt modelId="{13BCA1C3-50C6-4767-B137-7DDABB55C768}" type="sibTrans" cxnId="{ACAE5C7C-0D4B-4E7D-86B4-64C6F6F0D3BF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CR"/>
        </a:p>
      </dgm:t>
    </dgm:pt>
    <dgm:pt modelId="{2F078D41-E4B1-4F25-AB39-2BCD40B9ED98}">
      <dgm:prSet phldrT="[Texto]"/>
      <dgm:spPr/>
      <dgm:t>
        <a:bodyPr/>
        <a:lstStyle/>
        <a:p>
          <a:r>
            <a:rPr lang="es-CR" dirty="0"/>
            <a:t>Mediciones</a:t>
          </a:r>
        </a:p>
      </dgm:t>
    </dgm:pt>
    <dgm:pt modelId="{E21C5CDA-D092-47F3-8F58-A98B990A925A}" type="parTrans" cxnId="{08A64554-8773-4D4F-A164-37C03CAF3261}">
      <dgm:prSet/>
      <dgm:spPr/>
      <dgm:t>
        <a:bodyPr/>
        <a:lstStyle/>
        <a:p>
          <a:endParaRPr lang="es-CR"/>
        </a:p>
      </dgm:t>
    </dgm:pt>
    <dgm:pt modelId="{A2FF42E6-AB4B-4D5C-93FB-4EF1F6CF7F4F}" type="sibTrans" cxnId="{08A64554-8773-4D4F-A164-37C03CAF3261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es-CR"/>
        </a:p>
      </dgm:t>
    </dgm:pt>
    <dgm:pt modelId="{B7A2A82B-85A2-4E06-8DF4-401C7ED65FF5}" type="pres">
      <dgm:prSet presAssocID="{ED3D10A0-10FD-43A6-BD1A-2AFBBCE4ACA5}" presName="Name0" presStyleCnt="0">
        <dgm:presLayoutVars>
          <dgm:chMax val="21"/>
          <dgm:chPref val="21"/>
        </dgm:presLayoutVars>
      </dgm:prSet>
      <dgm:spPr/>
    </dgm:pt>
    <dgm:pt modelId="{4242AAE2-9C1F-4671-880C-A992C1FB1049}" type="pres">
      <dgm:prSet presAssocID="{3DB6FE9A-A398-4E8B-9CFB-32D6EB91B548}" presName="text1" presStyleCnt="0"/>
      <dgm:spPr/>
    </dgm:pt>
    <dgm:pt modelId="{18AA3F28-C076-4D88-BCEB-4BCD1EED7FF9}" type="pres">
      <dgm:prSet presAssocID="{3DB6FE9A-A398-4E8B-9CFB-32D6EB91B548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360269C6-0E56-414B-9E65-B47D7C6829B3}" type="pres">
      <dgm:prSet presAssocID="{3DB6FE9A-A398-4E8B-9CFB-32D6EB91B548}" presName="textaccent1" presStyleCnt="0"/>
      <dgm:spPr/>
    </dgm:pt>
    <dgm:pt modelId="{4CE8CA15-29D5-43D7-9E75-99B3A4CE9F9B}" type="pres">
      <dgm:prSet presAssocID="{3DB6FE9A-A398-4E8B-9CFB-32D6EB91B548}" presName="accentRepeatNode" presStyleLbl="solidAlignAcc1" presStyleIdx="0" presStyleCnt="10"/>
      <dgm:spPr/>
    </dgm:pt>
    <dgm:pt modelId="{383C2DEB-4533-4068-9A8B-10562BE8FA9E}" type="pres">
      <dgm:prSet presAssocID="{7C6DB135-CED9-4996-8EFC-7E141B2F7A6F}" presName="image1" presStyleCnt="0"/>
      <dgm:spPr/>
    </dgm:pt>
    <dgm:pt modelId="{216DE78D-E3FA-4E87-A6E7-56BE4D25C076}" type="pres">
      <dgm:prSet presAssocID="{7C6DB135-CED9-4996-8EFC-7E141B2F7A6F}" presName="imageRepeatNode" presStyleLbl="alignAcc1" presStyleIdx="0" presStyleCnt="5"/>
      <dgm:spPr/>
    </dgm:pt>
    <dgm:pt modelId="{6B7CAB42-15BF-420E-AC87-6E03AEE875CA}" type="pres">
      <dgm:prSet presAssocID="{7C6DB135-CED9-4996-8EFC-7E141B2F7A6F}" presName="imageaccent1" presStyleCnt="0"/>
      <dgm:spPr/>
    </dgm:pt>
    <dgm:pt modelId="{DE76EFE0-C2D8-4DBE-8E9C-F8A04D75D53D}" type="pres">
      <dgm:prSet presAssocID="{7C6DB135-CED9-4996-8EFC-7E141B2F7A6F}" presName="accentRepeatNode" presStyleLbl="solidAlignAcc1" presStyleIdx="1" presStyleCnt="10"/>
      <dgm:spPr/>
    </dgm:pt>
    <dgm:pt modelId="{30CEB5BF-FEB5-4842-B4C0-A65691A87FC1}" type="pres">
      <dgm:prSet presAssocID="{BCF7FE3B-30A9-4D98-A042-C11847D8F94C}" presName="text2" presStyleCnt="0"/>
      <dgm:spPr/>
    </dgm:pt>
    <dgm:pt modelId="{8E9C8941-65A8-443F-95FE-9623C2672591}" type="pres">
      <dgm:prSet presAssocID="{BCF7FE3B-30A9-4D98-A042-C11847D8F94C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105CC737-322A-47AF-9303-DFED988DF6A3}" type="pres">
      <dgm:prSet presAssocID="{BCF7FE3B-30A9-4D98-A042-C11847D8F94C}" presName="textaccent2" presStyleCnt="0"/>
      <dgm:spPr/>
    </dgm:pt>
    <dgm:pt modelId="{D523C9FB-9FDA-4EAF-80BE-4CBB1F1FAD61}" type="pres">
      <dgm:prSet presAssocID="{BCF7FE3B-30A9-4D98-A042-C11847D8F94C}" presName="accentRepeatNode" presStyleLbl="solidAlignAcc1" presStyleIdx="2" presStyleCnt="10"/>
      <dgm:spPr/>
    </dgm:pt>
    <dgm:pt modelId="{436C6E03-A97B-473C-9517-0874E1727C97}" type="pres">
      <dgm:prSet presAssocID="{63C55EE4-FA3F-4687-816F-0A485B53B355}" presName="image2" presStyleCnt="0"/>
      <dgm:spPr/>
    </dgm:pt>
    <dgm:pt modelId="{E97360C0-63FE-4569-A5E7-B2DFBB9D86AB}" type="pres">
      <dgm:prSet presAssocID="{63C55EE4-FA3F-4687-816F-0A485B53B355}" presName="imageRepeatNode" presStyleLbl="alignAcc1" presStyleIdx="1" presStyleCnt="5"/>
      <dgm:spPr/>
    </dgm:pt>
    <dgm:pt modelId="{459089A2-BED5-41C2-AE64-E73781E14F21}" type="pres">
      <dgm:prSet presAssocID="{63C55EE4-FA3F-4687-816F-0A485B53B355}" presName="imageaccent2" presStyleCnt="0"/>
      <dgm:spPr/>
    </dgm:pt>
    <dgm:pt modelId="{8FE48552-D3D7-4E0A-9BAD-C8A53A2372BC}" type="pres">
      <dgm:prSet presAssocID="{63C55EE4-FA3F-4687-816F-0A485B53B355}" presName="accentRepeatNode" presStyleLbl="solidAlignAcc1" presStyleIdx="3" presStyleCnt="10"/>
      <dgm:spPr/>
    </dgm:pt>
    <dgm:pt modelId="{44008218-6549-4734-8FD5-DE16EC13D3A5}" type="pres">
      <dgm:prSet presAssocID="{AB1235B1-D4C8-423E-8706-3A1F5A7CC121}" presName="text3" presStyleCnt="0"/>
      <dgm:spPr/>
    </dgm:pt>
    <dgm:pt modelId="{6EFA5FA7-85DC-47FF-8634-E6CA9808D9AA}" type="pres">
      <dgm:prSet presAssocID="{AB1235B1-D4C8-423E-8706-3A1F5A7CC121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59DBC65A-D53F-4AE8-BBFF-B7DCEF5A456B}" type="pres">
      <dgm:prSet presAssocID="{AB1235B1-D4C8-423E-8706-3A1F5A7CC121}" presName="textaccent3" presStyleCnt="0"/>
      <dgm:spPr/>
    </dgm:pt>
    <dgm:pt modelId="{CE1938D4-9628-44F9-8D43-86BB22D4A884}" type="pres">
      <dgm:prSet presAssocID="{AB1235B1-D4C8-423E-8706-3A1F5A7CC121}" presName="accentRepeatNode" presStyleLbl="solidAlignAcc1" presStyleIdx="4" presStyleCnt="10"/>
      <dgm:spPr/>
    </dgm:pt>
    <dgm:pt modelId="{B1816485-78E8-4F19-9F96-64D93B568C15}" type="pres">
      <dgm:prSet presAssocID="{009C000C-BC55-437C-8CA0-5B6DCE1D9476}" presName="image3" presStyleCnt="0"/>
      <dgm:spPr/>
    </dgm:pt>
    <dgm:pt modelId="{3FFB2273-9D71-460D-8F03-76412EFB792F}" type="pres">
      <dgm:prSet presAssocID="{009C000C-BC55-437C-8CA0-5B6DCE1D9476}" presName="imageRepeatNode" presStyleLbl="alignAcc1" presStyleIdx="2" presStyleCnt="5"/>
      <dgm:spPr/>
    </dgm:pt>
    <dgm:pt modelId="{DCF3A9F3-A12C-4932-9BAF-A2B866F216C4}" type="pres">
      <dgm:prSet presAssocID="{009C000C-BC55-437C-8CA0-5B6DCE1D9476}" presName="imageaccent3" presStyleCnt="0"/>
      <dgm:spPr/>
    </dgm:pt>
    <dgm:pt modelId="{277686CC-813C-48CB-B13C-361C640D722E}" type="pres">
      <dgm:prSet presAssocID="{009C000C-BC55-437C-8CA0-5B6DCE1D9476}" presName="accentRepeatNode" presStyleLbl="solidAlignAcc1" presStyleIdx="5" presStyleCnt="10"/>
      <dgm:spPr/>
    </dgm:pt>
    <dgm:pt modelId="{16D7B278-8E0A-405C-BBB2-9C363555A6BB}" type="pres">
      <dgm:prSet presAssocID="{60FF89D7-288B-45FD-98F1-833F3D2B279E}" presName="text4" presStyleCnt="0"/>
      <dgm:spPr/>
    </dgm:pt>
    <dgm:pt modelId="{B5A1C6AE-142F-4C7D-BA04-EF397CC5DBC0}" type="pres">
      <dgm:prSet presAssocID="{60FF89D7-288B-45FD-98F1-833F3D2B279E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623829ED-3B4B-4FA1-A357-5A4968D4C5DD}" type="pres">
      <dgm:prSet presAssocID="{60FF89D7-288B-45FD-98F1-833F3D2B279E}" presName="textaccent4" presStyleCnt="0"/>
      <dgm:spPr/>
    </dgm:pt>
    <dgm:pt modelId="{AC80C1C4-3B6D-4FF5-9765-F2F16A67C590}" type="pres">
      <dgm:prSet presAssocID="{60FF89D7-288B-45FD-98F1-833F3D2B279E}" presName="accentRepeatNode" presStyleLbl="solidAlignAcc1" presStyleIdx="6" presStyleCnt="10"/>
      <dgm:spPr/>
    </dgm:pt>
    <dgm:pt modelId="{0FC92658-BDEF-41DE-874E-996032C098D3}" type="pres">
      <dgm:prSet presAssocID="{13BCA1C3-50C6-4767-B137-7DDABB55C768}" presName="image4" presStyleCnt="0"/>
      <dgm:spPr/>
    </dgm:pt>
    <dgm:pt modelId="{79AAE6FC-F0C8-4D71-A32D-FD33B7E23596}" type="pres">
      <dgm:prSet presAssocID="{13BCA1C3-50C6-4767-B137-7DDABB55C768}" presName="imageRepeatNode" presStyleLbl="alignAcc1" presStyleIdx="3" presStyleCnt="5"/>
      <dgm:spPr/>
    </dgm:pt>
    <dgm:pt modelId="{75836F6A-AD26-4846-A706-7CE31E198B00}" type="pres">
      <dgm:prSet presAssocID="{13BCA1C3-50C6-4767-B137-7DDABB55C768}" presName="imageaccent4" presStyleCnt="0"/>
      <dgm:spPr/>
    </dgm:pt>
    <dgm:pt modelId="{66353734-CE00-4F23-9BAC-74F54433CA91}" type="pres">
      <dgm:prSet presAssocID="{13BCA1C3-50C6-4767-B137-7DDABB55C768}" presName="accentRepeatNode" presStyleLbl="solidAlignAcc1" presStyleIdx="7" presStyleCnt="10"/>
      <dgm:spPr/>
    </dgm:pt>
    <dgm:pt modelId="{E3B5C73E-1838-443B-873C-B9B810A771C6}" type="pres">
      <dgm:prSet presAssocID="{2F078D41-E4B1-4F25-AB39-2BCD40B9ED98}" presName="text5" presStyleCnt="0"/>
      <dgm:spPr/>
    </dgm:pt>
    <dgm:pt modelId="{2D50C8F2-3F70-41DE-843B-733F4D8B957B}" type="pres">
      <dgm:prSet presAssocID="{2F078D41-E4B1-4F25-AB39-2BCD40B9ED98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B4F7076B-8F39-4ABE-B0E3-0A8922019594}" type="pres">
      <dgm:prSet presAssocID="{2F078D41-E4B1-4F25-AB39-2BCD40B9ED98}" presName="textaccent5" presStyleCnt="0"/>
      <dgm:spPr/>
    </dgm:pt>
    <dgm:pt modelId="{AC995455-A4B9-4B07-963B-63904BED1761}" type="pres">
      <dgm:prSet presAssocID="{2F078D41-E4B1-4F25-AB39-2BCD40B9ED98}" presName="accentRepeatNode" presStyleLbl="solidAlignAcc1" presStyleIdx="8" presStyleCnt="10"/>
      <dgm:spPr/>
    </dgm:pt>
    <dgm:pt modelId="{273D23C8-B56D-431E-9C0B-57DE9F62ADA2}" type="pres">
      <dgm:prSet presAssocID="{A2FF42E6-AB4B-4D5C-93FB-4EF1F6CF7F4F}" presName="image5" presStyleCnt="0"/>
      <dgm:spPr/>
    </dgm:pt>
    <dgm:pt modelId="{27500FF9-8D92-44F0-B36A-F3121D0AB662}" type="pres">
      <dgm:prSet presAssocID="{A2FF42E6-AB4B-4D5C-93FB-4EF1F6CF7F4F}" presName="imageRepeatNode" presStyleLbl="alignAcc1" presStyleIdx="4" presStyleCnt="5" custLinFactNeighborX="-4158" custLinFactNeighborY="4378"/>
      <dgm:spPr/>
    </dgm:pt>
    <dgm:pt modelId="{46247DAD-60B2-47CB-9D49-AC05342D215A}" type="pres">
      <dgm:prSet presAssocID="{A2FF42E6-AB4B-4D5C-93FB-4EF1F6CF7F4F}" presName="imageaccent5" presStyleCnt="0"/>
      <dgm:spPr/>
    </dgm:pt>
    <dgm:pt modelId="{0E92B95E-9A2C-4A8F-927D-7BD9CDFC959F}" type="pres">
      <dgm:prSet presAssocID="{A2FF42E6-AB4B-4D5C-93FB-4EF1F6CF7F4F}" presName="accentRepeatNode" presStyleLbl="solidAlignAcc1" presStyleIdx="9" presStyleCnt="10"/>
      <dgm:spPr/>
    </dgm:pt>
  </dgm:ptLst>
  <dgm:cxnLst>
    <dgm:cxn modelId="{DDFA8A1D-2C69-4A6A-BB12-080D1892AB58}" type="presOf" srcId="{13BCA1C3-50C6-4767-B137-7DDABB55C768}" destId="{79AAE6FC-F0C8-4D71-A32D-FD33B7E23596}" srcOrd="0" destOrd="0" presId="urn:microsoft.com/office/officeart/2008/layout/HexagonCluster"/>
    <dgm:cxn modelId="{1B8A3129-0D2B-48E7-80DA-B4C59A12FF24}" srcId="{ED3D10A0-10FD-43A6-BD1A-2AFBBCE4ACA5}" destId="{BCF7FE3B-30A9-4D98-A042-C11847D8F94C}" srcOrd="1" destOrd="0" parTransId="{2D3548C0-4BEE-412B-BE07-71F2141EA68D}" sibTransId="{63C55EE4-FA3F-4687-816F-0A485B53B355}"/>
    <dgm:cxn modelId="{DDE17A34-35FF-4C6C-96AB-EFEE16D5E668}" type="presOf" srcId="{2F078D41-E4B1-4F25-AB39-2BCD40B9ED98}" destId="{2D50C8F2-3F70-41DE-843B-733F4D8B957B}" srcOrd="0" destOrd="0" presId="urn:microsoft.com/office/officeart/2008/layout/HexagonCluster"/>
    <dgm:cxn modelId="{E0A30D3D-DF09-4637-AAC9-E6DD2A70AB3D}" type="presOf" srcId="{AB1235B1-D4C8-423E-8706-3A1F5A7CC121}" destId="{6EFA5FA7-85DC-47FF-8634-E6CA9808D9AA}" srcOrd="0" destOrd="0" presId="urn:microsoft.com/office/officeart/2008/layout/HexagonCluster"/>
    <dgm:cxn modelId="{3E29CC3E-DBC4-4EA9-8807-60C3D3752F70}" type="presOf" srcId="{60FF89D7-288B-45FD-98F1-833F3D2B279E}" destId="{B5A1C6AE-142F-4C7D-BA04-EF397CC5DBC0}" srcOrd="0" destOrd="0" presId="urn:microsoft.com/office/officeart/2008/layout/HexagonCluster"/>
    <dgm:cxn modelId="{CB336B67-98C1-4F59-BEEE-FF97A5945C57}" type="presOf" srcId="{3DB6FE9A-A398-4E8B-9CFB-32D6EB91B548}" destId="{18AA3F28-C076-4D88-BCEB-4BCD1EED7FF9}" srcOrd="0" destOrd="0" presId="urn:microsoft.com/office/officeart/2008/layout/HexagonCluster"/>
    <dgm:cxn modelId="{08A64554-8773-4D4F-A164-37C03CAF3261}" srcId="{ED3D10A0-10FD-43A6-BD1A-2AFBBCE4ACA5}" destId="{2F078D41-E4B1-4F25-AB39-2BCD40B9ED98}" srcOrd="4" destOrd="0" parTransId="{E21C5CDA-D092-47F3-8F58-A98B990A925A}" sibTransId="{A2FF42E6-AB4B-4D5C-93FB-4EF1F6CF7F4F}"/>
    <dgm:cxn modelId="{3252FE74-A2BE-42CE-8230-C0E432883AEF}" type="presOf" srcId="{7C6DB135-CED9-4996-8EFC-7E141B2F7A6F}" destId="{216DE78D-E3FA-4E87-A6E7-56BE4D25C076}" srcOrd="0" destOrd="0" presId="urn:microsoft.com/office/officeart/2008/layout/HexagonCluster"/>
    <dgm:cxn modelId="{ACAE5C7C-0D4B-4E7D-86B4-64C6F6F0D3BF}" srcId="{ED3D10A0-10FD-43A6-BD1A-2AFBBCE4ACA5}" destId="{60FF89D7-288B-45FD-98F1-833F3D2B279E}" srcOrd="3" destOrd="0" parTransId="{E20F01E3-5F50-407F-AEA1-DEC6200B496B}" sibTransId="{13BCA1C3-50C6-4767-B137-7DDABB55C768}"/>
    <dgm:cxn modelId="{41717DB0-4C81-4A81-B125-42E230399D45}" type="presOf" srcId="{ED3D10A0-10FD-43A6-BD1A-2AFBBCE4ACA5}" destId="{B7A2A82B-85A2-4E06-8DF4-401C7ED65FF5}" srcOrd="0" destOrd="0" presId="urn:microsoft.com/office/officeart/2008/layout/HexagonCluster"/>
    <dgm:cxn modelId="{FA7D71D3-72CB-4ADC-9066-FF3A75AE64C9}" type="presOf" srcId="{009C000C-BC55-437C-8CA0-5B6DCE1D9476}" destId="{3FFB2273-9D71-460D-8F03-76412EFB792F}" srcOrd="0" destOrd="0" presId="urn:microsoft.com/office/officeart/2008/layout/HexagonCluster"/>
    <dgm:cxn modelId="{5EFC8AD5-1D43-4F17-A6E5-C3A76D93C5A8}" srcId="{ED3D10A0-10FD-43A6-BD1A-2AFBBCE4ACA5}" destId="{AB1235B1-D4C8-423E-8706-3A1F5A7CC121}" srcOrd="2" destOrd="0" parTransId="{E66B8379-DEA6-49EF-8C65-81D252E3F9CA}" sibTransId="{009C000C-BC55-437C-8CA0-5B6DCE1D9476}"/>
    <dgm:cxn modelId="{3B03F6EA-277A-4EE8-80C2-D31B025F81B0}" type="presOf" srcId="{A2FF42E6-AB4B-4D5C-93FB-4EF1F6CF7F4F}" destId="{27500FF9-8D92-44F0-B36A-F3121D0AB662}" srcOrd="0" destOrd="0" presId="urn:microsoft.com/office/officeart/2008/layout/HexagonCluster"/>
    <dgm:cxn modelId="{FC1775EE-9249-4383-B565-1EC35E8DBE7F}" type="presOf" srcId="{BCF7FE3B-30A9-4D98-A042-C11847D8F94C}" destId="{8E9C8941-65A8-443F-95FE-9623C2672591}" srcOrd="0" destOrd="0" presId="urn:microsoft.com/office/officeart/2008/layout/HexagonCluster"/>
    <dgm:cxn modelId="{31723BEF-5E11-4E9B-9131-27111A695158}" type="presOf" srcId="{63C55EE4-FA3F-4687-816F-0A485B53B355}" destId="{E97360C0-63FE-4569-A5E7-B2DFBB9D86AB}" srcOrd="0" destOrd="0" presId="urn:microsoft.com/office/officeart/2008/layout/HexagonCluster"/>
    <dgm:cxn modelId="{4E41D6F7-C230-47C9-AC94-38687A623FBE}" srcId="{ED3D10A0-10FD-43A6-BD1A-2AFBBCE4ACA5}" destId="{3DB6FE9A-A398-4E8B-9CFB-32D6EB91B548}" srcOrd="0" destOrd="0" parTransId="{B2D10A42-E275-4B65-A773-FDF49B4C0BF3}" sibTransId="{7C6DB135-CED9-4996-8EFC-7E141B2F7A6F}"/>
    <dgm:cxn modelId="{69C9C21B-8A3E-4BC4-AEDE-7EAE9D04EC7F}" type="presParOf" srcId="{B7A2A82B-85A2-4E06-8DF4-401C7ED65FF5}" destId="{4242AAE2-9C1F-4671-880C-A992C1FB1049}" srcOrd="0" destOrd="0" presId="urn:microsoft.com/office/officeart/2008/layout/HexagonCluster"/>
    <dgm:cxn modelId="{FFA0897B-C65F-4C60-B432-BA053F731D03}" type="presParOf" srcId="{4242AAE2-9C1F-4671-880C-A992C1FB1049}" destId="{18AA3F28-C076-4D88-BCEB-4BCD1EED7FF9}" srcOrd="0" destOrd="0" presId="urn:microsoft.com/office/officeart/2008/layout/HexagonCluster"/>
    <dgm:cxn modelId="{2463415A-C9FF-4F7E-A26D-437030058040}" type="presParOf" srcId="{B7A2A82B-85A2-4E06-8DF4-401C7ED65FF5}" destId="{360269C6-0E56-414B-9E65-B47D7C6829B3}" srcOrd="1" destOrd="0" presId="urn:microsoft.com/office/officeart/2008/layout/HexagonCluster"/>
    <dgm:cxn modelId="{D6526636-7E45-44CF-B935-93EBD5824ADC}" type="presParOf" srcId="{360269C6-0E56-414B-9E65-B47D7C6829B3}" destId="{4CE8CA15-29D5-43D7-9E75-99B3A4CE9F9B}" srcOrd="0" destOrd="0" presId="urn:microsoft.com/office/officeart/2008/layout/HexagonCluster"/>
    <dgm:cxn modelId="{DE24324A-2EF1-4EA6-B589-478A5253C641}" type="presParOf" srcId="{B7A2A82B-85A2-4E06-8DF4-401C7ED65FF5}" destId="{383C2DEB-4533-4068-9A8B-10562BE8FA9E}" srcOrd="2" destOrd="0" presId="urn:microsoft.com/office/officeart/2008/layout/HexagonCluster"/>
    <dgm:cxn modelId="{98049A9F-C54E-4530-AF02-416B7822473C}" type="presParOf" srcId="{383C2DEB-4533-4068-9A8B-10562BE8FA9E}" destId="{216DE78D-E3FA-4E87-A6E7-56BE4D25C076}" srcOrd="0" destOrd="0" presId="urn:microsoft.com/office/officeart/2008/layout/HexagonCluster"/>
    <dgm:cxn modelId="{89784B0E-84A5-46BB-851A-31CB7B7EAFAE}" type="presParOf" srcId="{B7A2A82B-85A2-4E06-8DF4-401C7ED65FF5}" destId="{6B7CAB42-15BF-420E-AC87-6E03AEE875CA}" srcOrd="3" destOrd="0" presId="urn:microsoft.com/office/officeart/2008/layout/HexagonCluster"/>
    <dgm:cxn modelId="{F299E270-C3CA-4151-A514-1E656E0F6D92}" type="presParOf" srcId="{6B7CAB42-15BF-420E-AC87-6E03AEE875CA}" destId="{DE76EFE0-C2D8-4DBE-8E9C-F8A04D75D53D}" srcOrd="0" destOrd="0" presId="urn:microsoft.com/office/officeart/2008/layout/HexagonCluster"/>
    <dgm:cxn modelId="{A60C107D-8C10-47B6-980E-8DA81A5F1169}" type="presParOf" srcId="{B7A2A82B-85A2-4E06-8DF4-401C7ED65FF5}" destId="{30CEB5BF-FEB5-4842-B4C0-A65691A87FC1}" srcOrd="4" destOrd="0" presId="urn:microsoft.com/office/officeart/2008/layout/HexagonCluster"/>
    <dgm:cxn modelId="{C147F299-E19C-452F-8868-4B8BFF4CE2AE}" type="presParOf" srcId="{30CEB5BF-FEB5-4842-B4C0-A65691A87FC1}" destId="{8E9C8941-65A8-443F-95FE-9623C2672591}" srcOrd="0" destOrd="0" presId="urn:microsoft.com/office/officeart/2008/layout/HexagonCluster"/>
    <dgm:cxn modelId="{CC16AEE8-F6E9-4921-8367-5ECBFC5CCBEF}" type="presParOf" srcId="{B7A2A82B-85A2-4E06-8DF4-401C7ED65FF5}" destId="{105CC737-322A-47AF-9303-DFED988DF6A3}" srcOrd="5" destOrd="0" presId="urn:microsoft.com/office/officeart/2008/layout/HexagonCluster"/>
    <dgm:cxn modelId="{63AE4D79-7828-4997-92A2-61838EB80F51}" type="presParOf" srcId="{105CC737-322A-47AF-9303-DFED988DF6A3}" destId="{D523C9FB-9FDA-4EAF-80BE-4CBB1F1FAD61}" srcOrd="0" destOrd="0" presId="urn:microsoft.com/office/officeart/2008/layout/HexagonCluster"/>
    <dgm:cxn modelId="{64D3345D-A90B-4A93-9223-654CA6B99841}" type="presParOf" srcId="{B7A2A82B-85A2-4E06-8DF4-401C7ED65FF5}" destId="{436C6E03-A97B-473C-9517-0874E1727C97}" srcOrd="6" destOrd="0" presId="urn:microsoft.com/office/officeart/2008/layout/HexagonCluster"/>
    <dgm:cxn modelId="{185EC400-8171-4EF7-8CEC-E528BFA35D22}" type="presParOf" srcId="{436C6E03-A97B-473C-9517-0874E1727C97}" destId="{E97360C0-63FE-4569-A5E7-B2DFBB9D86AB}" srcOrd="0" destOrd="0" presId="urn:microsoft.com/office/officeart/2008/layout/HexagonCluster"/>
    <dgm:cxn modelId="{C4C617D2-23BA-4664-B0C1-955D8DA88DE6}" type="presParOf" srcId="{B7A2A82B-85A2-4E06-8DF4-401C7ED65FF5}" destId="{459089A2-BED5-41C2-AE64-E73781E14F21}" srcOrd="7" destOrd="0" presId="urn:microsoft.com/office/officeart/2008/layout/HexagonCluster"/>
    <dgm:cxn modelId="{CF07EDC3-D073-48F3-9604-18B9F3D9FB2B}" type="presParOf" srcId="{459089A2-BED5-41C2-AE64-E73781E14F21}" destId="{8FE48552-D3D7-4E0A-9BAD-C8A53A2372BC}" srcOrd="0" destOrd="0" presId="urn:microsoft.com/office/officeart/2008/layout/HexagonCluster"/>
    <dgm:cxn modelId="{08A821C5-5F69-4D53-AA5B-089C60E230B5}" type="presParOf" srcId="{B7A2A82B-85A2-4E06-8DF4-401C7ED65FF5}" destId="{44008218-6549-4734-8FD5-DE16EC13D3A5}" srcOrd="8" destOrd="0" presId="urn:microsoft.com/office/officeart/2008/layout/HexagonCluster"/>
    <dgm:cxn modelId="{F0FCB34D-486E-483C-A06C-679AEFF5290C}" type="presParOf" srcId="{44008218-6549-4734-8FD5-DE16EC13D3A5}" destId="{6EFA5FA7-85DC-47FF-8634-E6CA9808D9AA}" srcOrd="0" destOrd="0" presId="urn:microsoft.com/office/officeart/2008/layout/HexagonCluster"/>
    <dgm:cxn modelId="{BF0242B5-80A3-4D33-AE14-1506CF646B89}" type="presParOf" srcId="{B7A2A82B-85A2-4E06-8DF4-401C7ED65FF5}" destId="{59DBC65A-D53F-4AE8-BBFF-B7DCEF5A456B}" srcOrd="9" destOrd="0" presId="urn:microsoft.com/office/officeart/2008/layout/HexagonCluster"/>
    <dgm:cxn modelId="{0508E8B0-961E-48B1-8F3B-689F4EAEF1C6}" type="presParOf" srcId="{59DBC65A-D53F-4AE8-BBFF-B7DCEF5A456B}" destId="{CE1938D4-9628-44F9-8D43-86BB22D4A884}" srcOrd="0" destOrd="0" presId="urn:microsoft.com/office/officeart/2008/layout/HexagonCluster"/>
    <dgm:cxn modelId="{5EC4C67D-B3D4-4E7D-BF63-786D9826FD50}" type="presParOf" srcId="{B7A2A82B-85A2-4E06-8DF4-401C7ED65FF5}" destId="{B1816485-78E8-4F19-9F96-64D93B568C15}" srcOrd="10" destOrd="0" presId="urn:microsoft.com/office/officeart/2008/layout/HexagonCluster"/>
    <dgm:cxn modelId="{ED41BA99-CE24-42F9-A138-77381BF381DA}" type="presParOf" srcId="{B1816485-78E8-4F19-9F96-64D93B568C15}" destId="{3FFB2273-9D71-460D-8F03-76412EFB792F}" srcOrd="0" destOrd="0" presId="urn:microsoft.com/office/officeart/2008/layout/HexagonCluster"/>
    <dgm:cxn modelId="{E9466CFE-538D-4B86-A332-9270A87C245C}" type="presParOf" srcId="{B7A2A82B-85A2-4E06-8DF4-401C7ED65FF5}" destId="{DCF3A9F3-A12C-4932-9BAF-A2B866F216C4}" srcOrd="11" destOrd="0" presId="urn:microsoft.com/office/officeart/2008/layout/HexagonCluster"/>
    <dgm:cxn modelId="{86202FAD-9F11-4B51-AAC3-64A317D645A4}" type="presParOf" srcId="{DCF3A9F3-A12C-4932-9BAF-A2B866F216C4}" destId="{277686CC-813C-48CB-B13C-361C640D722E}" srcOrd="0" destOrd="0" presId="urn:microsoft.com/office/officeart/2008/layout/HexagonCluster"/>
    <dgm:cxn modelId="{618F6102-E7AA-4169-BB1C-9FFDD3F6006A}" type="presParOf" srcId="{B7A2A82B-85A2-4E06-8DF4-401C7ED65FF5}" destId="{16D7B278-8E0A-405C-BBB2-9C363555A6BB}" srcOrd="12" destOrd="0" presId="urn:microsoft.com/office/officeart/2008/layout/HexagonCluster"/>
    <dgm:cxn modelId="{BB4DBC72-B4A5-427C-97E0-47DD0DDE6193}" type="presParOf" srcId="{16D7B278-8E0A-405C-BBB2-9C363555A6BB}" destId="{B5A1C6AE-142F-4C7D-BA04-EF397CC5DBC0}" srcOrd="0" destOrd="0" presId="urn:microsoft.com/office/officeart/2008/layout/HexagonCluster"/>
    <dgm:cxn modelId="{A15DB7DE-44E6-428A-A57A-DDA8B57BBC10}" type="presParOf" srcId="{B7A2A82B-85A2-4E06-8DF4-401C7ED65FF5}" destId="{623829ED-3B4B-4FA1-A357-5A4968D4C5DD}" srcOrd="13" destOrd="0" presId="urn:microsoft.com/office/officeart/2008/layout/HexagonCluster"/>
    <dgm:cxn modelId="{75372AF3-F6B8-4B16-8EB2-63890EE48F6A}" type="presParOf" srcId="{623829ED-3B4B-4FA1-A357-5A4968D4C5DD}" destId="{AC80C1C4-3B6D-4FF5-9765-F2F16A67C590}" srcOrd="0" destOrd="0" presId="urn:microsoft.com/office/officeart/2008/layout/HexagonCluster"/>
    <dgm:cxn modelId="{F5D77393-4CE4-42AB-8BA7-487BECFAAAE0}" type="presParOf" srcId="{B7A2A82B-85A2-4E06-8DF4-401C7ED65FF5}" destId="{0FC92658-BDEF-41DE-874E-996032C098D3}" srcOrd="14" destOrd="0" presId="urn:microsoft.com/office/officeart/2008/layout/HexagonCluster"/>
    <dgm:cxn modelId="{C9CA1199-7021-4E83-9935-3F811732CC48}" type="presParOf" srcId="{0FC92658-BDEF-41DE-874E-996032C098D3}" destId="{79AAE6FC-F0C8-4D71-A32D-FD33B7E23596}" srcOrd="0" destOrd="0" presId="urn:microsoft.com/office/officeart/2008/layout/HexagonCluster"/>
    <dgm:cxn modelId="{CA073DCA-619E-40F6-A2BB-9AB879C0B63B}" type="presParOf" srcId="{B7A2A82B-85A2-4E06-8DF4-401C7ED65FF5}" destId="{75836F6A-AD26-4846-A706-7CE31E198B00}" srcOrd="15" destOrd="0" presId="urn:microsoft.com/office/officeart/2008/layout/HexagonCluster"/>
    <dgm:cxn modelId="{C1ABEF08-3483-4B67-B2EE-D8AE3F664DF6}" type="presParOf" srcId="{75836F6A-AD26-4846-A706-7CE31E198B00}" destId="{66353734-CE00-4F23-9BAC-74F54433CA91}" srcOrd="0" destOrd="0" presId="urn:microsoft.com/office/officeart/2008/layout/HexagonCluster"/>
    <dgm:cxn modelId="{C6498407-3A47-4FD9-897F-7885768F9E52}" type="presParOf" srcId="{B7A2A82B-85A2-4E06-8DF4-401C7ED65FF5}" destId="{E3B5C73E-1838-443B-873C-B9B810A771C6}" srcOrd="16" destOrd="0" presId="urn:microsoft.com/office/officeart/2008/layout/HexagonCluster"/>
    <dgm:cxn modelId="{2649C846-CBF8-476D-8660-DE931E6AC1DE}" type="presParOf" srcId="{E3B5C73E-1838-443B-873C-B9B810A771C6}" destId="{2D50C8F2-3F70-41DE-843B-733F4D8B957B}" srcOrd="0" destOrd="0" presId="urn:microsoft.com/office/officeart/2008/layout/HexagonCluster"/>
    <dgm:cxn modelId="{F13AAA18-F511-496D-B32F-82DBBAE39151}" type="presParOf" srcId="{B7A2A82B-85A2-4E06-8DF4-401C7ED65FF5}" destId="{B4F7076B-8F39-4ABE-B0E3-0A8922019594}" srcOrd="17" destOrd="0" presId="urn:microsoft.com/office/officeart/2008/layout/HexagonCluster"/>
    <dgm:cxn modelId="{52098F7E-B27B-426B-AAE0-37A19FA60DE0}" type="presParOf" srcId="{B4F7076B-8F39-4ABE-B0E3-0A8922019594}" destId="{AC995455-A4B9-4B07-963B-63904BED1761}" srcOrd="0" destOrd="0" presId="urn:microsoft.com/office/officeart/2008/layout/HexagonCluster"/>
    <dgm:cxn modelId="{F69F614E-26B3-4823-9E5F-26A226F9ED76}" type="presParOf" srcId="{B7A2A82B-85A2-4E06-8DF4-401C7ED65FF5}" destId="{273D23C8-B56D-431E-9C0B-57DE9F62ADA2}" srcOrd="18" destOrd="0" presId="urn:microsoft.com/office/officeart/2008/layout/HexagonCluster"/>
    <dgm:cxn modelId="{02D57B54-61DD-4D5F-A985-626EA2E53893}" type="presParOf" srcId="{273D23C8-B56D-431E-9C0B-57DE9F62ADA2}" destId="{27500FF9-8D92-44F0-B36A-F3121D0AB662}" srcOrd="0" destOrd="0" presId="urn:microsoft.com/office/officeart/2008/layout/HexagonCluster"/>
    <dgm:cxn modelId="{77A5968A-6DA7-493B-940E-3CC9A0A53183}" type="presParOf" srcId="{B7A2A82B-85A2-4E06-8DF4-401C7ED65FF5}" destId="{46247DAD-60B2-47CB-9D49-AC05342D215A}" srcOrd="19" destOrd="0" presId="urn:microsoft.com/office/officeart/2008/layout/HexagonCluster"/>
    <dgm:cxn modelId="{DCD16A30-E4DE-4D52-9F8E-48238571AD81}" type="presParOf" srcId="{46247DAD-60B2-47CB-9D49-AC05342D215A}" destId="{0E92B95E-9A2C-4A8F-927D-7BD9CDFC959F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D3D10A0-10FD-43A6-BD1A-2AFBBCE4ACA5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3DB6FE9A-A398-4E8B-9CFB-32D6EB91B548}">
      <dgm:prSet phldrT="[Texto]"/>
      <dgm:spPr/>
      <dgm:t>
        <a:bodyPr/>
        <a:lstStyle/>
        <a:p>
          <a:r>
            <a:rPr lang="es-CR" dirty="0"/>
            <a:t>Gestión del talento humano</a:t>
          </a:r>
        </a:p>
      </dgm:t>
    </dgm:pt>
    <dgm:pt modelId="{B2D10A42-E275-4B65-A773-FDF49B4C0BF3}" type="parTrans" cxnId="{4E41D6F7-C230-47C9-AC94-38687A623FBE}">
      <dgm:prSet/>
      <dgm:spPr/>
      <dgm:t>
        <a:bodyPr/>
        <a:lstStyle/>
        <a:p>
          <a:endParaRPr lang="es-CR"/>
        </a:p>
      </dgm:t>
    </dgm:pt>
    <dgm:pt modelId="{7C6DB135-CED9-4996-8EFC-7E141B2F7A6F}" type="sibTrans" cxnId="{4E41D6F7-C230-47C9-AC94-38687A623FBE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R"/>
        </a:p>
      </dgm:t>
    </dgm:pt>
    <dgm:pt modelId="{BCF7FE3B-30A9-4D98-A042-C11847D8F94C}">
      <dgm:prSet phldrT="[Texto]"/>
      <dgm:spPr/>
      <dgm:t>
        <a:bodyPr/>
        <a:lstStyle/>
        <a:p>
          <a:r>
            <a:rPr lang="es-CR" dirty="0"/>
            <a:t>Conocimientos y desempeño</a:t>
          </a:r>
        </a:p>
      </dgm:t>
    </dgm:pt>
    <dgm:pt modelId="{2D3548C0-4BEE-412B-BE07-71F2141EA68D}" type="parTrans" cxnId="{1B8A3129-0D2B-48E7-80DA-B4C59A12FF24}">
      <dgm:prSet/>
      <dgm:spPr/>
      <dgm:t>
        <a:bodyPr/>
        <a:lstStyle/>
        <a:p>
          <a:endParaRPr lang="es-CR"/>
        </a:p>
      </dgm:t>
    </dgm:pt>
    <dgm:pt modelId="{63C55EE4-FA3F-4687-816F-0A485B53B355}" type="sibTrans" cxnId="{1B8A3129-0D2B-48E7-80DA-B4C59A12FF24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R"/>
        </a:p>
      </dgm:t>
    </dgm:pt>
    <dgm:pt modelId="{AB1235B1-D4C8-423E-8706-3A1F5A7CC121}">
      <dgm:prSet phldrT="[Texto]"/>
      <dgm:spPr/>
      <dgm:t>
        <a:bodyPr/>
        <a:lstStyle/>
        <a:p>
          <a:r>
            <a:rPr lang="es-CR" dirty="0"/>
            <a:t>Comunicación y participación</a:t>
          </a:r>
        </a:p>
      </dgm:t>
    </dgm:pt>
    <dgm:pt modelId="{E66B8379-DEA6-49EF-8C65-81D252E3F9CA}" type="parTrans" cxnId="{5EFC8AD5-1D43-4F17-A6E5-C3A76D93C5A8}">
      <dgm:prSet/>
      <dgm:spPr/>
      <dgm:t>
        <a:bodyPr/>
        <a:lstStyle/>
        <a:p>
          <a:endParaRPr lang="es-CR"/>
        </a:p>
      </dgm:t>
    </dgm:pt>
    <dgm:pt modelId="{009C000C-BC55-437C-8CA0-5B6DCE1D9476}" type="sibTrans" cxnId="{5EFC8AD5-1D43-4F17-A6E5-C3A76D93C5A8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CR"/>
        </a:p>
      </dgm:t>
    </dgm:pt>
    <dgm:pt modelId="{B7A2A82B-85A2-4E06-8DF4-401C7ED65FF5}" type="pres">
      <dgm:prSet presAssocID="{ED3D10A0-10FD-43A6-BD1A-2AFBBCE4ACA5}" presName="Name0" presStyleCnt="0">
        <dgm:presLayoutVars>
          <dgm:chMax val="21"/>
          <dgm:chPref val="21"/>
        </dgm:presLayoutVars>
      </dgm:prSet>
      <dgm:spPr/>
    </dgm:pt>
    <dgm:pt modelId="{4242AAE2-9C1F-4671-880C-A992C1FB1049}" type="pres">
      <dgm:prSet presAssocID="{3DB6FE9A-A398-4E8B-9CFB-32D6EB91B548}" presName="text1" presStyleCnt="0"/>
      <dgm:spPr/>
    </dgm:pt>
    <dgm:pt modelId="{18AA3F28-C076-4D88-BCEB-4BCD1EED7FF9}" type="pres">
      <dgm:prSet presAssocID="{3DB6FE9A-A398-4E8B-9CFB-32D6EB91B548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60269C6-0E56-414B-9E65-B47D7C6829B3}" type="pres">
      <dgm:prSet presAssocID="{3DB6FE9A-A398-4E8B-9CFB-32D6EB91B548}" presName="textaccent1" presStyleCnt="0"/>
      <dgm:spPr/>
    </dgm:pt>
    <dgm:pt modelId="{4CE8CA15-29D5-43D7-9E75-99B3A4CE9F9B}" type="pres">
      <dgm:prSet presAssocID="{3DB6FE9A-A398-4E8B-9CFB-32D6EB91B548}" presName="accentRepeatNode" presStyleLbl="solidAlignAcc1" presStyleIdx="0" presStyleCnt="6"/>
      <dgm:spPr/>
    </dgm:pt>
    <dgm:pt modelId="{383C2DEB-4533-4068-9A8B-10562BE8FA9E}" type="pres">
      <dgm:prSet presAssocID="{7C6DB135-CED9-4996-8EFC-7E141B2F7A6F}" presName="image1" presStyleCnt="0"/>
      <dgm:spPr/>
    </dgm:pt>
    <dgm:pt modelId="{216DE78D-E3FA-4E87-A6E7-56BE4D25C076}" type="pres">
      <dgm:prSet presAssocID="{7C6DB135-CED9-4996-8EFC-7E141B2F7A6F}" presName="imageRepeatNode" presStyleLbl="alignAcc1" presStyleIdx="0" presStyleCnt="3"/>
      <dgm:spPr/>
    </dgm:pt>
    <dgm:pt modelId="{6B7CAB42-15BF-420E-AC87-6E03AEE875CA}" type="pres">
      <dgm:prSet presAssocID="{7C6DB135-CED9-4996-8EFC-7E141B2F7A6F}" presName="imageaccent1" presStyleCnt="0"/>
      <dgm:spPr/>
    </dgm:pt>
    <dgm:pt modelId="{DE76EFE0-C2D8-4DBE-8E9C-F8A04D75D53D}" type="pres">
      <dgm:prSet presAssocID="{7C6DB135-CED9-4996-8EFC-7E141B2F7A6F}" presName="accentRepeatNode" presStyleLbl="solidAlignAcc1" presStyleIdx="1" presStyleCnt="6"/>
      <dgm:spPr/>
    </dgm:pt>
    <dgm:pt modelId="{30CEB5BF-FEB5-4842-B4C0-A65691A87FC1}" type="pres">
      <dgm:prSet presAssocID="{BCF7FE3B-30A9-4D98-A042-C11847D8F94C}" presName="text2" presStyleCnt="0"/>
      <dgm:spPr/>
    </dgm:pt>
    <dgm:pt modelId="{8E9C8941-65A8-443F-95FE-9623C2672591}" type="pres">
      <dgm:prSet presAssocID="{BCF7FE3B-30A9-4D98-A042-C11847D8F94C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05CC737-322A-47AF-9303-DFED988DF6A3}" type="pres">
      <dgm:prSet presAssocID="{BCF7FE3B-30A9-4D98-A042-C11847D8F94C}" presName="textaccent2" presStyleCnt="0"/>
      <dgm:spPr/>
    </dgm:pt>
    <dgm:pt modelId="{D523C9FB-9FDA-4EAF-80BE-4CBB1F1FAD61}" type="pres">
      <dgm:prSet presAssocID="{BCF7FE3B-30A9-4D98-A042-C11847D8F94C}" presName="accentRepeatNode" presStyleLbl="solidAlignAcc1" presStyleIdx="2" presStyleCnt="6"/>
      <dgm:spPr/>
    </dgm:pt>
    <dgm:pt modelId="{436C6E03-A97B-473C-9517-0874E1727C97}" type="pres">
      <dgm:prSet presAssocID="{63C55EE4-FA3F-4687-816F-0A485B53B355}" presName="image2" presStyleCnt="0"/>
      <dgm:spPr/>
    </dgm:pt>
    <dgm:pt modelId="{E97360C0-63FE-4569-A5E7-B2DFBB9D86AB}" type="pres">
      <dgm:prSet presAssocID="{63C55EE4-FA3F-4687-816F-0A485B53B355}" presName="imageRepeatNode" presStyleLbl="alignAcc1" presStyleIdx="1" presStyleCnt="3"/>
      <dgm:spPr/>
    </dgm:pt>
    <dgm:pt modelId="{459089A2-BED5-41C2-AE64-E73781E14F21}" type="pres">
      <dgm:prSet presAssocID="{63C55EE4-FA3F-4687-816F-0A485B53B355}" presName="imageaccent2" presStyleCnt="0"/>
      <dgm:spPr/>
    </dgm:pt>
    <dgm:pt modelId="{8FE48552-D3D7-4E0A-9BAD-C8A53A2372BC}" type="pres">
      <dgm:prSet presAssocID="{63C55EE4-FA3F-4687-816F-0A485B53B355}" presName="accentRepeatNode" presStyleLbl="solidAlignAcc1" presStyleIdx="3" presStyleCnt="6"/>
      <dgm:spPr/>
    </dgm:pt>
    <dgm:pt modelId="{44008218-6549-4734-8FD5-DE16EC13D3A5}" type="pres">
      <dgm:prSet presAssocID="{AB1235B1-D4C8-423E-8706-3A1F5A7CC121}" presName="text3" presStyleCnt="0"/>
      <dgm:spPr/>
    </dgm:pt>
    <dgm:pt modelId="{6EFA5FA7-85DC-47FF-8634-E6CA9808D9AA}" type="pres">
      <dgm:prSet presAssocID="{AB1235B1-D4C8-423E-8706-3A1F5A7CC121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59DBC65A-D53F-4AE8-BBFF-B7DCEF5A456B}" type="pres">
      <dgm:prSet presAssocID="{AB1235B1-D4C8-423E-8706-3A1F5A7CC121}" presName="textaccent3" presStyleCnt="0"/>
      <dgm:spPr/>
    </dgm:pt>
    <dgm:pt modelId="{CE1938D4-9628-44F9-8D43-86BB22D4A884}" type="pres">
      <dgm:prSet presAssocID="{AB1235B1-D4C8-423E-8706-3A1F5A7CC121}" presName="accentRepeatNode" presStyleLbl="solidAlignAcc1" presStyleIdx="4" presStyleCnt="6"/>
      <dgm:spPr/>
    </dgm:pt>
    <dgm:pt modelId="{B1816485-78E8-4F19-9F96-64D93B568C15}" type="pres">
      <dgm:prSet presAssocID="{009C000C-BC55-437C-8CA0-5B6DCE1D9476}" presName="image3" presStyleCnt="0"/>
      <dgm:spPr/>
    </dgm:pt>
    <dgm:pt modelId="{3FFB2273-9D71-460D-8F03-76412EFB792F}" type="pres">
      <dgm:prSet presAssocID="{009C000C-BC55-437C-8CA0-5B6DCE1D9476}" presName="imageRepeatNode" presStyleLbl="alignAcc1" presStyleIdx="2" presStyleCnt="3"/>
      <dgm:spPr/>
    </dgm:pt>
    <dgm:pt modelId="{DCF3A9F3-A12C-4932-9BAF-A2B866F216C4}" type="pres">
      <dgm:prSet presAssocID="{009C000C-BC55-437C-8CA0-5B6DCE1D9476}" presName="imageaccent3" presStyleCnt="0"/>
      <dgm:spPr/>
    </dgm:pt>
    <dgm:pt modelId="{277686CC-813C-48CB-B13C-361C640D722E}" type="pres">
      <dgm:prSet presAssocID="{009C000C-BC55-437C-8CA0-5B6DCE1D9476}" presName="accentRepeatNode" presStyleLbl="solidAlignAcc1" presStyleIdx="5" presStyleCnt="6"/>
      <dgm:spPr/>
    </dgm:pt>
  </dgm:ptLst>
  <dgm:cxnLst>
    <dgm:cxn modelId="{7AC3701D-4929-43C8-9E48-29A8BA8FBA7F}" type="presOf" srcId="{7C6DB135-CED9-4996-8EFC-7E141B2F7A6F}" destId="{216DE78D-E3FA-4E87-A6E7-56BE4D25C076}" srcOrd="0" destOrd="0" presId="urn:microsoft.com/office/officeart/2008/layout/HexagonCluster"/>
    <dgm:cxn modelId="{1B8A3129-0D2B-48E7-80DA-B4C59A12FF24}" srcId="{ED3D10A0-10FD-43A6-BD1A-2AFBBCE4ACA5}" destId="{BCF7FE3B-30A9-4D98-A042-C11847D8F94C}" srcOrd="1" destOrd="0" parTransId="{2D3548C0-4BEE-412B-BE07-71F2141EA68D}" sibTransId="{63C55EE4-FA3F-4687-816F-0A485B53B355}"/>
    <dgm:cxn modelId="{A20A3D2A-ED5D-48FB-BF57-42404ED7CD02}" type="presOf" srcId="{63C55EE4-FA3F-4687-816F-0A485B53B355}" destId="{E97360C0-63FE-4569-A5E7-B2DFBB9D86AB}" srcOrd="0" destOrd="0" presId="urn:microsoft.com/office/officeart/2008/layout/HexagonCluster"/>
    <dgm:cxn modelId="{3258453D-DBD6-4F61-84D3-93303D741878}" type="presOf" srcId="{AB1235B1-D4C8-423E-8706-3A1F5A7CC121}" destId="{6EFA5FA7-85DC-47FF-8634-E6CA9808D9AA}" srcOrd="0" destOrd="0" presId="urn:microsoft.com/office/officeart/2008/layout/HexagonCluster"/>
    <dgm:cxn modelId="{CDD5EC5C-69A5-4159-B133-143FC3A4D1DE}" type="presOf" srcId="{ED3D10A0-10FD-43A6-BD1A-2AFBBCE4ACA5}" destId="{B7A2A82B-85A2-4E06-8DF4-401C7ED65FF5}" srcOrd="0" destOrd="0" presId="urn:microsoft.com/office/officeart/2008/layout/HexagonCluster"/>
    <dgm:cxn modelId="{643B5842-DFCB-470B-9601-382A3B212FC7}" type="presOf" srcId="{3DB6FE9A-A398-4E8B-9CFB-32D6EB91B548}" destId="{18AA3F28-C076-4D88-BCEB-4BCD1EED7FF9}" srcOrd="0" destOrd="0" presId="urn:microsoft.com/office/officeart/2008/layout/HexagonCluster"/>
    <dgm:cxn modelId="{A6CE447E-14AE-4D20-B088-74E9DFAA04F9}" type="presOf" srcId="{BCF7FE3B-30A9-4D98-A042-C11847D8F94C}" destId="{8E9C8941-65A8-443F-95FE-9623C2672591}" srcOrd="0" destOrd="0" presId="urn:microsoft.com/office/officeart/2008/layout/HexagonCluster"/>
    <dgm:cxn modelId="{940146BD-34CE-47BE-9DCB-7B4B16A89C3F}" type="presOf" srcId="{009C000C-BC55-437C-8CA0-5B6DCE1D9476}" destId="{3FFB2273-9D71-460D-8F03-76412EFB792F}" srcOrd="0" destOrd="0" presId="urn:microsoft.com/office/officeart/2008/layout/HexagonCluster"/>
    <dgm:cxn modelId="{5EFC8AD5-1D43-4F17-A6E5-C3A76D93C5A8}" srcId="{ED3D10A0-10FD-43A6-BD1A-2AFBBCE4ACA5}" destId="{AB1235B1-D4C8-423E-8706-3A1F5A7CC121}" srcOrd="2" destOrd="0" parTransId="{E66B8379-DEA6-49EF-8C65-81D252E3F9CA}" sibTransId="{009C000C-BC55-437C-8CA0-5B6DCE1D9476}"/>
    <dgm:cxn modelId="{4E41D6F7-C230-47C9-AC94-38687A623FBE}" srcId="{ED3D10A0-10FD-43A6-BD1A-2AFBBCE4ACA5}" destId="{3DB6FE9A-A398-4E8B-9CFB-32D6EB91B548}" srcOrd="0" destOrd="0" parTransId="{B2D10A42-E275-4B65-A773-FDF49B4C0BF3}" sibTransId="{7C6DB135-CED9-4996-8EFC-7E141B2F7A6F}"/>
    <dgm:cxn modelId="{A1EE4768-D544-45C0-BCDA-D1724C9CD8BC}" type="presParOf" srcId="{B7A2A82B-85A2-4E06-8DF4-401C7ED65FF5}" destId="{4242AAE2-9C1F-4671-880C-A992C1FB1049}" srcOrd="0" destOrd="0" presId="urn:microsoft.com/office/officeart/2008/layout/HexagonCluster"/>
    <dgm:cxn modelId="{8ED00856-26AF-44A6-9F59-411B1562353E}" type="presParOf" srcId="{4242AAE2-9C1F-4671-880C-A992C1FB1049}" destId="{18AA3F28-C076-4D88-BCEB-4BCD1EED7FF9}" srcOrd="0" destOrd="0" presId="urn:microsoft.com/office/officeart/2008/layout/HexagonCluster"/>
    <dgm:cxn modelId="{2B4EB001-18AD-4AF4-B47D-16E7414D2CBD}" type="presParOf" srcId="{B7A2A82B-85A2-4E06-8DF4-401C7ED65FF5}" destId="{360269C6-0E56-414B-9E65-B47D7C6829B3}" srcOrd="1" destOrd="0" presId="urn:microsoft.com/office/officeart/2008/layout/HexagonCluster"/>
    <dgm:cxn modelId="{412BBA97-9128-4E5A-98F0-C5FAE5613A9D}" type="presParOf" srcId="{360269C6-0E56-414B-9E65-B47D7C6829B3}" destId="{4CE8CA15-29D5-43D7-9E75-99B3A4CE9F9B}" srcOrd="0" destOrd="0" presId="urn:microsoft.com/office/officeart/2008/layout/HexagonCluster"/>
    <dgm:cxn modelId="{BA826F75-A693-44BF-B02E-757F3A5EF624}" type="presParOf" srcId="{B7A2A82B-85A2-4E06-8DF4-401C7ED65FF5}" destId="{383C2DEB-4533-4068-9A8B-10562BE8FA9E}" srcOrd="2" destOrd="0" presId="urn:microsoft.com/office/officeart/2008/layout/HexagonCluster"/>
    <dgm:cxn modelId="{0945739D-8067-4C3F-B1A1-989E909EF28D}" type="presParOf" srcId="{383C2DEB-4533-4068-9A8B-10562BE8FA9E}" destId="{216DE78D-E3FA-4E87-A6E7-56BE4D25C076}" srcOrd="0" destOrd="0" presId="urn:microsoft.com/office/officeart/2008/layout/HexagonCluster"/>
    <dgm:cxn modelId="{C3B4439C-7E34-4DCB-8987-1D7BC3B6FC84}" type="presParOf" srcId="{B7A2A82B-85A2-4E06-8DF4-401C7ED65FF5}" destId="{6B7CAB42-15BF-420E-AC87-6E03AEE875CA}" srcOrd="3" destOrd="0" presId="urn:microsoft.com/office/officeart/2008/layout/HexagonCluster"/>
    <dgm:cxn modelId="{A7DA6EA0-D56F-4A4F-B7FC-0E4EF7CACF61}" type="presParOf" srcId="{6B7CAB42-15BF-420E-AC87-6E03AEE875CA}" destId="{DE76EFE0-C2D8-4DBE-8E9C-F8A04D75D53D}" srcOrd="0" destOrd="0" presId="urn:microsoft.com/office/officeart/2008/layout/HexagonCluster"/>
    <dgm:cxn modelId="{B702BE0F-DED1-41BF-A551-D59974770024}" type="presParOf" srcId="{B7A2A82B-85A2-4E06-8DF4-401C7ED65FF5}" destId="{30CEB5BF-FEB5-4842-B4C0-A65691A87FC1}" srcOrd="4" destOrd="0" presId="urn:microsoft.com/office/officeart/2008/layout/HexagonCluster"/>
    <dgm:cxn modelId="{CC8B4176-EFC7-4138-B795-07AEBAD1D492}" type="presParOf" srcId="{30CEB5BF-FEB5-4842-B4C0-A65691A87FC1}" destId="{8E9C8941-65A8-443F-95FE-9623C2672591}" srcOrd="0" destOrd="0" presId="urn:microsoft.com/office/officeart/2008/layout/HexagonCluster"/>
    <dgm:cxn modelId="{1A6F7DB6-81F8-4EF6-A407-1FEC8420E56C}" type="presParOf" srcId="{B7A2A82B-85A2-4E06-8DF4-401C7ED65FF5}" destId="{105CC737-322A-47AF-9303-DFED988DF6A3}" srcOrd="5" destOrd="0" presId="urn:microsoft.com/office/officeart/2008/layout/HexagonCluster"/>
    <dgm:cxn modelId="{853147DA-43CA-4883-BD3F-D26BC7BD2BF6}" type="presParOf" srcId="{105CC737-322A-47AF-9303-DFED988DF6A3}" destId="{D523C9FB-9FDA-4EAF-80BE-4CBB1F1FAD61}" srcOrd="0" destOrd="0" presId="urn:microsoft.com/office/officeart/2008/layout/HexagonCluster"/>
    <dgm:cxn modelId="{E383575C-0569-40C3-A8EB-BCB877B3A045}" type="presParOf" srcId="{B7A2A82B-85A2-4E06-8DF4-401C7ED65FF5}" destId="{436C6E03-A97B-473C-9517-0874E1727C97}" srcOrd="6" destOrd="0" presId="urn:microsoft.com/office/officeart/2008/layout/HexagonCluster"/>
    <dgm:cxn modelId="{52015B69-C516-4648-ADBC-FCFBADD62BAC}" type="presParOf" srcId="{436C6E03-A97B-473C-9517-0874E1727C97}" destId="{E97360C0-63FE-4569-A5E7-B2DFBB9D86AB}" srcOrd="0" destOrd="0" presId="urn:microsoft.com/office/officeart/2008/layout/HexagonCluster"/>
    <dgm:cxn modelId="{C8FFF98E-5BE7-4BF3-8078-6A0861F9ED94}" type="presParOf" srcId="{B7A2A82B-85A2-4E06-8DF4-401C7ED65FF5}" destId="{459089A2-BED5-41C2-AE64-E73781E14F21}" srcOrd="7" destOrd="0" presId="urn:microsoft.com/office/officeart/2008/layout/HexagonCluster"/>
    <dgm:cxn modelId="{67D75C45-2A9E-49E1-A8DD-4F3B9D35B4AD}" type="presParOf" srcId="{459089A2-BED5-41C2-AE64-E73781E14F21}" destId="{8FE48552-D3D7-4E0A-9BAD-C8A53A2372BC}" srcOrd="0" destOrd="0" presId="urn:microsoft.com/office/officeart/2008/layout/HexagonCluster"/>
    <dgm:cxn modelId="{0E0692CA-EBA7-4A67-9A01-EA1C9E11CD95}" type="presParOf" srcId="{B7A2A82B-85A2-4E06-8DF4-401C7ED65FF5}" destId="{44008218-6549-4734-8FD5-DE16EC13D3A5}" srcOrd="8" destOrd="0" presId="urn:microsoft.com/office/officeart/2008/layout/HexagonCluster"/>
    <dgm:cxn modelId="{B2A8E455-FEBC-4D2D-8674-CE75F5F3E4A6}" type="presParOf" srcId="{44008218-6549-4734-8FD5-DE16EC13D3A5}" destId="{6EFA5FA7-85DC-47FF-8634-E6CA9808D9AA}" srcOrd="0" destOrd="0" presId="urn:microsoft.com/office/officeart/2008/layout/HexagonCluster"/>
    <dgm:cxn modelId="{86E32B27-483A-47ED-A4CF-33C2028A24FE}" type="presParOf" srcId="{B7A2A82B-85A2-4E06-8DF4-401C7ED65FF5}" destId="{59DBC65A-D53F-4AE8-BBFF-B7DCEF5A456B}" srcOrd="9" destOrd="0" presId="urn:microsoft.com/office/officeart/2008/layout/HexagonCluster"/>
    <dgm:cxn modelId="{BBB1A33E-743B-4D65-8CBC-4B4A30B3F228}" type="presParOf" srcId="{59DBC65A-D53F-4AE8-BBFF-B7DCEF5A456B}" destId="{CE1938D4-9628-44F9-8D43-86BB22D4A884}" srcOrd="0" destOrd="0" presId="urn:microsoft.com/office/officeart/2008/layout/HexagonCluster"/>
    <dgm:cxn modelId="{E425E5BD-51CD-4C43-8484-83C62D67BC23}" type="presParOf" srcId="{B7A2A82B-85A2-4E06-8DF4-401C7ED65FF5}" destId="{B1816485-78E8-4F19-9F96-64D93B568C15}" srcOrd="10" destOrd="0" presId="urn:microsoft.com/office/officeart/2008/layout/HexagonCluster"/>
    <dgm:cxn modelId="{C1C8AA91-70F0-4817-BF60-2C3FEC68B4B8}" type="presParOf" srcId="{B1816485-78E8-4F19-9F96-64D93B568C15}" destId="{3FFB2273-9D71-460D-8F03-76412EFB792F}" srcOrd="0" destOrd="0" presId="urn:microsoft.com/office/officeart/2008/layout/HexagonCluster"/>
    <dgm:cxn modelId="{EE193C14-C61E-4948-BA56-8C439466D87F}" type="presParOf" srcId="{B7A2A82B-85A2-4E06-8DF4-401C7ED65FF5}" destId="{DCF3A9F3-A12C-4932-9BAF-A2B866F216C4}" srcOrd="11" destOrd="0" presId="urn:microsoft.com/office/officeart/2008/layout/HexagonCluster"/>
    <dgm:cxn modelId="{DBA8EA60-AA86-4466-A9DA-CB7A593D8AA5}" type="presParOf" srcId="{DCF3A9F3-A12C-4932-9BAF-A2B866F216C4}" destId="{277686CC-813C-48CB-B13C-361C640D722E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D3D10A0-10FD-43A6-BD1A-2AFBBCE4ACA5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3DB6FE9A-A398-4E8B-9CFB-32D6EB91B548}">
      <dgm:prSet phldrT="[Texto]" custT="1"/>
      <dgm:spPr/>
      <dgm:t>
        <a:bodyPr/>
        <a:lstStyle/>
        <a:p>
          <a:r>
            <a:rPr lang="es-CR" sz="2000" dirty="0"/>
            <a:t>Diseño y mejora de procesos</a:t>
          </a:r>
        </a:p>
      </dgm:t>
    </dgm:pt>
    <dgm:pt modelId="{B2D10A42-E275-4B65-A773-FDF49B4C0BF3}" type="parTrans" cxnId="{4E41D6F7-C230-47C9-AC94-38687A623FBE}">
      <dgm:prSet/>
      <dgm:spPr/>
      <dgm:t>
        <a:bodyPr/>
        <a:lstStyle/>
        <a:p>
          <a:endParaRPr lang="es-CR"/>
        </a:p>
      </dgm:t>
    </dgm:pt>
    <dgm:pt modelId="{7C6DB135-CED9-4996-8EFC-7E141B2F7A6F}" type="sibTrans" cxnId="{4E41D6F7-C230-47C9-AC94-38687A623FBE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R"/>
        </a:p>
      </dgm:t>
    </dgm:pt>
    <dgm:pt modelId="{BCF7FE3B-30A9-4D98-A042-C11847D8F94C}">
      <dgm:prSet phldrT="[Texto]" custT="1"/>
      <dgm:spPr/>
      <dgm:t>
        <a:bodyPr/>
        <a:lstStyle/>
        <a:p>
          <a:r>
            <a:rPr lang="es-CR" sz="2000" dirty="0"/>
            <a:t>Innovación en los procesos</a:t>
          </a:r>
        </a:p>
      </dgm:t>
    </dgm:pt>
    <dgm:pt modelId="{2D3548C0-4BEE-412B-BE07-71F2141EA68D}" type="parTrans" cxnId="{1B8A3129-0D2B-48E7-80DA-B4C59A12FF24}">
      <dgm:prSet/>
      <dgm:spPr/>
      <dgm:t>
        <a:bodyPr/>
        <a:lstStyle/>
        <a:p>
          <a:endParaRPr lang="es-CR"/>
        </a:p>
      </dgm:t>
    </dgm:pt>
    <dgm:pt modelId="{63C55EE4-FA3F-4687-816F-0A485B53B355}" type="sibTrans" cxnId="{1B8A3129-0D2B-48E7-80DA-B4C59A12FF24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R"/>
        </a:p>
      </dgm:t>
    </dgm:pt>
    <dgm:pt modelId="{B7A2A82B-85A2-4E06-8DF4-401C7ED65FF5}" type="pres">
      <dgm:prSet presAssocID="{ED3D10A0-10FD-43A6-BD1A-2AFBBCE4ACA5}" presName="Name0" presStyleCnt="0">
        <dgm:presLayoutVars>
          <dgm:chMax val="21"/>
          <dgm:chPref val="21"/>
        </dgm:presLayoutVars>
      </dgm:prSet>
      <dgm:spPr/>
    </dgm:pt>
    <dgm:pt modelId="{4242AAE2-9C1F-4671-880C-A992C1FB1049}" type="pres">
      <dgm:prSet presAssocID="{3DB6FE9A-A398-4E8B-9CFB-32D6EB91B548}" presName="text1" presStyleCnt="0"/>
      <dgm:spPr/>
    </dgm:pt>
    <dgm:pt modelId="{18AA3F28-C076-4D88-BCEB-4BCD1EED7FF9}" type="pres">
      <dgm:prSet presAssocID="{3DB6FE9A-A398-4E8B-9CFB-32D6EB91B548}" presName="textRepeatNode" presStyleLbl="alignNode1" presStyleIdx="0" presStyleCnt="2" custLinFactNeighborX="-913" custLinFactNeighborY="198">
        <dgm:presLayoutVars>
          <dgm:chMax val="0"/>
          <dgm:chPref val="0"/>
          <dgm:bulletEnabled val="1"/>
        </dgm:presLayoutVars>
      </dgm:prSet>
      <dgm:spPr/>
    </dgm:pt>
    <dgm:pt modelId="{360269C6-0E56-414B-9E65-B47D7C6829B3}" type="pres">
      <dgm:prSet presAssocID="{3DB6FE9A-A398-4E8B-9CFB-32D6EB91B548}" presName="textaccent1" presStyleCnt="0"/>
      <dgm:spPr/>
    </dgm:pt>
    <dgm:pt modelId="{4CE8CA15-29D5-43D7-9E75-99B3A4CE9F9B}" type="pres">
      <dgm:prSet presAssocID="{3DB6FE9A-A398-4E8B-9CFB-32D6EB91B548}" presName="accentRepeatNode" presStyleLbl="solidAlignAcc1" presStyleIdx="0" presStyleCnt="4"/>
      <dgm:spPr/>
    </dgm:pt>
    <dgm:pt modelId="{383C2DEB-4533-4068-9A8B-10562BE8FA9E}" type="pres">
      <dgm:prSet presAssocID="{7C6DB135-CED9-4996-8EFC-7E141B2F7A6F}" presName="image1" presStyleCnt="0"/>
      <dgm:spPr/>
    </dgm:pt>
    <dgm:pt modelId="{216DE78D-E3FA-4E87-A6E7-56BE4D25C076}" type="pres">
      <dgm:prSet presAssocID="{7C6DB135-CED9-4996-8EFC-7E141B2F7A6F}" presName="imageRepeatNode" presStyleLbl="alignAcc1" presStyleIdx="0" presStyleCnt="2"/>
      <dgm:spPr/>
    </dgm:pt>
    <dgm:pt modelId="{6B7CAB42-15BF-420E-AC87-6E03AEE875CA}" type="pres">
      <dgm:prSet presAssocID="{7C6DB135-CED9-4996-8EFC-7E141B2F7A6F}" presName="imageaccent1" presStyleCnt="0"/>
      <dgm:spPr/>
    </dgm:pt>
    <dgm:pt modelId="{DE76EFE0-C2D8-4DBE-8E9C-F8A04D75D53D}" type="pres">
      <dgm:prSet presAssocID="{7C6DB135-CED9-4996-8EFC-7E141B2F7A6F}" presName="accentRepeatNode" presStyleLbl="solidAlignAcc1" presStyleIdx="1" presStyleCnt="4"/>
      <dgm:spPr/>
    </dgm:pt>
    <dgm:pt modelId="{30CEB5BF-FEB5-4842-B4C0-A65691A87FC1}" type="pres">
      <dgm:prSet presAssocID="{BCF7FE3B-30A9-4D98-A042-C11847D8F94C}" presName="text2" presStyleCnt="0"/>
      <dgm:spPr/>
    </dgm:pt>
    <dgm:pt modelId="{8E9C8941-65A8-443F-95FE-9623C2672591}" type="pres">
      <dgm:prSet presAssocID="{BCF7FE3B-30A9-4D98-A042-C11847D8F94C}" presName="textRepeatNode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05CC737-322A-47AF-9303-DFED988DF6A3}" type="pres">
      <dgm:prSet presAssocID="{BCF7FE3B-30A9-4D98-A042-C11847D8F94C}" presName="textaccent2" presStyleCnt="0"/>
      <dgm:spPr/>
    </dgm:pt>
    <dgm:pt modelId="{D523C9FB-9FDA-4EAF-80BE-4CBB1F1FAD61}" type="pres">
      <dgm:prSet presAssocID="{BCF7FE3B-30A9-4D98-A042-C11847D8F94C}" presName="accentRepeatNode" presStyleLbl="solidAlignAcc1" presStyleIdx="2" presStyleCnt="4"/>
      <dgm:spPr/>
    </dgm:pt>
    <dgm:pt modelId="{436C6E03-A97B-473C-9517-0874E1727C97}" type="pres">
      <dgm:prSet presAssocID="{63C55EE4-FA3F-4687-816F-0A485B53B355}" presName="image2" presStyleCnt="0"/>
      <dgm:spPr/>
    </dgm:pt>
    <dgm:pt modelId="{E97360C0-63FE-4569-A5E7-B2DFBB9D86AB}" type="pres">
      <dgm:prSet presAssocID="{63C55EE4-FA3F-4687-816F-0A485B53B355}" presName="imageRepeatNode" presStyleLbl="alignAcc1" presStyleIdx="1" presStyleCnt="2"/>
      <dgm:spPr/>
    </dgm:pt>
    <dgm:pt modelId="{459089A2-BED5-41C2-AE64-E73781E14F21}" type="pres">
      <dgm:prSet presAssocID="{63C55EE4-FA3F-4687-816F-0A485B53B355}" presName="imageaccent2" presStyleCnt="0"/>
      <dgm:spPr/>
    </dgm:pt>
    <dgm:pt modelId="{8FE48552-D3D7-4E0A-9BAD-C8A53A2372BC}" type="pres">
      <dgm:prSet presAssocID="{63C55EE4-FA3F-4687-816F-0A485B53B355}" presName="accentRepeatNode" presStyleLbl="solidAlignAcc1" presStyleIdx="3" presStyleCnt="4"/>
      <dgm:spPr/>
    </dgm:pt>
  </dgm:ptLst>
  <dgm:cxnLst>
    <dgm:cxn modelId="{0DFB571D-6F0E-413C-8506-8548AE6A65F6}" type="presOf" srcId="{ED3D10A0-10FD-43A6-BD1A-2AFBBCE4ACA5}" destId="{B7A2A82B-85A2-4E06-8DF4-401C7ED65FF5}" srcOrd="0" destOrd="0" presId="urn:microsoft.com/office/officeart/2008/layout/HexagonCluster"/>
    <dgm:cxn modelId="{1B8A3129-0D2B-48E7-80DA-B4C59A12FF24}" srcId="{ED3D10A0-10FD-43A6-BD1A-2AFBBCE4ACA5}" destId="{BCF7FE3B-30A9-4D98-A042-C11847D8F94C}" srcOrd="1" destOrd="0" parTransId="{2D3548C0-4BEE-412B-BE07-71F2141EA68D}" sibTransId="{63C55EE4-FA3F-4687-816F-0A485B53B355}"/>
    <dgm:cxn modelId="{032EC47C-73B8-4B7E-BFBC-CC2B6ADD0051}" type="presOf" srcId="{3DB6FE9A-A398-4E8B-9CFB-32D6EB91B548}" destId="{18AA3F28-C076-4D88-BCEB-4BCD1EED7FF9}" srcOrd="0" destOrd="0" presId="urn:microsoft.com/office/officeart/2008/layout/HexagonCluster"/>
    <dgm:cxn modelId="{72BF217F-0E1A-40DF-8702-4DC89E80F7C5}" type="presOf" srcId="{BCF7FE3B-30A9-4D98-A042-C11847D8F94C}" destId="{8E9C8941-65A8-443F-95FE-9623C2672591}" srcOrd="0" destOrd="0" presId="urn:microsoft.com/office/officeart/2008/layout/HexagonCluster"/>
    <dgm:cxn modelId="{51AEB7AA-802A-4D10-BB58-7F672DF2D011}" type="presOf" srcId="{63C55EE4-FA3F-4687-816F-0A485B53B355}" destId="{E97360C0-63FE-4569-A5E7-B2DFBB9D86AB}" srcOrd="0" destOrd="0" presId="urn:microsoft.com/office/officeart/2008/layout/HexagonCluster"/>
    <dgm:cxn modelId="{DD8D59B0-2917-4299-B7F9-F8A47B36A2C1}" type="presOf" srcId="{7C6DB135-CED9-4996-8EFC-7E141B2F7A6F}" destId="{216DE78D-E3FA-4E87-A6E7-56BE4D25C076}" srcOrd="0" destOrd="0" presId="urn:microsoft.com/office/officeart/2008/layout/HexagonCluster"/>
    <dgm:cxn modelId="{4E41D6F7-C230-47C9-AC94-38687A623FBE}" srcId="{ED3D10A0-10FD-43A6-BD1A-2AFBBCE4ACA5}" destId="{3DB6FE9A-A398-4E8B-9CFB-32D6EB91B548}" srcOrd="0" destOrd="0" parTransId="{B2D10A42-E275-4B65-A773-FDF49B4C0BF3}" sibTransId="{7C6DB135-CED9-4996-8EFC-7E141B2F7A6F}"/>
    <dgm:cxn modelId="{912A69FF-0DBA-4A32-A52F-CDA653243934}" type="presParOf" srcId="{B7A2A82B-85A2-4E06-8DF4-401C7ED65FF5}" destId="{4242AAE2-9C1F-4671-880C-A992C1FB1049}" srcOrd="0" destOrd="0" presId="urn:microsoft.com/office/officeart/2008/layout/HexagonCluster"/>
    <dgm:cxn modelId="{20A03BDE-DB73-49EC-8AD2-4176A769138D}" type="presParOf" srcId="{4242AAE2-9C1F-4671-880C-A992C1FB1049}" destId="{18AA3F28-C076-4D88-BCEB-4BCD1EED7FF9}" srcOrd="0" destOrd="0" presId="urn:microsoft.com/office/officeart/2008/layout/HexagonCluster"/>
    <dgm:cxn modelId="{1BBCD39B-1929-4B07-838D-973C19326970}" type="presParOf" srcId="{B7A2A82B-85A2-4E06-8DF4-401C7ED65FF5}" destId="{360269C6-0E56-414B-9E65-B47D7C6829B3}" srcOrd="1" destOrd="0" presId="urn:microsoft.com/office/officeart/2008/layout/HexagonCluster"/>
    <dgm:cxn modelId="{22F906F4-C3A0-4033-B2BC-D9D3F3BF1FE3}" type="presParOf" srcId="{360269C6-0E56-414B-9E65-B47D7C6829B3}" destId="{4CE8CA15-29D5-43D7-9E75-99B3A4CE9F9B}" srcOrd="0" destOrd="0" presId="urn:microsoft.com/office/officeart/2008/layout/HexagonCluster"/>
    <dgm:cxn modelId="{674FCFFF-6955-4624-AF16-41597E809A41}" type="presParOf" srcId="{B7A2A82B-85A2-4E06-8DF4-401C7ED65FF5}" destId="{383C2DEB-4533-4068-9A8B-10562BE8FA9E}" srcOrd="2" destOrd="0" presId="urn:microsoft.com/office/officeart/2008/layout/HexagonCluster"/>
    <dgm:cxn modelId="{96189CDE-9782-42C4-89B6-1C767382CAF4}" type="presParOf" srcId="{383C2DEB-4533-4068-9A8B-10562BE8FA9E}" destId="{216DE78D-E3FA-4E87-A6E7-56BE4D25C076}" srcOrd="0" destOrd="0" presId="urn:microsoft.com/office/officeart/2008/layout/HexagonCluster"/>
    <dgm:cxn modelId="{8570110C-11A1-44BB-979D-B0527D307AD6}" type="presParOf" srcId="{B7A2A82B-85A2-4E06-8DF4-401C7ED65FF5}" destId="{6B7CAB42-15BF-420E-AC87-6E03AEE875CA}" srcOrd="3" destOrd="0" presId="urn:microsoft.com/office/officeart/2008/layout/HexagonCluster"/>
    <dgm:cxn modelId="{B37325BC-15F2-4575-B52E-408CCD5A202B}" type="presParOf" srcId="{6B7CAB42-15BF-420E-AC87-6E03AEE875CA}" destId="{DE76EFE0-C2D8-4DBE-8E9C-F8A04D75D53D}" srcOrd="0" destOrd="0" presId="urn:microsoft.com/office/officeart/2008/layout/HexagonCluster"/>
    <dgm:cxn modelId="{6A3B6DFE-CA57-4FDF-8145-77E09B246841}" type="presParOf" srcId="{B7A2A82B-85A2-4E06-8DF4-401C7ED65FF5}" destId="{30CEB5BF-FEB5-4842-B4C0-A65691A87FC1}" srcOrd="4" destOrd="0" presId="urn:microsoft.com/office/officeart/2008/layout/HexagonCluster"/>
    <dgm:cxn modelId="{D23CA529-41DC-4CFE-AFC2-A1C27476BA56}" type="presParOf" srcId="{30CEB5BF-FEB5-4842-B4C0-A65691A87FC1}" destId="{8E9C8941-65A8-443F-95FE-9623C2672591}" srcOrd="0" destOrd="0" presId="urn:microsoft.com/office/officeart/2008/layout/HexagonCluster"/>
    <dgm:cxn modelId="{487FCDBD-C3D9-494C-871E-15374C5A87E2}" type="presParOf" srcId="{B7A2A82B-85A2-4E06-8DF4-401C7ED65FF5}" destId="{105CC737-322A-47AF-9303-DFED988DF6A3}" srcOrd="5" destOrd="0" presId="urn:microsoft.com/office/officeart/2008/layout/HexagonCluster"/>
    <dgm:cxn modelId="{D78D40FA-6E4B-41AF-94B7-C71EB0B0DC40}" type="presParOf" srcId="{105CC737-322A-47AF-9303-DFED988DF6A3}" destId="{D523C9FB-9FDA-4EAF-80BE-4CBB1F1FAD61}" srcOrd="0" destOrd="0" presId="urn:microsoft.com/office/officeart/2008/layout/HexagonCluster"/>
    <dgm:cxn modelId="{73D84586-CA7F-4139-95E8-7BFA7446C54A}" type="presParOf" srcId="{B7A2A82B-85A2-4E06-8DF4-401C7ED65FF5}" destId="{436C6E03-A97B-473C-9517-0874E1727C97}" srcOrd="6" destOrd="0" presId="urn:microsoft.com/office/officeart/2008/layout/HexagonCluster"/>
    <dgm:cxn modelId="{B6F9C90B-9374-4CB8-B910-654C4FFD0764}" type="presParOf" srcId="{436C6E03-A97B-473C-9517-0874E1727C97}" destId="{E97360C0-63FE-4569-A5E7-B2DFBB9D86AB}" srcOrd="0" destOrd="0" presId="urn:microsoft.com/office/officeart/2008/layout/HexagonCluster"/>
    <dgm:cxn modelId="{3F931CE7-A64C-4DCA-A7C3-CF4A8A3F8DFE}" type="presParOf" srcId="{B7A2A82B-85A2-4E06-8DF4-401C7ED65FF5}" destId="{459089A2-BED5-41C2-AE64-E73781E14F21}" srcOrd="7" destOrd="0" presId="urn:microsoft.com/office/officeart/2008/layout/HexagonCluster"/>
    <dgm:cxn modelId="{5FEBB55C-A13B-4FFB-89AB-5E6416E11027}" type="presParOf" srcId="{459089A2-BED5-41C2-AE64-E73781E14F21}" destId="{8FE48552-D3D7-4E0A-9BAD-C8A53A2372BC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D3D10A0-10FD-43A6-BD1A-2AFBBCE4ACA5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3DB6FE9A-A398-4E8B-9CFB-32D6EB91B548}">
      <dgm:prSet phldrT="[Texto]" custT="1"/>
      <dgm:spPr/>
      <dgm:t>
        <a:bodyPr/>
        <a:lstStyle/>
        <a:p>
          <a:r>
            <a:rPr lang="es-CR" sz="1800" dirty="0"/>
            <a:t>Examinar desempeño y mejora de las áreas claves: </a:t>
          </a:r>
          <a:r>
            <a:rPr lang="es-CR" sz="1800" dirty="0" err="1"/>
            <a:t>ByS</a:t>
          </a:r>
          <a:r>
            <a:rPr lang="es-CR" sz="1800" dirty="0"/>
            <a:t>, usuarios, financieros,  TH, procesos, liderazgo.</a:t>
          </a:r>
        </a:p>
      </dgm:t>
    </dgm:pt>
    <dgm:pt modelId="{B2D10A42-E275-4B65-A773-FDF49B4C0BF3}" type="parTrans" cxnId="{4E41D6F7-C230-47C9-AC94-38687A623FBE}">
      <dgm:prSet/>
      <dgm:spPr/>
      <dgm:t>
        <a:bodyPr/>
        <a:lstStyle/>
        <a:p>
          <a:endParaRPr lang="es-CR"/>
        </a:p>
      </dgm:t>
    </dgm:pt>
    <dgm:pt modelId="{7C6DB135-CED9-4996-8EFC-7E141B2F7A6F}" type="sibTrans" cxnId="{4E41D6F7-C230-47C9-AC94-38687A623FBE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R"/>
        </a:p>
      </dgm:t>
    </dgm:pt>
    <dgm:pt modelId="{B7A2A82B-85A2-4E06-8DF4-401C7ED65FF5}" type="pres">
      <dgm:prSet presAssocID="{ED3D10A0-10FD-43A6-BD1A-2AFBBCE4ACA5}" presName="Name0" presStyleCnt="0">
        <dgm:presLayoutVars>
          <dgm:chMax val="21"/>
          <dgm:chPref val="21"/>
        </dgm:presLayoutVars>
      </dgm:prSet>
      <dgm:spPr/>
    </dgm:pt>
    <dgm:pt modelId="{4242AAE2-9C1F-4671-880C-A992C1FB1049}" type="pres">
      <dgm:prSet presAssocID="{3DB6FE9A-A398-4E8B-9CFB-32D6EB91B548}" presName="text1" presStyleCnt="0"/>
      <dgm:spPr/>
    </dgm:pt>
    <dgm:pt modelId="{18AA3F28-C076-4D88-BCEB-4BCD1EED7FF9}" type="pres">
      <dgm:prSet presAssocID="{3DB6FE9A-A398-4E8B-9CFB-32D6EB91B548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360269C6-0E56-414B-9E65-B47D7C6829B3}" type="pres">
      <dgm:prSet presAssocID="{3DB6FE9A-A398-4E8B-9CFB-32D6EB91B548}" presName="textaccent1" presStyleCnt="0"/>
      <dgm:spPr/>
    </dgm:pt>
    <dgm:pt modelId="{4CE8CA15-29D5-43D7-9E75-99B3A4CE9F9B}" type="pres">
      <dgm:prSet presAssocID="{3DB6FE9A-A398-4E8B-9CFB-32D6EB91B548}" presName="accentRepeatNode" presStyleLbl="solidAlignAcc1" presStyleIdx="0" presStyleCnt="2"/>
      <dgm:spPr/>
    </dgm:pt>
    <dgm:pt modelId="{383C2DEB-4533-4068-9A8B-10562BE8FA9E}" type="pres">
      <dgm:prSet presAssocID="{7C6DB135-CED9-4996-8EFC-7E141B2F7A6F}" presName="image1" presStyleCnt="0"/>
      <dgm:spPr/>
    </dgm:pt>
    <dgm:pt modelId="{216DE78D-E3FA-4E87-A6E7-56BE4D25C076}" type="pres">
      <dgm:prSet presAssocID="{7C6DB135-CED9-4996-8EFC-7E141B2F7A6F}" presName="imageRepeatNode" presStyleLbl="alignAcc1" presStyleIdx="0" presStyleCnt="1"/>
      <dgm:spPr/>
    </dgm:pt>
    <dgm:pt modelId="{6B7CAB42-15BF-420E-AC87-6E03AEE875CA}" type="pres">
      <dgm:prSet presAssocID="{7C6DB135-CED9-4996-8EFC-7E141B2F7A6F}" presName="imageaccent1" presStyleCnt="0"/>
      <dgm:spPr/>
    </dgm:pt>
    <dgm:pt modelId="{DE76EFE0-C2D8-4DBE-8E9C-F8A04D75D53D}" type="pres">
      <dgm:prSet presAssocID="{7C6DB135-CED9-4996-8EFC-7E141B2F7A6F}" presName="accentRepeatNode" presStyleLbl="solidAlignAcc1" presStyleIdx="1" presStyleCnt="2"/>
      <dgm:spPr/>
    </dgm:pt>
  </dgm:ptLst>
  <dgm:cxnLst>
    <dgm:cxn modelId="{8B51A621-4F44-48F0-A32B-9E0F34B2C512}" type="presOf" srcId="{3DB6FE9A-A398-4E8B-9CFB-32D6EB91B548}" destId="{18AA3F28-C076-4D88-BCEB-4BCD1EED7FF9}" srcOrd="0" destOrd="0" presId="urn:microsoft.com/office/officeart/2008/layout/HexagonCluster"/>
    <dgm:cxn modelId="{28CD713E-0AAA-4AF2-82B8-A89D5B964079}" type="presOf" srcId="{ED3D10A0-10FD-43A6-BD1A-2AFBBCE4ACA5}" destId="{B7A2A82B-85A2-4E06-8DF4-401C7ED65FF5}" srcOrd="0" destOrd="0" presId="urn:microsoft.com/office/officeart/2008/layout/HexagonCluster"/>
    <dgm:cxn modelId="{5AAB0F83-4108-4EAB-9DCB-345744E1791A}" type="presOf" srcId="{7C6DB135-CED9-4996-8EFC-7E141B2F7A6F}" destId="{216DE78D-E3FA-4E87-A6E7-56BE4D25C076}" srcOrd="0" destOrd="0" presId="urn:microsoft.com/office/officeart/2008/layout/HexagonCluster"/>
    <dgm:cxn modelId="{4E41D6F7-C230-47C9-AC94-38687A623FBE}" srcId="{ED3D10A0-10FD-43A6-BD1A-2AFBBCE4ACA5}" destId="{3DB6FE9A-A398-4E8B-9CFB-32D6EB91B548}" srcOrd="0" destOrd="0" parTransId="{B2D10A42-E275-4B65-A773-FDF49B4C0BF3}" sibTransId="{7C6DB135-CED9-4996-8EFC-7E141B2F7A6F}"/>
    <dgm:cxn modelId="{006AD559-5848-452A-95DF-5DBEC2D2FA14}" type="presParOf" srcId="{B7A2A82B-85A2-4E06-8DF4-401C7ED65FF5}" destId="{4242AAE2-9C1F-4671-880C-A992C1FB1049}" srcOrd="0" destOrd="0" presId="urn:microsoft.com/office/officeart/2008/layout/HexagonCluster"/>
    <dgm:cxn modelId="{5E1D6D05-92E2-4414-B6C8-5E38307568C4}" type="presParOf" srcId="{4242AAE2-9C1F-4671-880C-A992C1FB1049}" destId="{18AA3F28-C076-4D88-BCEB-4BCD1EED7FF9}" srcOrd="0" destOrd="0" presId="urn:microsoft.com/office/officeart/2008/layout/HexagonCluster"/>
    <dgm:cxn modelId="{259469D2-30A3-4994-B18E-23146042D04E}" type="presParOf" srcId="{B7A2A82B-85A2-4E06-8DF4-401C7ED65FF5}" destId="{360269C6-0E56-414B-9E65-B47D7C6829B3}" srcOrd="1" destOrd="0" presId="urn:microsoft.com/office/officeart/2008/layout/HexagonCluster"/>
    <dgm:cxn modelId="{DB2F867E-6815-436E-89E5-5E8E173A6D11}" type="presParOf" srcId="{360269C6-0E56-414B-9E65-B47D7C6829B3}" destId="{4CE8CA15-29D5-43D7-9E75-99B3A4CE9F9B}" srcOrd="0" destOrd="0" presId="urn:microsoft.com/office/officeart/2008/layout/HexagonCluster"/>
    <dgm:cxn modelId="{BCAD1B79-2A46-4E70-B769-2E2C74AFAFAE}" type="presParOf" srcId="{B7A2A82B-85A2-4E06-8DF4-401C7ED65FF5}" destId="{383C2DEB-4533-4068-9A8B-10562BE8FA9E}" srcOrd="2" destOrd="0" presId="urn:microsoft.com/office/officeart/2008/layout/HexagonCluster"/>
    <dgm:cxn modelId="{F1742CBA-2EBB-4525-842E-279D7640122F}" type="presParOf" srcId="{383C2DEB-4533-4068-9A8B-10562BE8FA9E}" destId="{216DE78D-E3FA-4E87-A6E7-56BE4D25C076}" srcOrd="0" destOrd="0" presId="urn:microsoft.com/office/officeart/2008/layout/HexagonCluster"/>
    <dgm:cxn modelId="{B2A63783-33A7-4944-83E7-5B1AB5F54D81}" type="presParOf" srcId="{B7A2A82B-85A2-4E06-8DF4-401C7ED65FF5}" destId="{6B7CAB42-15BF-420E-AC87-6E03AEE875CA}" srcOrd="3" destOrd="0" presId="urn:microsoft.com/office/officeart/2008/layout/HexagonCluster"/>
    <dgm:cxn modelId="{7970BF46-25F1-4E41-8783-20D88301302B}" type="presParOf" srcId="{6B7CAB42-15BF-420E-AC87-6E03AEE875CA}" destId="{DE76EFE0-C2D8-4DBE-8E9C-F8A04D75D53D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9FC83DF-3C57-4426-ABD9-0297E56E24FA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CF96D5E9-C81B-44B4-A59F-635FCB31292D}">
      <dgm:prSet phldrT="[Texto]"/>
      <dgm:spPr/>
      <dgm:t>
        <a:bodyPr/>
        <a:lstStyle/>
        <a:p>
          <a:pPr algn="just"/>
          <a:r>
            <a:rPr lang="es-ES" dirty="0">
              <a:solidFill>
                <a:srgbClr val="002060"/>
              </a:solidFill>
              <a:cs typeface="Arial" pitchFamily="34" charset="0"/>
            </a:rPr>
            <a:t>Órganos asesores, canalizadores y mediadores de los requerimientos de efectividad y continuidad de las personas usuarias de los servicios que brinda una organización</a:t>
          </a:r>
          <a:endParaRPr lang="es-CR" dirty="0"/>
        </a:p>
      </dgm:t>
    </dgm:pt>
    <dgm:pt modelId="{E9ABE9B0-BDCD-4305-8CD3-F954896E58C7}" type="parTrans" cxnId="{90959A33-D8DA-467F-9341-C6961C0BB5D7}">
      <dgm:prSet/>
      <dgm:spPr/>
      <dgm:t>
        <a:bodyPr/>
        <a:lstStyle/>
        <a:p>
          <a:endParaRPr lang="es-CR"/>
        </a:p>
      </dgm:t>
    </dgm:pt>
    <dgm:pt modelId="{3430B460-87EB-40E2-B1EA-1C0D4FD382F9}" type="sibTrans" cxnId="{90959A33-D8DA-467F-9341-C6961C0BB5D7}">
      <dgm:prSet/>
      <dgm:spPr/>
      <dgm:t>
        <a:bodyPr/>
        <a:lstStyle/>
        <a:p>
          <a:endParaRPr lang="es-CR"/>
        </a:p>
      </dgm:t>
    </dgm:pt>
    <dgm:pt modelId="{36DA40F8-CF57-4DA0-83B4-6F4CCE237433}">
      <dgm:prSet phldrT="[Texto]"/>
      <dgm:spPr/>
      <dgm:t>
        <a:bodyPr/>
        <a:lstStyle/>
        <a:p>
          <a:pPr algn="just"/>
          <a:r>
            <a:rPr lang="es-CR" dirty="0">
              <a:solidFill>
                <a:srgbClr val="002060"/>
              </a:solidFill>
              <a:cs typeface="Arial" pitchFamily="34" charset="0"/>
            </a:rPr>
            <a:t>Apoya, complementa, guía y asesora a los jerarcas o encargados de tomar las decisiones, de forma tal que se incremente la efectividad en el logro de los objetivos organizacionales, así como la calidad en los servicios prestados.</a:t>
          </a:r>
        </a:p>
      </dgm:t>
    </dgm:pt>
    <dgm:pt modelId="{74CFCE2F-35FA-4B10-96EC-C0B2AC3A94BB}" type="parTrans" cxnId="{98852B45-73B1-42A8-97D0-4791539444DC}">
      <dgm:prSet/>
      <dgm:spPr/>
      <dgm:t>
        <a:bodyPr/>
        <a:lstStyle/>
        <a:p>
          <a:endParaRPr lang="es-CR"/>
        </a:p>
      </dgm:t>
    </dgm:pt>
    <dgm:pt modelId="{01B18CE7-3815-4A9C-B061-97C400EB96AE}" type="sibTrans" cxnId="{98852B45-73B1-42A8-97D0-4791539444DC}">
      <dgm:prSet/>
      <dgm:spPr/>
      <dgm:t>
        <a:bodyPr/>
        <a:lstStyle/>
        <a:p>
          <a:endParaRPr lang="es-CR"/>
        </a:p>
      </dgm:t>
    </dgm:pt>
    <dgm:pt modelId="{342D3F32-A1A4-46D7-9CA3-5BD09B3BE905}" type="pres">
      <dgm:prSet presAssocID="{39FC83DF-3C57-4426-ABD9-0297E56E24FA}" presName="linearFlow" presStyleCnt="0">
        <dgm:presLayoutVars>
          <dgm:resizeHandles val="exact"/>
        </dgm:presLayoutVars>
      </dgm:prSet>
      <dgm:spPr/>
    </dgm:pt>
    <dgm:pt modelId="{08EE4424-0D72-40FA-8BDA-EF286C3549EF}" type="pres">
      <dgm:prSet presAssocID="{CF96D5E9-C81B-44B4-A59F-635FCB31292D}" presName="node" presStyleLbl="node1" presStyleIdx="0" presStyleCnt="2" custScaleX="179748" custScaleY="48023">
        <dgm:presLayoutVars>
          <dgm:bulletEnabled val="1"/>
        </dgm:presLayoutVars>
      </dgm:prSet>
      <dgm:spPr/>
    </dgm:pt>
    <dgm:pt modelId="{035B1663-B349-44F2-9609-31F24F6AEB52}" type="pres">
      <dgm:prSet presAssocID="{3430B460-87EB-40E2-B1EA-1C0D4FD382F9}" presName="sibTrans" presStyleLbl="sibTrans2D1" presStyleIdx="0" presStyleCnt="1" custScaleX="79102" custScaleY="72312"/>
      <dgm:spPr/>
    </dgm:pt>
    <dgm:pt modelId="{D28A0710-6630-4652-A7F3-B48D1FF5454E}" type="pres">
      <dgm:prSet presAssocID="{3430B460-87EB-40E2-B1EA-1C0D4FD382F9}" presName="connectorText" presStyleLbl="sibTrans2D1" presStyleIdx="0" presStyleCnt="1"/>
      <dgm:spPr/>
    </dgm:pt>
    <dgm:pt modelId="{0FA33605-BC7A-41D5-972A-F9471DD82B5D}" type="pres">
      <dgm:prSet presAssocID="{36DA40F8-CF57-4DA0-83B4-6F4CCE237433}" presName="node" presStyleLbl="node1" presStyleIdx="1" presStyleCnt="2" custScaleX="179694" custScaleY="46933" custLinFactNeighborX="-394" custLinFactNeighborY="-19456">
        <dgm:presLayoutVars>
          <dgm:bulletEnabled val="1"/>
        </dgm:presLayoutVars>
      </dgm:prSet>
      <dgm:spPr/>
    </dgm:pt>
  </dgm:ptLst>
  <dgm:cxnLst>
    <dgm:cxn modelId="{90959A33-D8DA-467F-9341-C6961C0BB5D7}" srcId="{39FC83DF-3C57-4426-ABD9-0297E56E24FA}" destId="{CF96D5E9-C81B-44B4-A59F-635FCB31292D}" srcOrd="0" destOrd="0" parTransId="{E9ABE9B0-BDCD-4305-8CD3-F954896E58C7}" sibTransId="{3430B460-87EB-40E2-B1EA-1C0D4FD382F9}"/>
    <dgm:cxn modelId="{98852B45-73B1-42A8-97D0-4791539444DC}" srcId="{39FC83DF-3C57-4426-ABD9-0297E56E24FA}" destId="{36DA40F8-CF57-4DA0-83B4-6F4CCE237433}" srcOrd="1" destOrd="0" parTransId="{74CFCE2F-35FA-4B10-96EC-C0B2AC3A94BB}" sibTransId="{01B18CE7-3815-4A9C-B061-97C400EB96AE}"/>
    <dgm:cxn modelId="{59671475-7DF6-4A13-BC48-64A728A42A78}" type="presOf" srcId="{3430B460-87EB-40E2-B1EA-1C0D4FD382F9}" destId="{D28A0710-6630-4652-A7F3-B48D1FF5454E}" srcOrd="1" destOrd="0" presId="urn:microsoft.com/office/officeart/2005/8/layout/process2"/>
    <dgm:cxn modelId="{57115CBD-AD4C-4578-ABF8-0F17D1DA86B7}" type="presOf" srcId="{36DA40F8-CF57-4DA0-83B4-6F4CCE237433}" destId="{0FA33605-BC7A-41D5-972A-F9471DD82B5D}" srcOrd="0" destOrd="0" presId="urn:microsoft.com/office/officeart/2005/8/layout/process2"/>
    <dgm:cxn modelId="{4C54DBD9-ED06-4E7C-9F26-AAC515575BED}" type="presOf" srcId="{CF96D5E9-C81B-44B4-A59F-635FCB31292D}" destId="{08EE4424-0D72-40FA-8BDA-EF286C3549EF}" srcOrd="0" destOrd="0" presId="urn:microsoft.com/office/officeart/2005/8/layout/process2"/>
    <dgm:cxn modelId="{C5339BE0-4FD7-41EF-9A68-D7B1B45273DD}" type="presOf" srcId="{39FC83DF-3C57-4426-ABD9-0297E56E24FA}" destId="{342D3F32-A1A4-46D7-9CA3-5BD09B3BE905}" srcOrd="0" destOrd="0" presId="urn:microsoft.com/office/officeart/2005/8/layout/process2"/>
    <dgm:cxn modelId="{26FA2CF4-D792-4477-9B01-3551120F3D26}" type="presOf" srcId="{3430B460-87EB-40E2-B1EA-1C0D4FD382F9}" destId="{035B1663-B349-44F2-9609-31F24F6AEB52}" srcOrd="0" destOrd="0" presId="urn:microsoft.com/office/officeart/2005/8/layout/process2"/>
    <dgm:cxn modelId="{C4BAE84E-838B-4FE0-97BC-F72CE5229AD9}" type="presParOf" srcId="{342D3F32-A1A4-46D7-9CA3-5BD09B3BE905}" destId="{08EE4424-0D72-40FA-8BDA-EF286C3549EF}" srcOrd="0" destOrd="0" presId="urn:microsoft.com/office/officeart/2005/8/layout/process2"/>
    <dgm:cxn modelId="{9221F918-01D3-42A7-8DC6-CF23EFC8602A}" type="presParOf" srcId="{342D3F32-A1A4-46D7-9CA3-5BD09B3BE905}" destId="{035B1663-B349-44F2-9609-31F24F6AEB52}" srcOrd="1" destOrd="0" presId="urn:microsoft.com/office/officeart/2005/8/layout/process2"/>
    <dgm:cxn modelId="{C74DAF96-ABD4-4ED0-A02F-CF9BFFAB6CEA}" type="presParOf" srcId="{035B1663-B349-44F2-9609-31F24F6AEB52}" destId="{D28A0710-6630-4652-A7F3-B48D1FF5454E}" srcOrd="0" destOrd="0" presId="urn:microsoft.com/office/officeart/2005/8/layout/process2"/>
    <dgm:cxn modelId="{64286C7D-DA30-42EF-8279-DF8E61DD68CA}" type="presParOf" srcId="{342D3F32-A1A4-46D7-9CA3-5BD09B3BE905}" destId="{0FA33605-BC7A-41D5-972A-F9471DD82B5D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68A41F0-C614-4530-82EA-61740BBEAE4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87A4D975-6EC0-4068-9094-B8A11D0C7ADC}">
      <dgm:prSet phldrT="[Texto]" custT="1"/>
      <dgm:spPr/>
      <dgm:t>
        <a:bodyPr/>
        <a:lstStyle/>
        <a:p>
          <a:pPr algn="ctr"/>
          <a:r>
            <a:rPr lang="es-CR" sz="1200" b="1" noProof="0" dirty="0"/>
            <a:t>Atención al Usuario</a:t>
          </a:r>
        </a:p>
      </dgm:t>
    </dgm:pt>
    <dgm:pt modelId="{7CA9BF57-ED04-43E8-84C8-724B61C31ECB}" type="parTrans" cxnId="{235F7BEB-A90D-4931-921D-57DA70E38D7D}">
      <dgm:prSet/>
      <dgm:spPr/>
      <dgm:t>
        <a:bodyPr/>
        <a:lstStyle/>
        <a:p>
          <a:pPr algn="just"/>
          <a:endParaRPr lang="es-CR" sz="1050" noProof="0"/>
        </a:p>
      </dgm:t>
    </dgm:pt>
    <dgm:pt modelId="{2C6ACEA2-A76A-4610-9DED-27822B22D310}" type="sibTrans" cxnId="{235F7BEB-A90D-4931-921D-57DA70E38D7D}">
      <dgm:prSet/>
      <dgm:spPr/>
      <dgm:t>
        <a:bodyPr/>
        <a:lstStyle/>
        <a:p>
          <a:pPr algn="just"/>
          <a:endParaRPr lang="es-CR" sz="1050" noProof="0"/>
        </a:p>
      </dgm:t>
    </dgm:pt>
    <dgm:pt modelId="{D55DEE69-A4C1-417A-9D31-202292C99B0C}">
      <dgm:prSet phldrT="[Texto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s-CR" sz="1050" noProof="0" dirty="0"/>
            <a:t>Mecanismos de comunicación con los usuarios</a:t>
          </a:r>
        </a:p>
      </dgm:t>
    </dgm:pt>
    <dgm:pt modelId="{137D6F27-0384-455E-A205-06A64E8B543E}" type="parTrans" cxnId="{59D0C167-995A-4D51-A7B8-12D8A6C3706F}">
      <dgm:prSet/>
      <dgm:spPr/>
      <dgm:t>
        <a:bodyPr/>
        <a:lstStyle/>
        <a:p>
          <a:pPr algn="just"/>
          <a:endParaRPr lang="es-CR" sz="1050" noProof="0"/>
        </a:p>
      </dgm:t>
    </dgm:pt>
    <dgm:pt modelId="{1CF74E50-8CE3-4546-9BE1-88E3B0C567F7}" type="sibTrans" cxnId="{59D0C167-995A-4D51-A7B8-12D8A6C3706F}">
      <dgm:prSet/>
      <dgm:spPr/>
      <dgm:t>
        <a:bodyPr/>
        <a:lstStyle/>
        <a:p>
          <a:pPr algn="just"/>
          <a:endParaRPr lang="es-CR" sz="1050" noProof="0"/>
        </a:p>
      </dgm:t>
    </dgm:pt>
    <dgm:pt modelId="{3203C61D-EE19-442D-9393-F83F6B9156CC}">
      <dgm:prSet phldrT="[Texto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s-CR" sz="1050" noProof="0" dirty="0"/>
            <a:t>Atención de la gestiones presentadas</a:t>
          </a:r>
        </a:p>
      </dgm:t>
    </dgm:pt>
    <dgm:pt modelId="{FDBE42CC-2E5E-4324-B806-F5A5C5839308}" type="parTrans" cxnId="{1CA49B82-D915-4799-A141-E2F09A85E946}">
      <dgm:prSet/>
      <dgm:spPr/>
      <dgm:t>
        <a:bodyPr/>
        <a:lstStyle/>
        <a:p>
          <a:pPr algn="just"/>
          <a:endParaRPr lang="es-CR" sz="1050" noProof="0"/>
        </a:p>
      </dgm:t>
    </dgm:pt>
    <dgm:pt modelId="{FD71300A-EDA0-4371-8FAA-F139EC73DFF3}" type="sibTrans" cxnId="{1CA49B82-D915-4799-A141-E2F09A85E946}">
      <dgm:prSet/>
      <dgm:spPr/>
      <dgm:t>
        <a:bodyPr/>
        <a:lstStyle/>
        <a:p>
          <a:pPr algn="just"/>
          <a:endParaRPr lang="es-CR" sz="1050" noProof="0"/>
        </a:p>
      </dgm:t>
    </dgm:pt>
    <dgm:pt modelId="{408A70BD-963B-47AB-861A-CD558A4A4D91}">
      <dgm:prSet phldrT="[Texto]" custT="1"/>
      <dgm:spPr/>
      <dgm:t>
        <a:bodyPr/>
        <a:lstStyle/>
        <a:p>
          <a:pPr algn="ctr"/>
          <a:r>
            <a:rPr lang="es-CR" sz="1200" b="1" noProof="0" dirty="0"/>
            <a:t>Recomendativa</a:t>
          </a:r>
        </a:p>
      </dgm:t>
    </dgm:pt>
    <dgm:pt modelId="{8A9E7349-3131-43E0-B7F8-3EA505ACD04F}" type="parTrans" cxnId="{5D87CC65-D8EC-48B0-AB6D-90421D412EBC}">
      <dgm:prSet/>
      <dgm:spPr/>
      <dgm:t>
        <a:bodyPr/>
        <a:lstStyle/>
        <a:p>
          <a:pPr algn="just"/>
          <a:endParaRPr lang="es-CR" sz="1050" noProof="0"/>
        </a:p>
      </dgm:t>
    </dgm:pt>
    <dgm:pt modelId="{9CFCDFA3-06CE-43CC-B44F-123FE04EA029}" type="sibTrans" cxnId="{5D87CC65-D8EC-48B0-AB6D-90421D412EBC}">
      <dgm:prSet/>
      <dgm:spPr/>
      <dgm:t>
        <a:bodyPr/>
        <a:lstStyle/>
        <a:p>
          <a:pPr algn="just"/>
          <a:endParaRPr lang="es-CR" sz="1050" noProof="0"/>
        </a:p>
      </dgm:t>
    </dgm:pt>
    <dgm:pt modelId="{AD59ABD3-BEF6-4AE5-B0E9-C2E2DA30EB27}">
      <dgm:prSet phldrT="[Texto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s-CR" sz="1050" noProof="0" dirty="0"/>
            <a:t>Jerarca: sobre las mejoras requeridas en los servicios</a:t>
          </a:r>
        </a:p>
      </dgm:t>
    </dgm:pt>
    <dgm:pt modelId="{241E795E-9608-4584-A0AD-F2D83AD6FF11}" type="parTrans" cxnId="{B3A83F22-800E-4B58-86EE-D853EC3D26EE}">
      <dgm:prSet/>
      <dgm:spPr/>
      <dgm:t>
        <a:bodyPr/>
        <a:lstStyle/>
        <a:p>
          <a:pPr algn="just"/>
          <a:endParaRPr lang="es-CR" sz="1050" noProof="0"/>
        </a:p>
      </dgm:t>
    </dgm:pt>
    <dgm:pt modelId="{1A7E17ED-9973-46CF-8D78-A8DBA56250BF}" type="sibTrans" cxnId="{B3A83F22-800E-4B58-86EE-D853EC3D26EE}">
      <dgm:prSet/>
      <dgm:spPr/>
      <dgm:t>
        <a:bodyPr/>
        <a:lstStyle/>
        <a:p>
          <a:pPr algn="just"/>
          <a:endParaRPr lang="es-CR" sz="1050" noProof="0"/>
        </a:p>
      </dgm:t>
    </dgm:pt>
    <dgm:pt modelId="{2A0974E0-50CC-4C43-8505-F72782DA82BE}">
      <dgm:prSet phldrT="[Texto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s-CR" sz="1050" noProof="0" dirty="0"/>
            <a:t>Unidades organizativas: sobre las inconformidades planteadas por los usuarios respecto al servicio requerido</a:t>
          </a:r>
        </a:p>
      </dgm:t>
    </dgm:pt>
    <dgm:pt modelId="{5ED47A28-6667-49BD-993D-4EF11EA55651}" type="parTrans" cxnId="{51C974EF-100B-42EB-A6C5-C13A7227BF38}">
      <dgm:prSet/>
      <dgm:spPr/>
      <dgm:t>
        <a:bodyPr/>
        <a:lstStyle/>
        <a:p>
          <a:pPr algn="just"/>
          <a:endParaRPr lang="es-CR" sz="1050" noProof="0"/>
        </a:p>
      </dgm:t>
    </dgm:pt>
    <dgm:pt modelId="{CD3C92C7-52A1-4FE2-AC12-723D29F09412}" type="sibTrans" cxnId="{51C974EF-100B-42EB-A6C5-C13A7227BF38}">
      <dgm:prSet/>
      <dgm:spPr/>
      <dgm:t>
        <a:bodyPr/>
        <a:lstStyle/>
        <a:p>
          <a:pPr algn="just"/>
          <a:endParaRPr lang="es-CR" sz="1050" noProof="0"/>
        </a:p>
      </dgm:t>
    </dgm:pt>
    <dgm:pt modelId="{0C68B8DE-2666-4876-A8EA-AF200A477F0A}">
      <dgm:prSet phldrT="[Texto]" custT="1"/>
      <dgm:spPr/>
      <dgm:t>
        <a:bodyPr/>
        <a:lstStyle/>
        <a:p>
          <a:pPr algn="ctr"/>
          <a:r>
            <a:rPr lang="es-CR" sz="1200" b="1" noProof="0" dirty="0"/>
            <a:t>Calidad y mejora de los servicios</a:t>
          </a:r>
        </a:p>
      </dgm:t>
    </dgm:pt>
    <dgm:pt modelId="{A6C437D6-D3EC-497A-8264-B24681D343F3}" type="parTrans" cxnId="{B8270B4F-DA0A-4EE0-B493-F04AE3E334C2}">
      <dgm:prSet/>
      <dgm:spPr/>
      <dgm:t>
        <a:bodyPr/>
        <a:lstStyle/>
        <a:p>
          <a:pPr algn="just"/>
          <a:endParaRPr lang="es-CR" sz="1050" noProof="0"/>
        </a:p>
      </dgm:t>
    </dgm:pt>
    <dgm:pt modelId="{1A65210A-A812-4AAB-8496-0A5D57108401}" type="sibTrans" cxnId="{B8270B4F-DA0A-4EE0-B493-F04AE3E334C2}">
      <dgm:prSet/>
      <dgm:spPr/>
      <dgm:t>
        <a:bodyPr/>
        <a:lstStyle/>
        <a:p>
          <a:pPr algn="just"/>
          <a:endParaRPr lang="es-CR" sz="1050" noProof="0"/>
        </a:p>
      </dgm:t>
    </dgm:pt>
    <dgm:pt modelId="{B100A141-E355-48D3-A844-D2A06E53258A}">
      <dgm:prSet phldrT="[Texto]" custT="1"/>
      <dgm:spPr/>
      <dgm:t>
        <a:bodyPr/>
        <a:lstStyle/>
        <a:p>
          <a:pPr marL="0" indent="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CR" sz="1050" noProof="0" dirty="0"/>
            <a:t>Cumplimiento de lineamientos y directrices</a:t>
          </a:r>
        </a:p>
      </dgm:t>
    </dgm:pt>
    <dgm:pt modelId="{5513F7FD-4385-41B9-9F80-AA9584516ABF}" type="parTrans" cxnId="{3DCC99A7-6638-4D9A-A65C-DFDE2AE5AF29}">
      <dgm:prSet/>
      <dgm:spPr/>
      <dgm:t>
        <a:bodyPr/>
        <a:lstStyle/>
        <a:p>
          <a:pPr algn="just"/>
          <a:endParaRPr lang="es-CR" sz="1050" noProof="0"/>
        </a:p>
      </dgm:t>
    </dgm:pt>
    <dgm:pt modelId="{254051FE-D587-464A-9A1E-3C933ADB847E}" type="sibTrans" cxnId="{3DCC99A7-6638-4D9A-A65C-DFDE2AE5AF29}">
      <dgm:prSet/>
      <dgm:spPr/>
      <dgm:t>
        <a:bodyPr/>
        <a:lstStyle/>
        <a:p>
          <a:pPr algn="just"/>
          <a:endParaRPr lang="es-CR" sz="1050" noProof="0"/>
        </a:p>
      </dgm:t>
    </dgm:pt>
    <dgm:pt modelId="{65DB5FE0-B963-4E92-91EC-0A1C2A9953DE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s-CR" sz="1050" noProof="0" dirty="0"/>
            <a:t>Promover mejoras en los trámites y procedimientos de los servicios (ley 8220)</a:t>
          </a:r>
        </a:p>
      </dgm:t>
    </dgm:pt>
    <dgm:pt modelId="{E50AB857-8494-46C2-A771-6B0E1A93BAB9}" type="parTrans" cxnId="{3893C5F4-59C3-4B0A-8215-A70B8CF07F71}">
      <dgm:prSet/>
      <dgm:spPr/>
      <dgm:t>
        <a:bodyPr/>
        <a:lstStyle/>
        <a:p>
          <a:pPr algn="just"/>
          <a:endParaRPr lang="es-CR" sz="1050" noProof="0"/>
        </a:p>
      </dgm:t>
    </dgm:pt>
    <dgm:pt modelId="{890DE3DB-E9DE-49EB-B04C-974E4D4EB4CB}" type="sibTrans" cxnId="{3893C5F4-59C3-4B0A-8215-A70B8CF07F71}">
      <dgm:prSet/>
      <dgm:spPr/>
      <dgm:t>
        <a:bodyPr/>
        <a:lstStyle/>
        <a:p>
          <a:pPr algn="just"/>
          <a:endParaRPr lang="es-CR" sz="1050" noProof="0"/>
        </a:p>
      </dgm:t>
    </dgm:pt>
    <dgm:pt modelId="{E4983ACE-E30B-4773-B4EF-4D722A1F9EB7}">
      <dgm:prSet phldrT="[Texto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s-CR" sz="1050" noProof="0" dirty="0"/>
            <a:t>Apoyo y ayuda técnica a personas con discapacidad</a:t>
          </a:r>
        </a:p>
      </dgm:t>
    </dgm:pt>
    <dgm:pt modelId="{F86BE438-3627-4B85-8016-71102F34F087}" type="parTrans" cxnId="{8102FFE6-9CE6-4409-A3EA-C8AC4F033C29}">
      <dgm:prSet/>
      <dgm:spPr/>
      <dgm:t>
        <a:bodyPr/>
        <a:lstStyle/>
        <a:p>
          <a:pPr algn="just"/>
          <a:endParaRPr lang="es-CR" sz="1050" noProof="0"/>
        </a:p>
      </dgm:t>
    </dgm:pt>
    <dgm:pt modelId="{81C34C81-AB1F-4A14-B556-8FE998AB6056}" type="sibTrans" cxnId="{8102FFE6-9CE6-4409-A3EA-C8AC4F033C29}">
      <dgm:prSet/>
      <dgm:spPr/>
      <dgm:t>
        <a:bodyPr/>
        <a:lstStyle/>
        <a:p>
          <a:pPr algn="just"/>
          <a:endParaRPr lang="es-CR" sz="1050" noProof="0"/>
        </a:p>
      </dgm:t>
    </dgm:pt>
    <dgm:pt modelId="{59A8C55A-0ABF-47BA-A020-7053079BA2D7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s-CR" sz="1050" noProof="0" dirty="0"/>
            <a:t>Instrumentos para medir la percepción de usuarios</a:t>
          </a:r>
        </a:p>
      </dgm:t>
    </dgm:pt>
    <dgm:pt modelId="{7B3D9316-6523-4138-B0DF-3C75E8F25F45}" type="parTrans" cxnId="{132005EC-45DD-442D-8EC3-E63493D37666}">
      <dgm:prSet/>
      <dgm:spPr/>
      <dgm:t>
        <a:bodyPr/>
        <a:lstStyle/>
        <a:p>
          <a:endParaRPr lang="es-MX" sz="1050"/>
        </a:p>
      </dgm:t>
    </dgm:pt>
    <dgm:pt modelId="{5FC2DDFF-7D91-40D3-AF22-9B558255BBD1}" type="sibTrans" cxnId="{132005EC-45DD-442D-8EC3-E63493D37666}">
      <dgm:prSet/>
      <dgm:spPr/>
      <dgm:t>
        <a:bodyPr/>
        <a:lstStyle/>
        <a:p>
          <a:endParaRPr lang="es-MX" sz="1050"/>
        </a:p>
      </dgm:t>
    </dgm:pt>
    <dgm:pt modelId="{E1AA2EEB-02AD-41F5-953B-D3AEB8E5E777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CR" sz="1050" noProof="0" dirty="0"/>
        </a:p>
        <a:p>
          <a:pPr marL="114300" indent="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CR" sz="1050" noProof="0" dirty="0"/>
        </a:p>
      </dgm:t>
    </dgm:pt>
    <dgm:pt modelId="{87181F6F-C56E-481A-9583-C948AD413EF8}" type="parTrans" cxnId="{08A16FF2-E2B9-415E-B86B-4B27AA212C5D}">
      <dgm:prSet/>
      <dgm:spPr/>
      <dgm:t>
        <a:bodyPr/>
        <a:lstStyle/>
        <a:p>
          <a:endParaRPr lang="es-MX" sz="1050"/>
        </a:p>
      </dgm:t>
    </dgm:pt>
    <dgm:pt modelId="{BE5BB559-98AA-4596-876F-988D785E2A2A}" type="sibTrans" cxnId="{08A16FF2-E2B9-415E-B86B-4B27AA212C5D}">
      <dgm:prSet/>
      <dgm:spPr/>
      <dgm:t>
        <a:bodyPr/>
        <a:lstStyle/>
        <a:p>
          <a:endParaRPr lang="es-MX" sz="1050"/>
        </a:p>
      </dgm:t>
    </dgm:pt>
    <dgm:pt modelId="{2EA0232F-E39D-432B-9900-60177A86DFE8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s-CR" sz="1050" noProof="0" dirty="0"/>
            <a:t>Promover la elaboración  y divulgación de políticas de calidad, estándares en los servicios,  procesos de mejoramiento continuo e innovación</a:t>
          </a:r>
        </a:p>
      </dgm:t>
    </dgm:pt>
    <dgm:pt modelId="{EAA7DB59-E961-47BD-8175-AF5E85A0982E}" type="parTrans" cxnId="{20CD8D61-F16B-492D-949D-B545872A407D}">
      <dgm:prSet/>
      <dgm:spPr/>
      <dgm:t>
        <a:bodyPr/>
        <a:lstStyle/>
        <a:p>
          <a:endParaRPr lang="es-MX" sz="1050"/>
        </a:p>
      </dgm:t>
    </dgm:pt>
    <dgm:pt modelId="{3BA858F7-C90B-436B-A48D-49D85FB51042}" type="sibTrans" cxnId="{20CD8D61-F16B-492D-949D-B545872A407D}">
      <dgm:prSet/>
      <dgm:spPr/>
      <dgm:t>
        <a:bodyPr/>
        <a:lstStyle/>
        <a:p>
          <a:endParaRPr lang="es-MX" sz="1050"/>
        </a:p>
      </dgm:t>
    </dgm:pt>
    <dgm:pt modelId="{692168C6-2341-4819-96EC-4F55044CE8C7}">
      <dgm:prSet phldrT="[Texto]" custT="1"/>
      <dgm:spPr/>
      <dgm:t>
        <a:bodyPr/>
        <a:lstStyle/>
        <a:p>
          <a:pPr marL="0" indent="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CR" sz="1050" noProof="0" dirty="0"/>
        </a:p>
      </dgm:t>
    </dgm:pt>
    <dgm:pt modelId="{35FE551C-0ABA-4EEC-8439-58F2422B7314}" type="parTrans" cxnId="{215782E1-6B59-4022-BBF1-B39E7CEC27A7}">
      <dgm:prSet/>
      <dgm:spPr/>
      <dgm:t>
        <a:bodyPr/>
        <a:lstStyle/>
        <a:p>
          <a:endParaRPr lang="es-MX" sz="1050"/>
        </a:p>
      </dgm:t>
    </dgm:pt>
    <dgm:pt modelId="{148C9C12-1A25-4543-B64A-02B32FAC20C8}" type="sibTrans" cxnId="{215782E1-6B59-4022-BBF1-B39E7CEC27A7}">
      <dgm:prSet/>
      <dgm:spPr/>
      <dgm:t>
        <a:bodyPr/>
        <a:lstStyle/>
        <a:p>
          <a:endParaRPr lang="es-MX" sz="1050"/>
        </a:p>
      </dgm:t>
    </dgm:pt>
    <dgm:pt modelId="{0A41FB82-13EA-4450-B04B-51B93F531823}" type="pres">
      <dgm:prSet presAssocID="{068A41F0-C614-4530-82EA-61740BBEAE48}" presName="Name0" presStyleCnt="0">
        <dgm:presLayoutVars>
          <dgm:dir/>
          <dgm:animLvl val="lvl"/>
          <dgm:resizeHandles val="exact"/>
        </dgm:presLayoutVars>
      </dgm:prSet>
      <dgm:spPr/>
    </dgm:pt>
    <dgm:pt modelId="{7E02BD72-5DA9-4D34-BD90-940E2C472F3F}" type="pres">
      <dgm:prSet presAssocID="{87A4D975-6EC0-4068-9094-B8A11D0C7ADC}" presName="linNode" presStyleCnt="0"/>
      <dgm:spPr/>
    </dgm:pt>
    <dgm:pt modelId="{BDF71C7A-422F-4828-81C0-78F439325939}" type="pres">
      <dgm:prSet presAssocID="{87A4D975-6EC0-4068-9094-B8A11D0C7ADC}" presName="parentText" presStyleLbl="node1" presStyleIdx="0" presStyleCnt="3" custScaleX="91186" custScaleY="77867" custLinFactNeighborX="607" custLinFactNeighborY="3814">
        <dgm:presLayoutVars>
          <dgm:chMax val="1"/>
          <dgm:bulletEnabled val="1"/>
        </dgm:presLayoutVars>
      </dgm:prSet>
      <dgm:spPr/>
    </dgm:pt>
    <dgm:pt modelId="{F18858FB-564A-4FB7-8170-E9A248791013}" type="pres">
      <dgm:prSet presAssocID="{87A4D975-6EC0-4068-9094-B8A11D0C7ADC}" presName="descendantText" presStyleLbl="alignAccFollowNode1" presStyleIdx="0" presStyleCnt="3" custScaleX="97572" custScaleY="86163" custLinFactNeighborY="7146">
        <dgm:presLayoutVars>
          <dgm:bulletEnabled val="1"/>
        </dgm:presLayoutVars>
      </dgm:prSet>
      <dgm:spPr/>
    </dgm:pt>
    <dgm:pt modelId="{F2609C48-796E-4650-841A-5536F85B8DB4}" type="pres">
      <dgm:prSet presAssocID="{2C6ACEA2-A76A-4610-9DED-27822B22D310}" presName="sp" presStyleCnt="0"/>
      <dgm:spPr/>
    </dgm:pt>
    <dgm:pt modelId="{E8BAF7A9-A88F-4052-B1F1-C0B95B8EE807}" type="pres">
      <dgm:prSet presAssocID="{408A70BD-963B-47AB-861A-CD558A4A4D91}" presName="linNode" presStyleCnt="0"/>
      <dgm:spPr/>
    </dgm:pt>
    <dgm:pt modelId="{C493DE0D-7FAE-4DF5-82E4-45DB662576A5}" type="pres">
      <dgm:prSet presAssocID="{408A70BD-963B-47AB-861A-CD558A4A4D91}" presName="parentText" presStyleLbl="node1" presStyleIdx="1" presStyleCnt="3" custScaleX="93344" custScaleY="76258">
        <dgm:presLayoutVars>
          <dgm:chMax val="1"/>
          <dgm:bulletEnabled val="1"/>
        </dgm:presLayoutVars>
      </dgm:prSet>
      <dgm:spPr/>
    </dgm:pt>
    <dgm:pt modelId="{2D4ABC1C-4AB8-4D9C-A852-6FAA0AD6A4EB}" type="pres">
      <dgm:prSet presAssocID="{408A70BD-963B-47AB-861A-CD558A4A4D91}" presName="descendantText" presStyleLbl="alignAccFollowNode1" presStyleIdx="1" presStyleCnt="3" custScaleX="96250" custScaleY="81189">
        <dgm:presLayoutVars>
          <dgm:bulletEnabled val="1"/>
        </dgm:presLayoutVars>
      </dgm:prSet>
      <dgm:spPr/>
    </dgm:pt>
    <dgm:pt modelId="{FCF2824E-A4E5-46D4-8190-B429675B9E48}" type="pres">
      <dgm:prSet presAssocID="{9CFCDFA3-06CE-43CC-B44F-123FE04EA029}" presName="sp" presStyleCnt="0"/>
      <dgm:spPr/>
    </dgm:pt>
    <dgm:pt modelId="{7FA761DC-7BCF-4B5E-8CA9-37E8F4D02D67}" type="pres">
      <dgm:prSet presAssocID="{0C68B8DE-2666-4876-A8EA-AF200A477F0A}" presName="linNode" presStyleCnt="0"/>
      <dgm:spPr/>
    </dgm:pt>
    <dgm:pt modelId="{4AAE7904-9D0F-4D35-AEF4-AB43F99B7451}" type="pres">
      <dgm:prSet presAssocID="{0C68B8DE-2666-4876-A8EA-AF200A477F0A}" presName="parentText" presStyleLbl="node1" presStyleIdx="2" presStyleCnt="3" custScaleX="93333" custScaleY="83930">
        <dgm:presLayoutVars>
          <dgm:chMax val="1"/>
          <dgm:bulletEnabled val="1"/>
        </dgm:presLayoutVars>
      </dgm:prSet>
      <dgm:spPr/>
    </dgm:pt>
    <dgm:pt modelId="{E84EEA78-6742-4790-A04B-61254210C9F5}" type="pres">
      <dgm:prSet presAssocID="{0C68B8DE-2666-4876-A8EA-AF200A477F0A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5145ED04-C82D-49A5-AF4F-0FD0ED2177B0}" type="presOf" srcId="{E1AA2EEB-02AD-41F5-953B-D3AEB8E5E777}" destId="{E84EEA78-6742-4790-A04B-61254210C9F5}" srcOrd="0" destOrd="5" presId="urn:microsoft.com/office/officeart/2005/8/layout/vList5"/>
    <dgm:cxn modelId="{69988112-80B6-42EF-970B-EC5071405271}" type="presOf" srcId="{65DB5FE0-B963-4E92-91EC-0A1C2A9953DE}" destId="{E84EEA78-6742-4790-A04B-61254210C9F5}" srcOrd="0" destOrd="2" presId="urn:microsoft.com/office/officeart/2005/8/layout/vList5"/>
    <dgm:cxn modelId="{55834513-569A-46FE-A085-90ADDBBDB1B9}" type="presOf" srcId="{B100A141-E355-48D3-A844-D2A06E53258A}" destId="{E84EEA78-6742-4790-A04B-61254210C9F5}" srcOrd="0" destOrd="1" presId="urn:microsoft.com/office/officeart/2005/8/layout/vList5"/>
    <dgm:cxn modelId="{E010FC1E-A87D-4629-99D2-2F47773AC880}" type="presOf" srcId="{AD59ABD3-BEF6-4AE5-B0E9-C2E2DA30EB27}" destId="{2D4ABC1C-4AB8-4D9C-A852-6FAA0AD6A4EB}" srcOrd="0" destOrd="0" presId="urn:microsoft.com/office/officeart/2005/8/layout/vList5"/>
    <dgm:cxn modelId="{B3A83F22-800E-4B58-86EE-D853EC3D26EE}" srcId="{408A70BD-963B-47AB-861A-CD558A4A4D91}" destId="{AD59ABD3-BEF6-4AE5-B0E9-C2E2DA30EB27}" srcOrd="0" destOrd="0" parTransId="{241E795E-9608-4584-A0AD-F2D83AD6FF11}" sibTransId="{1A7E17ED-9973-46CF-8D78-A8DBA56250BF}"/>
    <dgm:cxn modelId="{17D60341-81D3-409E-A1EA-A9D7A67742D4}" type="presOf" srcId="{0C68B8DE-2666-4876-A8EA-AF200A477F0A}" destId="{4AAE7904-9D0F-4D35-AEF4-AB43F99B7451}" srcOrd="0" destOrd="0" presId="urn:microsoft.com/office/officeart/2005/8/layout/vList5"/>
    <dgm:cxn modelId="{20CD8D61-F16B-492D-949D-B545872A407D}" srcId="{0C68B8DE-2666-4876-A8EA-AF200A477F0A}" destId="{2EA0232F-E39D-432B-9900-60177A86DFE8}" srcOrd="4" destOrd="0" parTransId="{EAA7DB59-E961-47BD-8175-AF5E85A0982E}" sibTransId="{3BA858F7-C90B-436B-A48D-49D85FB51042}"/>
    <dgm:cxn modelId="{3DFC4663-C3B2-471E-BE06-E97852E0ACB1}" type="presOf" srcId="{692168C6-2341-4819-96EC-4F55044CE8C7}" destId="{E84EEA78-6742-4790-A04B-61254210C9F5}" srcOrd="0" destOrd="0" presId="urn:microsoft.com/office/officeart/2005/8/layout/vList5"/>
    <dgm:cxn modelId="{97920465-DF5B-4570-A7DE-FB13EB41BCCD}" type="presOf" srcId="{D55DEE69-A4C1-417A-9D31-202292C99B0C}" destId="{F18858FB-564A-4FB7-8170-E9A248791013}" srcOrd="0" destOrd="0" presId="urn:microsoft.com/office/officeart/2005/8/layout/vList5"/>
    <dgm:cxn modelId="{5D87CC65-D8EC-48B0-AB6D-90421D412EBC}" srcId="{068A41F0-C614-4530-82EA-61740BBEAE48}" destId="{408A70BD-963B-47AB-861A-CD558A4A4D91}" srcOrd="1" destOrd="0" parTransId="{8A9E7349-3131-43E0-B7F8-3EA505ACD04F}" sibTransId="{9CFCDFA3-06CE-43CC-B44F-123FE04EA029}"/>
    <dgm:cxn modelId="{59D0C167-995A-4D51-A7B8-12D8A6C3706F}" srcId="{87A4D975-6EC0-4068-9094-B8A11D0C7ADC}" destId="{D55DEE69-A4C1-417A-9D31-202292C99B0C}" srcOrd="0" destOrd="0" parTransId="{137D6F27-0384-455E-A205-06A64E8B543E}" sibTransId="{1CF74E50-8CE3-4546-9BE1-88E3B0C567F7}"/>
    <dgm:cxn modelId="{9578196A-FFC4-44B4-B2ED-FF8E8075612C}" type="presOf" srcId="{E4983ACE-E30B-4773-B4EF-4D722A1F9EB7}" destId="{F18858FB-564A-4FB7-8170-E9A248791013}" srcOrd="0" destOrd="2" presId="urn:microsoft.com/office/officeart/2005/8/layout/vList5"/>
    <dgm:cxn modelId="{1E6BFD4B-75C8-4254-8631-299F31F74955}" type="presOf" srcId="{068A41F0-C614-4530-82EA-61740BBEAE48}" destId="{0A41FB82-13EA-4450-B04B-51B93F531823}" srcOrd="0" destOrd="0" presId="urn:microsoft.com/office/officeart/2005/8/layout/vList5"/>
    <dgm:cxn modelId="{B8270B4F-DA0A-4EE0-B493-F04AE3E334C2}" srcId="{068A41F0-C614-4530-82EA-61740BBEAE48}" destId="{0C68B8DE-2666-4876-A8EA-AF200A477F0A}" srcOrd="2" destOrd="0" parTransId="{A6C437D6-D3EC-497A-8264-B24681D343F3}" sibTransId="{1A65210A-A812-4AAB-8496-0A5D57108401}"/>
    <dgm:cxn modelId="{A50A3682-0F07-42D9-9F05-BEC22D279546}" type="presOf" srcId="{59A8C55A-0ABF-47BA-A020-7053079BA2D7}" destId="{E84EEA78-6742-4790-A04B-61254210C9F5}" srcOrd="0" destOrd="3" presId="urn:microsoft.com/office/officeart/2005/8/layout/vList5"/>
    <dgm:cxn modelId="{1CA49B82-D915-4799-A141-E2F09A85E946}" srcId="{87A4D975-6EC0-4068-9094-B8A11D0C7ADC}" destId="{3203C61D-EE19-442D-9393-F83F6B9156CC}" srcOrd="1" destOrd="0" parTransId="{FDBE42CC-2E5E-4324-B806-F5A5C5839308}" sibTransId="{FD71300A-EDA0-4371-8FAA-F139EC73DFF3}"/>
    <dgm:cxn modelId="{7297F596-D58E-4C87-AA2C-5846309C6AD6}" type="presOf" srcId="{87A4D975-6EC0-4068-9094-B8A11D0C7ADC}" destId="{BDF71C7A-422F-4828-81C0-78F439325939}" srcOrd="0" destOrd="0" presId="urn:microsoft.com/office/officeart/2005/8/layout/vList5"/>
    <dgm:cxn modelId="{3DCC99A7-6638-4D9A-A65C-DFDE2AE5AF29}" srcId="{0C68B8DE-2666-4876-A8EA-AF200A477F0A}" destId="{B100A141-E355-48D3-A844-D2A06E53258A}" srcOrd="1" destOrd="0" parTransId="{5513F7FD-4385-41B9-9F80-AA9584516ABF}" sibTransId="{254051FE-D587-464A-9A1E-3C933ADB847E}"/>
    <dgm:cxn modelId="{2A38C5CE-521E-4E64-B504-0E3260AF6C08}" type="presOf" srcId="{3203C61D-EE19-442D-9393-F83F6B9156CC}" destId="{F18858FB-564A-4FB7-8170-E9A248791013}" srcOrd="0" destOrd="1" presId="urn:microsoft.com/office/officeart/2005/8/layout/vList5"/>
    <dgm:cxn modelId="{215782E1-6B59-4022-BBF1-B39E7CEC27A7}" srcId="{0C68B8DE-2666-4876-A8EA-AF200A477F0A}" destId="{692168C6-2341-4819-96EC-4F55044CE8C7}" srcOrd="0" destOrd="0" parTransId="{35FE551C-0ABA-4EEC-8439-58F2422B7314}" sibTransId="{148C9C12-1A25-4543-B64A-02B32FAC20C8}"/>
    <dgm:cxn modelId="{8102FFE6-9CE6-4409-A3EA-C8AC4F033C29}" srcId="{87A4D975-6EC0-4068-9094-B8A11D0C7ADC}" destId="{E4983ACE-E30B-4773-B4EF-4D722A1F9EB7}" srcOrd="2" destOrd="0" parTransId="{F86BE438-3627-4B85-8016-71102F34F087}" sibTransId="{81C34C81-AB1F-4A14-B556-8FE998AB6056}"/>
    <dgm:cxn modelId="{70AEE0E7-7B9A-47B6-8AD4-154BE7228560}" type="presOf" srcId="{408A70BD-963B-47AB-861A-CD558A4A4D91}" destId="{C493DE0D-7FAE-4DF5-82E4-45DB662576A5}" srcOrd="0" destOrd="0" presId="urn:microsoft.com/office/officeart/2005/8/layout/vList5"/>
    <dgm:cxn modelId="{235F7BEB-A90D-4931-921D-57DA70E38D7D}" srcId="{068A41F0-C614-4530-82EA-61740BBEAE48}" destId="{87A4D975-6EC0-4068-9094-B8A11D0C7ADC}" srcOrd="0" destOrd="0" parTransId="{7CA9BF57-ED04-43E8-84C8-724B61C31ECB}" sibTransId="{2C6ACEA2-A76A-4610-9DED-27822B22D310}"/>
    <dgm:cxn modelId="{132005EC-45DD-442D-8EC3-E63493D37666}" srcId="{0C68B8DE-2666-4876-A8EA-AF200A477F0A}" destId="{59A8C55A-0ABF-47BA-A020-7053079BA2D7}" srcOrd="3" destOrd="0" parTransId="{7B3D9316-6523-4138-B0DF-3C75E8F25F45}" sibTransId="{5FC2DDFF-7D91-40D3-AF22-9B558255BBD1}"/>
    <dgm:cxn modelId="{80351DEF-AB1A-4585-A05B-3EED49D585FF}" type="presOf" srcId="{2EA0232F-E39D-432B-9900-60177A86DFE8}" destId="{E84EEA78-6742-4790-A04B-61254210C9F5}" srcOrd="0" destOrd="4" presId="urn:microsoft.com/office/officeart/2005/8/layout/vList5"/>
    <dgm:cxn modelId="{51C974EF-100B-42EB-A6C5-C13A7227BF38}" srcId="{408A70BD-963B-47AB-861A-CD558A4A4D91}" destId="{2A0974E0-50CC-4C43-8505-F72782DA82BE}" srcOrd="1" destOrd="0" parTransId="{5ED47A28-6667-49BD-993D-4EF11EA55651}" sibTransId="{CD3C92C7-52A1-4FE2-AC12-723D29F09412}"/>
    <dgm:cxn modelId="{08A16FF2-E2B9-415E-B86B-4B27AA212C5D}" srcId="{0C68B8DE-2666-4876-A8EA-AF200A477F0A}" destId="{E1AA2EEB-02AD-41F5-953B-D3AEB8E5E777}" srcOrd="5" destOrd="0" parTransId="{87181F6F-C56E-481A-9583-C948AD413EF8}" sibTransId="{BE5BB559-98AA-4596-876F-988D785E2A2A}"/>
    <dgm:cxn modelId="{3893C5F4-59C3-4B0A-8215-A70B8CF07F71}" srcId="{0C68B8DE-2666-4876-A8EA-AF200A477F0A}" destId="{65DB5FE0-B963-4E92-91EC-0A1C2A9953DE}" srcOrd="2" destOrd="0" parTransId="{E50AB857-8494-46C2-A771-6B0E1A93BAB9}" sibTransId="{890DE3DB-E9DE-49EB-B04C-974E4D4EB4CB}"/>
    <dgm:cxn modelId="{D70053F7-72EE-46A6-AEE9-475B94FFFD9D}" type="presOf" srcId="{2A0974E0-50CC-4C43-8505-F72782DA82BE}" destId="{2D4ABC1C-4AB8-4D9C-A852-6FAA0AD6A4EB}" srcOrd="0" destOrd="1" presId="urn:microsoft.com/office/officeart/2005/8/layout/vList5"/>
    <dgm:cxn modelId="{15789B88-8920-44F0-81B0-C71DD6EF7B75}" type="presParOf" srcId="{0A41FB82-13EA-4450-B04B-51B93F531823}" destId="{7E02BD72-5DA9-4D34-BD90-940E2C472F3F}" srcOrd="0" destOrd="0" presId="urn:microsoft.com/office/officeart/2005/8/layout/vList5"/>
    <dgm:cxn modelId="{4BF625E1-E75A-4D3E-9C49-37889F906497}" type="presParOf" srcId="{7E02BD72-5DA9-4D34-BD90-940E2C472F3F}" destId="{BDF71C7A-422F-4828-81C0-78F439325939}" srcOrd="0" destOrd="0" presId="urn:microsoft.com/office/officeart/2005/8/layout/vList5"/>
    <dgm:cxn modelId="{5CBCF285-BBB7-4236-A260-BB19964C6E7B}" type="presParOf" srcId="{7E02BD72-5DA9-4D34-BD90-940E2C472F3F}" destId="{F18858FB-564A-4FB7-8170-E9A248791013}" srcOrd="1" destOrd="0" presId="urn:microsoft.com/office/officeart/2005/8/layout/vList5"/>
    <dgm:cxn modelId="{72FD563E-C23D-4BE4-836A-6D92B73307AC}" type="presParOf" srcId="{0A41FB82-13EA-4450-B04B-51B93F531823}" destId="{F2609C48-796E-4650-841A-5536F85B8DB4}" srcOrd="1" destOrd="0" presId="urn:microsoft.com/office/officeart/2005/8/layout/vList5"/>
    <dgm:cxn modelId="{49A4FAC6-74C0-4CC6-AB5C-3A09144521A5}" type="presParOf" srcId="{0A41FB82-13EA-4450-B04B-51B93F531823}" destId="{E8BAF7A9-A88F-4052-B1F1-C0B95B8EE807}" srcOrd="2" destOrd="0" presId="urn:microsoft.com/office/officeart/2005/8/layout/vList5"/>
    <dgm:cxn modelId="{DC321732-807F-4A80-A7C3-C21D0973213F}" type="presParOf" srcId="{E8BAF7A9-A88F-4052-B1F1-C0B95B8EE807}" destId="{C493DE0D-7FAE-4DF5-82E4-45DB662576A5}" srcOrd="0" destOrd="0" presId="urn:microsoft.com/office/officeart/2005/8/layout/vList5"/>
    <dgm:cxn modelId="{0F86A3B6-95C4-47C7-8683-B783311A7A57}" type="presParOf" srcId="{E8BAF7A9-A88F-4052-B1F1-C0B95B8EE807}" destId="{2D4ABC1C-4AB8-4D9C-A852-6FAA0AD6A4EB}" srcOrd="1" destOrd="0" presId="urn:microsoft.com/office/officeart/2005/8/layout/vList5"/>
    <dgm:cxn modelId="{37F8CA7A-03F0-4A7D-95C7-2E4F1712757A}" type="presParOf" srcId="{0A41FB82-13EA-4450-B04B-51B93F531823}" destId="{FCF2824E-A4E5-46D4-8190-B429675B9E48}" srcOrd="3" destOrd="0" presId="urn:microsoft.com/office/officeart/2005/8/layout/vList5"/>
    <dgm:cxn modelId="{06CB69DD-3EB4-4252-8004-17E0F251D6A4}" type="presParOf" srcId="{0A41FB82-13EA-4450-B04B-51B93F531823}" destId="{7FA761DC-7BCF-4B5E-8CA9-37E8F4D02D67}" srcOrd="4" destOrd="0" presId="urn:microsoft.com/office/officeart/2005/8/layout/vList5"/>
    <dgm:cxn modelId="{5D75F55F-511D-4BE7-BDFB-4043D92D2F03}" type="presParOf" srcId="{7FA761DC-7BCF-4B5E-8CA9-37E8F4D02D67}" destId="{4AAE7904-9D0F-4D35-AEF4-AB43F99B7451}" srcOrd="0" destOrd="0" presId="urn:microsoft.com/office/officeart/2005/8/layout/vList5"/>
    <dgm:cxn modelId="{848C418E-5491-4265-ADDC-CAE392EDDD82}" type="presParOf" srcId="{7FA761DC-7BCF-4B5E-8CA9-37E8F4D02D67}" destId="{E84EEA78-6742-4790-A04B-61254210C9F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77AA0D-949E-4269-9E22-8B80ECCC734F}" type="doc">
      <dgm:prSet loTypeId="urn:microsoft.com/office/officeart/2008/layout/VerticalAccentList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CR"/>
        </a:p>
      </dgm:t>
    </dgm:pt>
    <dgm:pt modelId="{5A424EEE-E5C8-4D2E-9212-20BED18F76C2}">
      <dgm:prSet phldrT="[Texto]" custT="1"/>
      <dgm:spPr/>
      <dgm:t>
        <a:bodyPr/>
        <a:lstStyle/>
        <a:p>
          <a:r>
            <a:rPr lang="es-CR" sz="2000" b="1" dirty="0"/>
            <a:t>Ley General de la Administración Pública (6227)</a:t>
          </a:r>
        </a:p>
      </dgm:t>
    </dgm:pt>
    <dgm:pt modelId="{51C827B7-45A9-4AA2-85F8-39E482089AB6}" type="parTrans" cxnId="{9F6C1E2C-7392-4667-A863-46BD3299E48A}">
      <dgm:prSet/>
      <dgm:spPr/>
      <dgm:t>
        <a:bodyPr/>
        <a:lstStyle/>
        <a:p>
          <a:endParaRPr lang="es-CR"/>
        </a:p>
      </dgm:t>
    </dgm:pt>
    <dgm:pt modelId="{C8C905FB-C35C-445E-A198-86851B2C3EA5}" type="sibTrans" cxnId="{9F6C1E2C-7392-4667-A863-46BD3299E48A}">
      <dgm:prSet/>
      <dgm:spPr/>
      <dgm:t>
        <a:bodyPr/>
        <a:lstStyle/>
        <a:p>
          <a:endParaRPr lang="es-CR"/>
        </a:p>
      </dgm:t>
    </dgm:pt>
    <dgm:pt modelId="{3DC2540F-3175-4053-930A-3FFF8651042B}">
      <dgm:prSet phldrT="[Texto]" custT="1"/>
      <dgm:spPr/>
      <dgm:t>
        <a:bodyPr/>
        <a:lstStyle/>
        <a:p>
          <a:pPr algn="just"/>
          <a:r>
            <a:rPr lang="es-ES" sz="1100" b="0" dirty="0"/>
            <a:t>Artículo 4º.-La actividad de los entes públicos deberá estar sujeta en su conjunto a los principios fundamentales del servicio público, para asegurar su continuidad, su eficiencia, su adaptación a todo cambio en el régimen legal o en la necesidad social que satisfacen y la igualdad en el trato de los destinatarios, usuarios o beneficiarios.</a:t>
          </a:r>
          <a:endParaRPr lang="es-CR" sz="1100" b="0" dirty="0"/>
        </a:p>
      </dgm:t>
    </dgm:pt>
    <dgm:pt modelId="{E6DE466F-9E81-4210-B912-B93613D6F238}" type="parTrans" cxnId="{047F9BA9-45CE-4FC1-9BA6-C964D69CBA7F}">
      <dgm:prSet/>
      <dgm:spPr/>
      <dgm:t>
        <a:bodyPr/>
        <a:lstStyle/>
        <a:p>
          <a:endParaRPr lang="es-CR"/>
        </a:p>
      </dgm:t>
    </dgm:pt>
    <dgm:pt modelId="{6EE61053-2781-49B4-8A0F-7CC1575EFAF0}" type="sibTrans" cxnId="{047F9BA9-45CE-4FC1-9BA6-C964D69CBA7F}">
      <dgm:prSet/>
      <dgm:spPr/>
      <dgm:t>
        <a:bodyPr/>
        <a:lstStyle/>
        <a:p>
          <a:endParaRPr lang="es-CR"/>
        </a:p>
      </dgm:t>
    </dgm:pt>
    <dgm:pt modelId="{476FC113-D2D1-4B15-9DD7-DB365B7CE421}" type="pres">
      <dgm:prSet presAssocID="{D577AA0D-949E-4269-9E22-8B80ECCC734F}" presName="Name0" presStyleCnt="0">
        <dgm:presLayoutVars>
          <dgm:chMax/>
          <dgm:chPref/>
          <dgm:dir/>
        </dgm:presLayoutVars>
      </dgm:prSet>
      <dgm:spPr/>
    </dgm:pt>
    <dgm:pt modelId="{914462EC-444D-41A4-BD06-4D79C2B595C0}" type="pres">
      <dgm:prSet presAssocID="{5A424EEE-E5C8-4D2E-9212-20BED18F76C2}" presName="parenttextcomposite" presStyleCnt="0"/>
      <dgm:spPr/>
    </dgm:pt>
    <dgm:pt modelId="{A09D0125-86E0-4F9E-BF5F-6ECE9740D4FE}" type="pres">
      <dgm:prSet presAssocID="{5A424EEE-E5C8-4D2E-9212-20BED18F76C2}" presName="parenttext" presStyleLbl="revTx" presStyleIdx="0" presStyleCnt="1" custScaleX="103886" custScaleY="164076">
        <dgm:presLayoutVars>
          <dgm:chMax/>
          <dgm:chPref val="2"/>
          <dgm:bulletEnabled val="1"/>
        </dgm:presLayoutVars>
      </dgm:prSet>
      <dgm:spPr/>
    </dgm:pt>
    <dgm:pt modelId="{12B9BDD0-A388-4340-B880-7769FDF4AF08}" type="pres">
      <dgm:prSet presAssocID="{5A424EEE-E5C8-4D2E-9212-20BED18F76C2}" presName="composite" presStyleCnt="0"/>
      <dgm:spPr/>
    </dgm:pt>
    <dgm:pt modelId="{B0243D8F-889A-4C69-BFF7-D9D2A30ED579}" type="pres">
      <dgm:prSet presAssocID="{5A424EEE-E5C8-4D2E-9212-20BED18F76C2}" presName="chevron1" presStyleLbl="alignNode1" presStyleIdx="0" presStyleCnt="7"/>
      <dgm:spPr/>
    </dgm:pt>
    <dgm:pt modelId="{0398BE4B-981E-4D39-8470-755E0598D294}" type="pres">
      <dgm:prSet presAssocID="{5A424EEE-E5C8-4D2E-9212-20BED18F76C2}" presName="chevron2" presStyleLbl="alignNode1" presStyleIdx="1" presStyleCnt="7"/>
      <dgm:spPr/>
    </dgm:pt>
    <dgm:pt modelId="{DE6A506C-B5C8-42CE-8918-6E513B4E8663}" type="pres">
      <dgm:prSet presAssocID="{5A424EEE-E5C8-4D2E-9212-20BED18F76C2}" presName="chevron3" presStyleLbl="alignNode1" presStyleIdx="2" presStyleCnt="7"/>
      <dgm:spPr/>
    </dgm:pt>
    <dgm:pt modelId="{235B82E7-92CC-4B72-AFBD-5C2027E3826F}" type="pres">
      <dgm:prSet presAssocID="{5A424EEE-E5C8-4D2E-9212-20BED18F76C2}" presName="chevron4" presStyleLbl="alignNode1" presStyleIdx="3" presStyleCnt="7"/>
      <dgm:spPr/>
    </dgm:pt>
    <dgm:pt modelId="{D5987A4D-D2D7-48C5-875A-F29F2EDEA222}" type="pres">
      <dgm:prSet presAssocID="{5A424EEE-E5C8-4D2E-9212-20BED18F76C2}" presName="chevron5" presStyleLbl="alignNode1" presStyleIdx="4" presStyleCnt="7"/>
      <dgm:spPr/>
    </dgm:pt>
    <dgm:pt modelId="{4D3685FE-EA57-44B0-80BD-066DE4DED168}" type="pres">
      <dgm:prSet presAssocID="{5A424EEE-E5C8-4D2E-9212-20BED18F76C2}" presName="chevron6" presStyleLbl="alignNode1" presStyleIdx="5" presStyleCnt="7"/>
      <dgm:spPr/>
    </dgm:pt>
    <dgm:pt modelId="{8461F9CB-2838-4365-B644-EFD6693DD95F}" type="pres">
      <dgm:prSet presAssocID="{5A424EEE-E5C8-4D2E-9212-20BED18F76C2}" presName="chevron7" presStyleLbl="alignNode1" presStyleIdx="6" presStyleCnt="7"/>
      <dgm:spPr/>
    </dgm:pt>
    <dgm:pt modelId="{9A15B6CF-0B88-4408-BF7C-07FCFE3CBF92}" type="pres">
      <dgm:prSet presAssocID="{5A424EEE-E5C8-4D2E-9212-20BED18F76C2}" presName="childtext" presStyleLbl="solidFgAcc1" presStyleIdx="0" presStyleCnt="1">
        <dgm:presLayoutVars>
          <dgm:chMax/>
          <dgm:chPref val="0"/>
          <dgm:bulletEnabled val="1"/>
        </dgm:presLayoutVars>
      </dgm:prSet>
      <dgm:spPr/>
    </dgm:pt>
  </dgm:ptLst>
  <dgm:cxnLst>
    <dgm:cxn modelId="{9F6C1E2C-7392-4667-A863-46BD3299E48A}" srcId="{D577AA0D-949E-4269-9E22-8B80ECCC734F}" destId="{5A424EEE-E5C8-4D2E-9212-20BED18F76C2}" srcOrd="0" destOrd="0" parTransId="{51C827B7-45A9-4AA2-85F8-39E482089AB6}" sibTransId="{C8C905FB-C35C-445E-A198-86851B2C3EA5}"/>
    <dgm:cxn modelId="{971CF744-92E9-4131-8AF7-32DEFE19D9E9}" type="presOf" srcId="{5A424EEE-E5C8-4D2E-9212-20BED18F76C2}" destId="{A09D0125-86E0-4F9E-BF5F-6ECE9740D4FE}" srcOrd="0" destOrd="0" presId="urn:microsoft.com/office/officeart/2008/layout/VerticalAccentList"/>
    <dgm:cxn modelId="{6B81929F-7DDF-4DA4-AF0C-3EE5994B511C}" type="presOf" srcId="{3DC2540F-3175-4053-930A-3FFF8651042B}" destId="{9A15B6CF-0B88-4408-BF7C-07FCFE3CBF92}" srcOrd="0" destOrd="0" presId="urn:microsoft.com/office/officeart/2008/layout/VerticalAccentList"/>
    <dgm:cxn modelId="{047F9BA9-45CE-4FC1-9BA6-C964D69CBA7F}" srcId="{5A424EEE-E5C8-4D2E-9212-20BED18F76C2}" destId="{3DC2540F-3175-4053-930A-3FFF8651042B}" srcOrd="0" destOrd="0" parTransId="{E6DE466F-9E81-4210-B912-B93613D6F238}" sibTransId="{6EE61053-2781-49B4-8A0F-7CC1575EFAF0}"/>
    <dgm:cxn modelId="{D22B31ED-F7FC-43AD-9D0F-2E0D1500EB77}" type="presOf" srcId="{D577AA0D-949E-4269-9E22-8B80ECCC734F}" destId="{476FC113-D2D1-4B15-9DD7-DB365B7CE421}" srcOrd="0" destOrd="0" presId="urn:microsoft.com/office/officeart/2008/layout/VerticalAccentList"/>
    <dgm:cxn modelId="{6B7EF466-1EA0-4514-BEF5-3CBC3BC84F4D}" type="presParOf" srcId="{476FC113-D2D1-4B15-9DD7-DB365B7CE421}" destId="{914462EC-444D-41A4-BD06-4D79C2B595C0}" srcOrd="0" destOrd="0" presId="urn:microsoft.com/office/officeart/2008/layout/VerticalAccentList"/>
    <dgm:cxn modelId="{9C0C1BCE-5AD9-4FF4-8A38-8DE7073BA269}" type="presParOf" srcId="{914462EC-444D-41A4-BD06-4D79C2B595C0}" destId="{A09D0125-86E0-4F9E-BF5F-6ECE9740D4FE}" srcOrd="0" destOrd="0" presId="urn:microsoft.com/office/officeart/2008/layout/VerticalAccentList"/>
    <dgm:cxn modelId="{13D95235-1D4A-4A3D-AB9B-0C985C325740}" type="presParOf" srcId="{476FC113-D2D1-4B15-9DD7-DB365B7CE421}" destId="{12B9BDD0-A388-4340-B880-7769FDF4AF08}" srcOrd="1" destOrd="0" presId="urn:microsoft.com/office/officeart/2008/layout/VerticalAccentList"/>
    <dgm:cxn modelId="{02CF8684-D0DD-442B-A917-5FD9B079348B}" type="presParOf" srcId="{12B9BDD0-A388-4340-B880-7769FDF4AF08}" destId="{B0243D8F-889A-4C69-BFF7-D9D2A30ED579}" srcOrd="0" destOrd="0" presId="urn:microsoft.com/office/officeart/2008/layout/VerticalAccentList"/>
    <dgm:cxn modelId="{025A8313-04CE-4C38-9064-4B8DD5E0441E}" type="presParOf" srcId="{12B9BDD0-A388-4340-B880-7769FDF4AF08}" destId="{0398BE4B-981E-4D39-8470-755E0598D294}" srcOrd="1" destOrd="0" presId="urn:microsoft.com/office/officeart/2008/layout/VerticalAccentList"/>
    <dgm:cxn modelId="{A2BD3ADA-D018-4644-AADD-53B17DF663E4}" type="presParOf" srcId="{12B9BDD0-A388-4340-B880-7769FDF4AF08}" destId="{DE6A506C-B5C8-42CE-8918-6E513B4E8663}" srcOrd="2" destOrd="0" presId="urn:microsoft.com/office/officeart/2008/layout/VerticalAccentList"/>
    <dgm:cxn modelId="{FB718DCB-A37A-447A-84C9-57F4D4F48CDC}" type="presParOf" srcId="{12B9BDD0-A388-4340-B880-7769FDF4AF08}" destId="{235B82E7-92CC-4B72-AFBD-5C2027E3826F}" srcOrd="3" destOrd="0" presId="urn:microsoft.com/office/officeart/2008/layout/VerticalAccentList"/>
    <dgm:cxn modelId="{580970A1-1FD2-4C3E-909A-C5E9B5690102}" type="presParOf" srcId="{12B9BDD0-A388-4340-B880-7769FDF4AF08}" destId="{D5987A4D-D2D7-48C5-875A-F29F2EDEA222}" srcOrd="4" destOrd="0" presId="urn:microsoft.com/office/officeart/2008/layout/VerticalAccentList"/>
    <dgm:cxn modelId="{A4A8B6CC-159C-43FC-895F-56F34D797CD9}" type="presParOf" srcId="{12B9BDD0-A388-4340-B880-7769FDF4AF08}" destId="{4D3685FE-EA57-44B0-80BD-066DE4DED168}" srcOrd="5" destOrd="0" presId="urn:microsoft.com/office/officeart/2008/layout/VerticalAccentList"/>
    <dgm:cxn modelId="{244567E7-46AF-46E0-9854-813116D66E24}" type="presParOf" srcId="{12B9BDD0-A388-4340-B880-7769FDF4AF08}" destId="{8461F9CB-2838-4365-B644-EFD6693DD95F}" srcOrd="6" destOrd="0" presId="urn:microsoft.com/office/officeart/2008/layout/VerticalAccentList"/>
    <dgm:cxn modelId="{1A1B894E-DA8B-4A62-AE37-B44AF0DB65A7}" type="presParOf" srcId="{12B9BDD0-A388-4340-B880-7769FDF4AF08}" destId="{9A15B6CF-0B88-4408-BF7C-07FCFE3CBF92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77AA0D-949E-4269-9E22-8B80ECCC734F}" type="doc">
      <dgm:prSet loTypeId="urn:microsoft.com/office/officeart/2008/layout/VerticalAccentList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CR"/>
        </a:p>
      </dgm:t>
    </dgm:pt>
    <dgm:pt modelId="{5A424EEE-E5C8-4D2E-9212-20BED18F76C2}">
      <dgm:prSet phldrT="[Texto]" custT="1"/>
      <dgm:spPr/>
      <dgm:t>
        <a:bodyPr/>
        <a:lstStyle/>
        <a:p>
          <a:r>
            <a:rPr lang="es-CR" sz="2000" b="1" dirty="0"/>
            <a:t>Ley Reguladora del Sistema Nacional de Contralorías de Servicios (9158)</a:t>
          </a:r>
        </a:p>
      </dgm:t>
    </dgm:pt>
    <dgm:pt modelId="{51C827B7-45A9-4AA2-85F8-39E482089AB6}" type="parTrans" cxnId="{9F6C1E2C-7392-4667-A863-46BD3299E48A}">
      <dgm:prSet/>
      <dgm:spPr/>
      <dgm:t>
        <a:bodyPr/>
        <a:lstStyle/>
        <a:p>
          <a:endParaRPr lang="es-CR"/>
        </a:p>
      </dgm:t>
    </dgm:pt>
    <dgm:pt modelId="{C8C905FB-C35C-445E-A198-86851B2C3EA5}" type="sibTrans" cxnId="{9F6C1E2C-7392-4667-A863-46BD3299E48A}">
      <dgm:prSet/>
      <dgm:spPr/>
      <dgm:t>
        <a:bodyPr/>
        <a:lstStyle/>
        <a:p>
          <a:endParaRPr lang="es-CR"/>
        </a:p>
      </dgm:t>
    </dgm:pt>
    <dgm:pt modelId="{3DC2540F-3175-4053-930A-3FFF8651042B}">
      <dgm:prSet phldrT="[Texto]" custT="1"/>
      <dgm:spPr/>
      <dgm:t>
        <a:bodyPr/>
        <a:lstStyle/>
        <a:p>
          <a:pPr algn="just"/>
          <a:r>
            <a:rPr lang="es-CR" sz="1100" b="1" dirty="0"/>
            <a:t>ARTÍCULO 32.- Deber del Estado costarricense </a:t>
          </a:r>
          <a:endParaRPr lang="es-CR" sz="1100" b="0" dirty="0"/>
        </a:p>
      </dgm:t>
    </dgm:pt>
    <dgm:pt modelId="{E6DE466F-9E81-4210-B912-B93613D6F238}" type="parTrans" cxnId="{047F9BA9-45CE-4FC1-9BA6-C964D69CBA7F}">
      <dgm:prSet/>
      <dgm:spPr/>
      <dgm:t>
        <a:bodyPr/>
        <a:lstStyle/>
        <a:p>
          <a:endParaRPr lang="es-CR"/>
        </a:p>
      </dgm:t>
    </dgm:pt>
    <dgm:pt modelId="{6EE61053-2781-49B4-8A0F-7CC1575EFAF0}" type="sibTrans" cxnId="{047F9BA9-45CE-4FC1-9BA6-C964D69CBA7F}">
      <dgm:prSet/>
      <dgm:spPr/>
      <dgm:t>
        <a:bodyPr/>
        <a:lstStyle/>
        <a:p>
          <a:endParaRPr lang="es-CR"/>
        </a:p>
      </dgm:t>
    </dgm:pt>
    <dgm:pt modelId="{63C375DA-460C-4339-A487-6A59A1A9892D}">
      <dgm:prSet custT="1"/>
      <dgm:spPr/>
      <dgm:t>
        <a:bodyPr/>
        <a:lstStyle/>
        <a:p>
          <a:pPr algn="just"/>
          <a:r>
            <a:rPr lang="es-CR" sz="1100" dirty="0"/>
            <a:t>Es deber del Estado vigilar la efectividad, el mejoramiento continuo, la innovación y el funcionamiento de los servicios en procura de su mejora continua e innovación. </a:t>
          </a:r>
        </a:p>
      </dgm:t>
    </dgm:pt>
    <dgm:pt modelId="{2353B9A7-BF09-4964-B54C-70ED6DD44758}" type="parTrans" cxnId="{8568D6A9-281A-48B0-9BD9-BB3DD5EB9AB5}">
      <dgm:prSet/>
      <dgm:spPr/>
      <dgm:t>
        <a:bodyPr/>
        <a:lstStyle/>
        <a:p>
          <a:endParaRPr lang="es-CR"/>
        </a:p>
      </dgm:t>
    </dgm:pt>
    <dgm:pt modelId="{B463D5A5-B58D-4126-A44A-3F8CDBA19196}" type="sibTrans" cxnId="{8568D6A9-281A-48B0-9BD9-BB3DD5EB9AB5}">
      <dgm:prSet/>
      <dgm:spPr/>
      <dgm:t>
        <a:bodyPr/>
        <a:lstStyle/>
        <a:p>
          <a:endParaRPr lang="es-CR"/>
        </a:p>
      </dgm:t>
    </dgm:pt>
    <dgm:pt modelId="{476FC113-D2D1-4B15-9DD7-DB365B7CE421}" type="pres">
      <dgm:prSet presAssocID="{D577AA0D-949E-4269-9E22-8B80ECCC734F}" presName="Name0" presStyleCnt="0">
        <dgm:presLayoutVars>
          <dgm:chMax/>
          <dgm:chPref/>
          <dgm:dir/>
        </dgm:presLayoutVars>
      </dgm:prSet>
      <dgm:spPr/>
    </dgm:pt>
    <dgm:pt modelId="{914462EC-444D-41A4-BD06-4D79C2B595C0}" type="pres">
      <dgm:prSet presAssocID="{5A424EEE-E5C8-4D2E-9212-20BED18F76C2}" presName="parenttextcomposite" presStyleCnt="0"/>
      <dgm:spPr/>
    </dgm:pt>
    <dgm:pt modelId="{A09D0125-86E0-4F9E-BF5F-6ECE9740D4FE}" type="pres">
      <dgm:prSet presAssocID="{5A424EEE-E5C8-4D2E-9212-20BED18F76C2}" presName="parenttext" presStyleLbl="revTx" presStyleIdx="0" presStyleCnt="1">
        <dgm:presLayoutVars>
          <dgm:chMax/>
          <dgm:chPref val="2"/>
          <dgm:bulletEnabled val="1"/>
        </dgm:presLayoutVars>
      </dgm:prSet>
      <dgm:spPr/>
    </dgm:pt>
    <dgm:pt modelId="{12B9BDD0-A388-4340-B880-7769FDF4AF08}" type="pres">
      <dgm:prSet presAssocID="{5A424EEE-E5C8-4D2E-9212-20BED18F76C2}" presName="composite" presStyleCnt="0"/>
      <dgm:spPr/>
    </dgm:pt>
    <dgm:pt modelId="{B0243D8F-889A-4C69-BFF7-D9D2A30ED579}" type="pres">
      <dgm:prSet presAssocID="{5A424EEE-E5C8-4D2E-9212-20BED18F76C2}" presName="chevron1" presStyleLbl="alignNode1" presStyleIdx="0" presStyleCnt="7"/>
      <dgm:spPr/>
    </dgm:pt>
    <dgm:pt modelId="{0398BE4B-981E-4D39-8470-755E0598D294}" type="pres">
      <dgm:prSet presAssocID="{5A424EEE-E5C8-4D2E-9212-20BED18F76C2}" presName="chevron2" presStyleLbl="alignNode1" presStyleIdx="1" presStyleCnt="7"/>
      <dgm:spPr/>
    </dgm:pt>
    <dgm:pt modelId="{DE6A506C-B5C8-42CE-8918-6E513B4E8663}" type="pres">
      <dgm:prSet presAssocID="{5A424EEE-E5C8-4D2E-9212-20BED18F76C2}" presName="chevron3" presStyleLbl="alignNode1" presStyleIdx="2" presStyleCnt="7"/>
      <dgm:spPr/>
    </dgm:pt>
    <dgm:pt modelId="{235B82E7-92CC-4B72-AFBD-5C2027E3826F}" type="pres">
      <dgm:prSet presAssocID="{5A424EEE-E5C8-4D2E-9212-20BED18F76C2}" presName="chevron4" presStyleLbl="alignNode1" presStyleIdx="3" presStyleCnt="7"/>
      <dgm:spPr/>
    </dgm:pt>
    <dgm:pt modelId="{D5987A4D-D2D7-48C5-875A-F29F2EDEA222}" type="pres">
      <dgm:prSet presAssocID="{5A424EEE-E5C8-4D2E-9212-20BED18F76C2}" presName="chevron5" presStyleLbl="alignNode1" presStyleIdx="4" presStyleCnt="7"/>
      <dgm:spPr/>
    </dgm:pt>
    <dgm:pt modelId="{4D3685FE-EA57-44B0-80BD-066DE4DED168}" type="pres">
      <dgm:prSet presAssocID="{5A424EEE-E5C8-4D2E-9212-20BED18F76C2}" presName="chevron6" presStyleLbl="alignNode1" presStyleIdx="5" presStyleCnt="7"/>
      <dgm:spPr/>
    </dgm:pt>
    <dgm:pt modelId="{8461F9CB-2838-4365-B644-EFD6693DD95F}" type="pres">
      <dgm:prSet presAssocID="{5A424EEE-E5C8-4D2E-9212-20BED18F76C2}" presName="chevron7" presStyleLbl="alignNode1" presStyleIdx="6" presStyleCnt="7"/>
      <dgm:spPr/>
    </dgm:pt>
    <dgm:pt modelId="{9A15B6CF-0B88-4408-BF7C-07FCFE3CBF92}" type="pres">
      <dgm:prSet presAssocID="{5A424EEE-E5C8-4D2E-9212-20BED18F76C2}" presName="childtext" presStyleLbl="solidFgAcc1" presStyleIdx="0" presStyleCnt="1">
        <dgm:presLayoutVars>
          <dgm:chMax/>
          <dgm:chPref val="0"/>
          <dgm:bulletEnabled val="1"/>
        </dgm:presLayoutVars>
      </dgm:prSet>
      <dgm:spPr/>
    </dgm:pt>
  </dgm:ptLst>
  <dgm:cxnLst>
    <dgm:cxn modelId="{E8B33A24-F4F9-462F-A9E1-2DC66BF3E79F}" type="presOf" srcId="{63C375DA-460C-4339-A487-6A59A1A9892D}" destId="{9A15B6CF-0B88-4408-BF7C-07FCFE3CBF92}" srcOrd="0" destOrd="1" presId="urn:microsoft.com/office/officeart/2008/layout/VerticalAccentList"/>
    <dgm:cxn modelId="{9F6C1E2C-7392-4667-A863-46BD3299E48A}" srcId="{D577AA0D-949E-4269-9E22-8B80ECCC734F}" destId="{5A424EEE-E5C8-4D2E-9212-20BED18F76C2}" srcOrd="0" destOrd="0" parTransId="{51C827B7-45A9-4AA2-85F8-39E482089AB6}" sibTransId="{C8C905FB-C35C-445E-A198-86851B2C3EA5}"/>
    <dgm:cxn modelId="{DCC2F772-D235-4ECD-9E88-9C06B2E6E68C}" type="presOf" srcId="{D577AA0D-949E-4269-9E22-8B80ECCC734F}" destId="{476FC113-D2D1-4B15-9DD7-DB365B7CE421}" srcOrd="0" destOrd="0" presId="urn:microsoft.com/office/officeart/2008/layout/VerticalAccentList"/>
    <dgm:cxn modelId="{541EE38C-9E7C-4113-B8AB-857EDB4781BD}" type="presOf" srcId="{5A424EEE-E5C8-4D2E-9212-20BED18F76C2}" destId="{A09D0125-86E0-4F9E-BF5F-6ECE9740D4FE}" srcOrd="0" destOrd="0" presId="urn:microsoft.com/office/officeart/2008/layout/VerticalAccentList"/>
    <dgm:cxn modelId="{047F9BA9-45CE-4FC1-9BA6-C964D69CBA7F}" srcId="{5A424EEE-E5C8-4D2E-9212-20BED18F76C2}" destId="{3DC2540F-3175-4053-930A-3FFF8651042B}" srcOrd="0" destOrd="0" parTransId="{E6DE466F-9E81-4210-B912-B93613D6F238}" sibTransId="{6EE61053-2781-49B4-8A0F-7CC1575EFAF0}"/>
    <dgm:cxn modelId="{8568D6A9-281A-48B0-9BD9-BB3DD5EB9AB5}" srcId="{5A424EEE-E5C8-4D2E-9212-20BED18F76C2}" destId="{63C375DA-460C-4339-A487-6A59A1A9892D}" srcOrd="1" destOrd="0" parTransId="{2353B9A7-BF09-4964-B54C-70ED6DD44758}" sibTransId="{B463D5A5-B58D-4126-A44A-3F8CDBA19196}"/>
    <dgm:cxn modelId="{A2745BB5-A97B-4952-AEE3-5F723235EA85}" type="presOf" srcId="{3DC2540F-3175-4053-930A-3FFF8651042B}" destId="{9A15B6CF-0B88-4408-BF7C-07FCFE3CBF92}" srcOrd="0" destOrd="0" presId="urn:microsoft.com/office/officeart/2008/layout/VerticalAccentList"/>
    <dgm:cxn modelId="{7CB746A2-AE2D-47D1-B957-5E6BF045B202}" type="presParOf" srcId="{476FC113-D2D1-4B15-9DD7-DB365B7CE421}" destId="{914462EC-444D-41A4-BD06-4D79C2B595C0}" srcOrd="0" destOrd="0" presId="urn:microsoft.com/office/officeart/2008/layout/VerticalAccentList"/>
    <dgm:cxn modelId="{9D86343E-804F-4A32-8F6E-77B9852C348F}" type="presParOf" srcId="{914462EC-444D-41A4-BD06-4D79C2B595C0}" destId="{A09D0125-86E0-4F9E-BF5F-6ECE9740D4FE}" srcOrd="0" destOrd="0" presId="urn:microsoft.com/office/officeart/2008/layout/VerticalAccentList"/>
    <dgm:cxn modelId="{095A1ADF-0541-4DDC-BBE9-908C58C25045}" type="presParOf" srcId="{476FC113-D2D1-4B15-9DD7-DB365B7CE421}" destId="{12B9BDD0-A388-4340-B880-7769FDF4AF08}" srcOrd="1" destOrd="0" presId="urn:microsoft.com/office/officeart/2008/layout/VerticalAccentList"/>
    <dgm:cxn modelId="{366A2C5E-0EFD-4FBB-8C26-B8509C2EFC72}" type="presParOf" srcId="{12B9BDD0-A388-4340-B880-7769FDF4AF08}" destId="{B0243D8F-889A-4C69-BFF7-D9D2A30ED579}" srcOrd="0" destOrd="0" presId="urn:microsoft.com/office/officeart/2008/layout/VerticalAccentList"/>
    <dgm:cxn modelId="{E9644648-996E-4978-B7D8-910083DB6152}" type="presParOf" srcId="{12B9BDD0-A388-4340-B880-7769FDF4AF08}" destId="{0398BE4B-981E-4D39-8470-755E0598D294}" srcOrd="1" destOrd="0" presId="urn:microsoft.com/office/officeart/2008/layout/VerticalAccentList"/>
    <dgm:cxn modelId="{D8FA7354-DE0E-4603-AED7-95555ED43F6F}" type="presParOf" srcId="{12B9BDD0-A388-4340-B880-7769FDF4AF08}" destId="{DE6A506C-B5C8-42CE-8918-6E513B4E8663}" srcOrd="2" destOrd="0" presId="urn:microsoft.com/office/officeart/2008/layout/VerticalAccentList"/>
    <dgm:cxn modelId="{0BE63806-3D7A-4A1A-B38D-AEDC253F8B9A}" type="presParOf" srcId="{12B9BDD0-A388-4340-B880-7769FDF4AF08}" destId="{235B82E7-92CC-4B72-AFBD-5C2027E3826F}" srcOrd="3" destOrd="0" presId="urn:microsoft.com/office/officeart/2008/layout/VerticalAccentList"/>
    <dgm:cxn modelId="{53FA22E0-F22F-4CBC-914E-4CF3A35C484D}" type="presParOf" srcId="{12B9BDD0-A388-4340-B880-7769FDF4AF08}" destId="{D5987A4D-D2D7-48C5-875A-F29F2EDEA222}" srcOrd="4" destOrd="0" presId="urn:microsoft.com/office/officeart/2008/layout/VerticalAccentList"/>
    <dgm:cxn modelId="{D10F286D-55EE-494F-A047-55C7F5D24FE7}" type="presParOf" srcId="{12B9BDD0-A388-4340-B880-7769FDF4AF08}" destId="{4D3685FE-EA57-44B0-80BD-066DE4DED168}" srcOrd="5" destOrd="0" presId="urn:microsoft.com/office/officeart/2008/layout/VerticalAccentList"/>
    <dgm:cxn modelId="{D4D0545A-EEE8-45E0-8F7F-39ED830739AB}" type="presParOf" srcId="{12B9BDD0-A388-4340-B880-7769FDF4AF08}" destId="{8461F9CB-2838-4365-B644-EFD6693DD95F}" srcOrd="6" destOrd="0" presId="urn:microsoft.com/office/officeart/2008/layout/VerticalAccentList"/>
    <dgm:cxn modelId="{DC4CF834-0369-4B5B-A92C-7C4F5659F6AB}" type="presParOf" srcId="{12B9BDD0-A388-4340-B880-7769FDF4AF08}" destId="{9A15B6CF-0B88-4408-BF7C-07FCFE3CBF92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77AA0D-949E-4269-9E22-8B80ECCC734F}" type="doc">
      <dgm:prSet loTypeId="urn:microsoft.com/office/officeart/2008/layout/VerticalAccentList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CR"/>
        </a:p>
      </dgm:t>
    </dgm:pt>
    <dgm:pt modelId="{5A424EEE-E5C8-4D2E-9212-20BED18F76C2}">
      <dgm:prSet phldrT="[Texto]" custT="1"/>
      <dgm:spPr/>
      <dgm:t>
        <a:bodyPr/>
        <a:lstStyle/>
        <a:p>
          <a:r>
            <a:rPr lang="es-CR" sz="2000" b="1" dirty="0"/>
            <a:t>Ley de </a:t>
          </a:r>
          <a:r>
            <a:rPr lang="es-ES" sz="2000" b="1" dirty="0"/>
            <a:t>Protección al ciudadano del exceso de requisitos y trámites administrativos (8220)</a:t>
          </a:r>
          <a:endParaRPr lang="es-CR" sz="2000" b="1" dirty="0"/>
        </a:p>
      </dgm:t>
    </dgm:pt>
    <dgm:pt modelId="{51C827B7-45A9-4AA2-85F8-39E482089AB6}" type="parTrans" cxnId="{9F6C1E2C-7392-4667-A863-46BD3299E48A}">
      <dgm:prSet/>
      <dgm:spPr/>
      <dgm:t>
        <a:bodyPr/>
        <a:lstStyle/>
        <a:p>
          <a:endParaRPr lang="es-CR"/>
        </a:p>
      </dgm:t>
    </dgm:pt>
    <dgm:pt modelId="{C8C905FB-C35C-445E-A198-86851B2C3EA5}" type="sibTrans" cxnId="{9F6C1E2C-7392-4667-A863-46BD3299E48A}">
      <dgm:prSet/>
      <dgm:spPr/>
      <dgm:t>
        <a:bodyPr/>
        <a:lstStyle/>
        <a:p>
          <a:endParaRPr lang="es-CR"/>
        </a:p>
      </dgm:t>
    </dgm:pt>
    <dgm:pt modelId="{3DC2540F-3175-4053-930A-3FFF8651042B}">
      <dgm:prSet phldrT="[Texto]"/>
      <dgm:spPr/>
      <dgm:t>
        <a:bodyPr/>
        <a:lstStyle/>
        <a:p>
          <a:pPr algn="just"/>
          <a:r>
            <a:rPr lang="es-ES" b="0" dirty="0"/>
            <a:t>Ordena simplificar los trámites y requisitos establecidos por la Administración Pública frente a los ciudadanos, evitando duplicidades y garantizando en forma expedita el derecho de petición y el libre acceso a los departamentos públicos, contribuyendo de forma innegable en el proceso de reforzamiento del principio de seguridad jurídica del sistema democrático costarricense.</a:t>
          </a:r>
          <a:endParaRPr lang="es-CR" b="0" dirty="0"/>
        </a:p>
      </dgm:t>
    </dgm:pt>
    <dgm:pt modelId="{E6DE466F-9E81-4210-B912-B93613D6F238}" type="parTrans" cxnId="{047F9BA9-45CE-4FC1-9BA6-C964D69CBA7F}">
      <dgm:prSet/>
      <dgm:spPr/>
      <dgm:t>
        <a:bodyPr/>
        <a:lstStyle/>
        <a:p>
          <a:endParaRPr lang="es-CR"/>
        </a:p>
      </dgm:t>
    </dgm:pt>
    <dgm:pt modelId="{6EE61053-2781-49B4-8A0F-7CC1575EFAF0}" type="sibTrans" cxnId="{047F9BA9-45CE-4FC1-9BA6-C964D69CBA7F}">
      <dgm:prSet/>
      <dgm:spPr/>
      <dgm:t>
        <a:bodyPr/>
        <a:lstStyle/>
        <a:p>
          <a:endParaRPr lang="es-CR"/>
        </a:p>
      </dgm:t>
    </dgm:pt>
    <dgm:pt modelId="{476FC113-D2D1-4B15-9DD7-DB365B7CE421}" type="pres">
      <dgm:prSet presAssocID="{D577AA0D-949E-4269-9E22-8B80ECCC734F}" presName="Name0" presStyleCnt="0">
        <dgm:presLayoutVars>
          <dgm:chMax/>
          <dgm:chPref/>
          <dgm:dir/>
        </dgm:presLayoutVars>
      </dgm:prSet>
      <dgm:spPr/>
    </dgm:pt>
    <dgm:pt modelId="{914462EC-444D-41A4-BD06-4D79C2B595C0}" type="pres">
      <dgm:prSet presAssocID="{5A424EEE-E5C8-4D2E-9212-20BED18F76C2}" presName="parenttextcomposite" presStyleCnt="0"/>
      <dgm:spPr/>
    </dgm:pt>
    <dgm:pt modelId="{A09D0125-86E0-4F9E-BF5F-6ECE9740D4FE}" type="pres">
      <dgm:prSet presAssocID="{5A424EEE-E5C8-4D2E-9212-20BED18F76C2}" presName="parenttext" presStyleLbl="revTx" presStyleIdx="0" presStyleCnt="1">
        <dgm:presLayoutVars>
          <dgm:chMax/>
          <dgm:chPref val="2"/>
          <dgm:bulletEnabled val="1"/>
        </dgm:presLayoutVars>
      </dgm:prSet>
      <dgm:spPr/>
    </dgm:pt>
    <dgm:pt modelId="{12B9BDD0-A388-4340-B880-7769FDF4AF08}" type="pres">
      <dgm:prSet presAssocID="{5A424EEE-E5C8-4D2E-9212-20BED18F76C2}" presName="composite" presStyleCnt="0"/>
      <dgm:spPr/>
    </dgm:pt>
    <dgm:pt modelId="{B0243D8F-889A-4C69-BFF7-D9D2A30ED579}" type="pres">
      <dgm:prSet presAssocID="{5A424EEE-E5C8-4D2E-9212-20BED18F76C2}" presName="chevron1" presStyleLbl="alignNode1" presStyleIdx="0" presStyleCnt="7"/>
      <dgm:spPr/>
    </dgm:pt>
    <dgm:pt modelId="{0398BE4B-981E-4D39-8470-755E0598D294}" type="pres">
      <dgm:prSet presAssocID="{5A424EEE-E5C8-4D2E-9212-20BED18F76C2}" presName="chevron2" presStyleLbl="alignNode1" presStyleIdx="1" presStyleCnt="7"/>
      <dgm:spPr/>
    </dgm:pt>
    <dgm:pt modelId="{DE6A506C-B5C8-42CE-8918-6E513B4E8663}" type="pres">
      <dgm:prSet presAssocID="{5A424EEE-E5C8-4D2E-9212-20BED18F76C2}" presName="chevron3" presStyleLbl="alignNode1" presStyleIdx="2" presStyleCnt="7"/>
      <dgm:spPr/>
    </dgm:pt>
    <dgm:pt modelId="{235B82E7-92CC-4B72-AFBD-5C2027E3826F}" type="pres">
      <dgm:prSet presAssocID="{5A424EEE-E5C8-4D2E-9212-20BED18F76C2}" presName="chevron4" presStyleLbl="alignNode1" presStyleIdx="3" presStyleCnt="7"/>
      <dgm:spPr/>
    </dgm:pt>
    <dgm:pt modelId="{D5987A4D-D2D7-48C5-875A-F29F2EDEA222}" type="pres">
      <dgm:prSet presAssocID="{5A424EEE-E5C8-4D2E-9212-20BED18F76C2}" presName="chevron5" presStyleLbl="alignNode1" presStyleIdx="4" presStyleCnt="7"/>
      <dgm:spPr/>
    </dgm:pt>
    <dgm:pt modelId="{4D3685FE-EA57-44B0-80BD-066DE4DED168}" type="pres">
      <dgm:prSet presAssocID="{5A424EEE-E5C8-4D2E-9212-20BED18F76C2}" presName="chevron6" presStyleLbl="alignNode1" presStyleIdx="5" presStyleCnt="7"/>
      <dgm:spPr/>
    </dgm:pt>
    <dgm:pt modelId="{8461F9CB-2838-4365-B644-EFD6693DD95F}" type="pres">
      <dgm:prSet presAssocID="{5A424EEE-E5C8-4D2E-9212-20BED18F76C2}" presName="chevron7" presStyleLbl="alignNode1" presStyleIdx="6" presStyleCnt="7"/>
      <dgm:spPr/>
    </dgm:pt>
    <dgm:pt modelId="{9A15B6CF-0B88-4408-BF7C-07FCFE3CBF92}" type="pres">
      <dgm:prSet presAssocID="{5A424EEE-E5C8-4D2E-9212-20BED18F76C2}" presName="childtext" presStyleLbl="solidFgAcc1" presStyleIdx="0" presStyleCnt="1">
        <dgm:presLayoutVars>
          <dgm:chMax/>
          <dgm:chPref val="0"/>
          <dgm:bulletEnabled val="1"/>
        </dgm:presLayoutVars>
      </dgm:prSet>
      <dgm:spPr/>
    </dgm:pt>
  </dgm:ptLst>
  <dgm:cxnLst>
    <dgm:cxn modelId="{4EFA7715-895F-4FAA-9FBD-14DD440CB4C1}" type="presOf" srcId="{D577AA0D-949E-4269-9E22-8B80ECCC734F}" destId="{476FC113-D2D1-4B15-9DD7-DB365B7CE421}" srcOrd="0" destOrd="0" presId="urn:microsoft.com/office/officeart/2008/layout/VerticalAccentList"/>
    <dgm:cxn modelId="{9F6C1E2C-7392-4667-A863-46BD3299E48A}" srcId="{D577AA0D-949E-4269-9E22-8B80ECCC734F}" destId="{5A424EEE-E5C8-4D2E-9212-20BED18F76C2}" srcOrd="0" destOrd="0" parTransId="{51C827B7-45A9-4AA2-85F8-39E482089AB6}" sibTransId="{C8C905FB-C35C-445E-A198-86851B2C3EA5}"/>
    <dgm:cxn modelId="{140A004B-A417-4EF4-927E-AB1A2918B5A5}" type="presOf" srcId="{3DC2540F-3175-4053-930A-3FFF8651042B}" destId="{9A15B6CF-0B88-4408-BF7C-07FCFE3CBF92}" srcOrd="0" destOrd="0" presId="urn:microsoft.com/office/officeart/2008/layout/VerticalAccentList"/>
    <dgm:cxn modelId="{047F9BA9-45CE-4FC1-9BA6-C964D69CBA7F}" srcId="{5A424EEE-E5C8-4D2E-9212-20BED18F76C2}" destId="{3DC2540F-3175-4053-930A-3FFF8651042B}" srcOrd="0" destOrd="0" parTransId="{E6DE466F-9E81-4210-B912-B93613D6F238}" sibTransId="{6EE61053-2781-49B4-8A0F-7CC1575EFAF0}"/>
    <dgm:cxn modelId="{3E416CC3-8B69-42F5-B37B-63E852FE9C83}" type="presOf" srcId="{5A424EEE-E5C8-4D2E-9212-20BED18F76C2}" destId="{A09D0125-86E0-4F9E-BF5F-6ECE9740D4FE}" srcOrd="0" destOrd="0" presId="urn:microsoft.com/office/officeart/2008/layout/VerticalAccentList"/>
    <dgm:cxn modelId="{3FA62014-C73E-406D-AA0F-EAD1B1E27B38}" type="presParOf" srcId="{476FC113-D2D1-4B15-9DD7-DB365B7CE421}" destId="{914462EC-444D-41A4-BD06-4D79C2B595C0}" srcOrd="0" destOrd="0" presId="urn:microsoft.com/office/officeart/2008/layout/VerticalAccentList"/>
    <dgm:cxn modelId="{45E7E474-FB4E-4F11-A8DB-20233B6B5FAB}" type="presParOf" srcId="{914462EC-444D-41A4-BD06-4D79C2B595C0}" destId="{A09D0125-86E0-4F9E-BF5F-6ECE9740D4FE}" srcOrd="0" destOrd="0" presId="urn:microsoft.com/office/officeart/2008/layout/VerticalAccentList"/>
    <dgm:cxn modelId="{F2F49D27-B407-4DDD-8324-E41384E4F72F}" type="presParOf" srcId="{476FC113-D2D1-4B15-9DD7-DB365B7CE421}" destId="{12B9BDD0-A388-4340-B880-7769FDF4AF08}" srcOrd="1" destOrd="0" presId="urn:microsoft.com/office/officeart/2008/layout/VerticalAccentList"/>
    <dgm:cxn modelId="{DF8BFD41-2509-4CAE-B040-F7BAACE83181}" type="presParOf" srcId="{12B9BDD0-A388-4340-B880-7769FDF4AF08}" destId="{B0243D8F-889A-4C69-BFF7-D9D2A30ED579}" srcOrd="0" destOrd="0" presId="urn:microsoft.com/office/officeart/2008/layout/VerticalAccentList"/>
    <dgm:cxn modelId="{83428117-4E83-4EE0-8967-99A7BE8C78AC}" type="presParOf" srcId="{12B9BDD0-A388-4340-B880-7769FDF4AF08}" destId="{0398BE4B-981E-4D39-8470-755E0598D294}" srcOrd="1" destOrd="0" presId="urn:microsoft.com/office/officeart/2008/layout/VerticalAccentList"/>
    <dgm:cxn modelId="{312D5532-EC75-45CC-A983-1292F0703E2D}" type="presParOf" srcId="{12B9BDD0-A388-4340-B880-7769FDF4AF08}" destId="{DE6A506C-B5C8-42CE-8918-6E513B4E8663}" srcOrd="2" destOrd="0" presId="urn:microsoft.com/office/officeart/2008/layout/VerticalAccentList"/>
    <dgm:cxn modelId="{D3D0737B-EFC7-44E5-9155-2C60CC0D2A7D}" type="presParOf" srcId="{12B9BDD0-A388-4340-B880-7769FDF4AF08}" destId="{235B82E7-92CC-4B72-AFBD-5C2027E3826F}" srcOrd="3" destOrd="0" presId="urn:microsoft.com/office/officeart/2008/layout/VerticalAccentList"/>
    <dgm:cxn modelId="{F4F7AB81-4F8D-4A6F-B34E-C874F0AC8256}" type="presParOf" srcId="{12B9BDD0-A388-4340-B880-7769FDF4AF08}" destId="{D5987A4D-D2D7-48C5-875A-F29F2EDEA222}" srcOrd="4" destOrd="0" presId="urn:microsoft.com/office/officeart/2008/layout/VerticalAccentList"/>
    <dgm:cxn modelId="{3B2CFB7E-D154-457F-A6F5-D37EB05A131D}" type="presParOf" srcId="{12B9BDD0-A388-4340-B880-7769FDF4AF08}" destId="{4D3685FE-EA57-44B0-80BD-066DE4DED168}" srcOrd="5" destOrd="0" presId="urn:microsoft.com/office/officeart/2008/layout/VerticalAccentList"/>
    <dgm:cxn modelId="{6343BCD6-7D3B-4487-9D33-BDF028C0A8A7}" type="presParOf" srcId="{12B9BDD0-A388-4340-B880-7769FDF4AF08}" destId="{8461F9CB-2838-4365-B644-EFD6693DD95F}" srcOrd="6" destOrd="0" presId="urn:microsoft.com/office/officeart/2008/layout/VerticalAccentList"/>
    <dgm:cxn modelId="{510A4767-395B-4D14-BF6C-1ABDB4D2EAF9}" type="presParOf" srcId="{12B9BDD0-A388-4340-B880-7769FDF4AF08}" destId="{9A15B6CF-0B88-4408-BF7C-07FCFE3CBF92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77AA0D-949E-4269-9E22-8B80ECCC734F}" type="doc">
      <dgm:prSet loTypeId="urn:microsoft.com/office/officeart/2008/layout/VerticalAccentList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CR"/>
        </a:p>
      </dgm:t>
    </dgm:pt>
    <dgm:pt modelId="{5A424EEE-E5C8-4D2E-9212-20BED18F76C2}">
      <dgm:prSet phldrT="[Texto]" custT="1"/>
      <dgm:spPr/>
      <dgm:t>
        <a:bodyPr/>
        <a:lstStyle/>
        <a:p>
          <a:r>
            <a:rPr lang="es-ES" sz="2000" b="1" dirty="0"/>
            <a:t>Derechos y Deberes de las Personas Usuarias de los Servicios de Salud Públicos y Privados (8239)</a:t>
          </a:r>
          <a:endParaRPr lang="es-CR" sz="2000" b="1" dirty="0"/>
        </a:p>
      </dgm:t>
    </dgm:pt>
    <dgm:pt modelId="{51C827B7-45A9-4AA2-85F8-39E482089AB6}" type="parTrans" cxnId="{9F6C1E2C-7392-4667-A863-46BD3299E48A}">
      <dgm:prSet/>
      <dgm:spPr/>
      <dgm:t>
        <a:bodyPr/>
        <a:lstStyle/>
        <a:p>
          <a:endParaRPr lang="es-CR"/>
        </a:p>
      </dgm:t>
    </dgm:pt>
    <dgm:pt modelId="{C8C905FB-C35C-445E-A198-86851B2C3EA5}" type="sibTrans" cxnId="{9F6C1E2C-7392-4667-A863-46BD3299E48A}">
      <dgm:prSet/>
      <dgm:spPr/>
      <dgm:t>
        <a:bodyPr/>
        <a:lstStyle/>
        <a:p>
          <a:endParaRPr lang="es-CR"/>
        </a:p>
      </dgm:t>
    </dgm:pt>
    <dgm:pt modelId="{3DC2540F-3175-4053-930A-3FFF8651042B}">
      <dgm:prSet phldrT="[Texto]" custT="1"/>
      <dgm:spPr/>
      <dgm:t>
        <a:bodyPr/>
        <a:lstStyle/>
        <a:p>
          <a:pPr algn="just"/>
          <a:r>
            <a:rPr lang="es-ES" sz="1200" b="0" dirty="0"/>
            <a:t>Tutelar los derechos y las obligaciones de las personas usuarias de todos los servicios de salud, públicos y privados. </a:t>
          </a:r>
          <a:endParaRPr lang="es-CR" sz="1200" b="0" dirty="0"/>
        </a:p>
      </dgm:t>
    </dgm:pt>
    <dgm:pt modelId="{E6DE466F-9E81-4210-B912-B93613D6F238}" type="parTrans" cxnId="{047F9BA9-45CE-4FC1-9BA6-C964D69CBA7F}">
      <dgm:prSet/>
      <dgm:spPr/>
      <dgm:t>
        <a:bodyPr/>
        <a:lstStyle/>
        <a:p>
          <a:endParaRPr lang="es-CR"/>
        </a:p>
      </dgm:t>
    </dgm:pt>
    <dgm:pt modelId="{6EE61053-2781-49B4-8A0F-7CC1575EFAF0}" type="sibTrans" cxnId="{047F9BA9-45CE-4FC1-9BA6-C964D69CBA7F}">
      <dgm:prSet/>
      <dgm:spPr/>
      <dgm:t>
        <a:bodyPr/>
        <a:lstStyle/>
        <a:p>
          <a:endParaRPr lang="es-CR"/>
        </a:p>
      </dgm:t>
    </dgm:pt>
    <dgm:pt modelId="{476FC113-D2D1-4B15-9DD7-DB365B7CE421}" type="pres">
      <dgm:prSet presAssocID="{D577AA0D-949E-4269-9E22-8B80ECCC734F}" presName="Name0" presStyleCnt="0">
        <dgm:presLayoutVars>
          <dgm:chMax/>
          <dgm:chPref/>
          <dgm:dir/>
        </dgm:presLayoutVars>
      </dgm:prSet>
      <dgm:spPr/>
    </dgm:pt>
    <dgm:pt modelId="{914462EC-444D-41A4-BD06-4D79C2B595C0}" type="pres">
      <dgm:prSet presAssocID="{5A424EEE-E5C8-4D2E-9212-20BED18F76C2}" presName="parenttextcomposite" presStyleCnt="0"/>
      <dgm:spPr/>
    </dgm:pt>
    <dgm:pt modelId="{A09D0125-86E0-4F9E-BF5F-6ECE9740D4FE}" type="pres">
      <dgm:prSet presAssocID="{5A424EEE-E5C8-4D2E-9212-20BED18F76C2}" presName="parenttext" presStyleLbl="revTx" presStyleIdx="0" presStyleCnt="1" custScaleX="111220">
        <dgm:presLayoutVars>
          <dgm:chMax/>
          <dgm:chPref val="2"/>
          <dgm:bulletEnabled val="1"/>
        </dgm:presLayoutVars>
      </dgm:prSet>
      <dgm:spPr/>
    </dgm:pt>
    <dgm:pt modelId="{12B9BDD0-A388-4340-B880-7769FDF4AF08}" type="pres">
      <dgm:prSet presAssocID="{5A424EEE-E5C8-4D2E-9212-20BED18F76C2}" presName="composite" presStyleCnt="0"/>
      <dgm:spPr/>
    </dgm:pt>
    <dgm:pt modelId="{B0243D8F-889A-4C69-BFF7-D9D2A30ED579}" type="pres">
      <dgm:prSet presAssocID="{5A424EEE-E5C8-4D2E-9212-20BED18F76C2}" presName="chevron1" presStyleLbl="alignNode1" presStyleIdx="0" presStyleCnt="7"/>
      <dgm:spPr/>
    </dgm:pt>
    <dgm:pt modelId="{0398BE4B-981E-4D39-8470-755E0598D294}" type="pres">
      <dgm:prSet presAssocID="{5A424EEE-E5C8-4D2E-9212-20BED18F76C2}" presName="chevron2" presStyleLbl="alignNode1" presStyleIdx="1" presStyleCnt="7"/>
      <dgm:spPr/>
    </dgm:pt>
    <dgm:pt modelId="{DE6A506C-B5C8-42CE-8918-6E513B4E8663}" type="pres">
      <dgm:prSet presAssocID="{5A424EEE-E5C8-4D2E-9212-20BED18F76C2}" presName="chevron3" presStyleLbl="alignNode1" presStyleIdx="2" presStyleCnt="7"/>
      <dgm:spPr/>
    </dgm:pt>
    <dgm:pt modelId="{235B82E7-92CC-4B72-AFBD-5C2027E3826F}" type="pres">
      <dgm:prSet presAssocID="{5A424EEE-E5C8-4D2E-9212-20BED18F76C2}" presName="chevron4" presStyleLbl="alignNode1" presStyleIdx="3" presStyleCnt="7"/>
      <dgm:spPr/>
    </dgm:pt>
    <dgm:pt modelId="{D5987A4D-D2D7-48C5-875A-F29F2EDEA222}" type="pres">
      <dgm:prSet presAssocID="{5A424EEE-E5C8-4D2E-9212-20BED18F76C2}" presName="chevron5" presStyleLbl="alignNode1" presStyleIdx="4" presStyleCnt="7"/>
      <dgm:spPr/>
    </dgm:pt>
    <dgm:pt modelId="{4D3685FE-EA57-44B0-80BD-066DE4DED168}" type="pres">
      <dgm:prSet presAssocID="{5A424EEE-E5C8-4D2E-9212-20BED18F76C2}" presName="chevron6" presStyleLbl="alignNode1" presStyleIdx="5" presStyleCnt="7"/>
      <dgm:spPr/>
    </dgm:pt>
    <dgm:pt modelId="{8461F9CB-2838-4365-B644-EFD6693DD95F}" type="pres">
      <dgm:prSet presAssocID="{5A424EEE-E5C8-4D2E-9212-20BED18F76C2}" presName="chevron7" presStyleLbl="alignNode1" presStyleIdx="6" presStyleCnt="7"/>
      <dgm:spPr/>
    </dgm:pt>
    <dgm:pt modelId="{9A15B6CF-0B88-4408-BF7C-07FCFE3CBF92}" type="pres">
      <dgm:prSet presAssocID="{5A424EEE-E5C8-4D2E-9212-20BED18F76C2}" presName="childtext" presStyleLbl="solidFgAcc1" presStyleIdx="0" presStyleCnt="1">
        <dgm:presLayoutVars>
          <dgm:chMax/>
          <dgm:chPref val="0"/>
          <dgm:bulletEnabled val="1"/>
        </dgm:presLayoutVars>
      </dgm:prSet>
      <dgm:spPr/>
    </dgm:pt>
  </dgm:ptLst>
  <dgm:cxnLst>
    <dgm:cxn modelId="{9F6C1E2C-7392-4667-A863-46BD3299E48A}" srcId="{D577AA0D-949E-4269-9E22-8B80ECCC734F}" destId="{5A424EEE-E5C8-4D2E-9212-20BED18F76C2}" srcOrd="0" destOrd="0" parTransId="{51C827B7-45A9-4AA2-85F8-39E482089AB6}" sibTransId="{C8C905FB-C35C-445E-A198-86851B2C3EA5}"/>
    <dgm:cxn modelId="{6198A65F-76FD-46AB-9CC9-94C6BB6A3FD1}" type="presOf" srcId="{5A424EEE-E5C8-4D2E-9212-20BED18F76C2}" destId="{A09D0125-86E0-4F9E-BF5F-6ECE9740D4FE}" srcOrd="0" destOrd="0" presId="urn:microsoft.com/office/officeart/2008/layout/VerticalAccentList"/>
    <dgm:cxn modelId="{047F9BA9-45CE-4FC1-9BA6-C964D69CBA7F}" srcId="{5A424EEE-E5C8-4D2E-9212-20BED18F76C2}" destId="{3DC2540F-3175-4053-930A-3FFF8651042B}" srcOrd="0" destOrd="0" parTransId="{E6DE466F-9E81-4210-B912-B93613D6F238}" sibTransId="{6EE61053-2781-49B4-8A0F-7CC1575EFAF0}"/>
    <dgm:cxn modelId="{47DA41AE-9D44-4B94-AC09-C871C55E59E1}" type="presOf" srcId="{D577AA0D-949E-4269-9E22-8B80ECCC734F}" destId="{476FC113-D2D1-4B15-9DD7-DB365B7CE421}" srcOrd="0" destOrd="0" presId="urn:microsoft.com/office/officeart/2008/layout/VerticalAccentList"/>
    <dgm:cxn modelId="{76E862C0-16D0-4928-A64E-469AAD448516}" type="presOf" srcId="{3DC2540F-3175-4053-930A-3FFF8651042B}" destId="{9A15B6CF-0B88-4408-BF7C-07FCFE3CBF92}" srcOrd="0" destOrd="0" presId="urn:microsoft.com/office/officeart/2008/layout/VerticalAccentList"/>
    <dgm:cxn modelId="{2F0BF4B4-6852-4197-9DB8-68C2FF380C23}" type="presParOf" srcId="{476FC113-D2D1-4B15-9DD7-DB365B7CE421}" destId="{914462EC-444D-41A4-BD06-4D79C2B595C0}" srcOrd="0" destOrd="0" presId="urn:microsoft.com/office/officeart/2008/layout/VerticalAccentList"/>
    <dgm:cxn modelId="{346CAA2E-B862-434B-97AD-6CC25716F0B0}" type="presParOf" srcId="{914462EC-444D-41A4-BD06-4D79C2B595C0}" destId="{A09D0125-86E0-4F9E-BF5F-6ECE9740D4FE}" srcOrd="0" destOrd="0" presId="urn:microsoft.com/office/officeart/2008/layout/VerticalAccentList"/>
    <dgm:cxn modelId="{5A7A7D48-403E-457D-BF6F-8D15513ECB4C}" type="presParOf" srcId="{476FC113-D2D1-4B15-9DD7-DB365B7CE421}" destId="{12B9BDD0-A388-4340-B880-7769FDF4AF08}" srcOrd="1" destOrd="0" presId="urn:microsoft.com/office/officeart/2008/layout/VerticalAccentList"/>
    <dgm:cxn modelId="{1EF27F58-28B0-46B5-BB6B-8B10134297DB}" type="presParOf" srcId="{12B9BDD0-A388-4340-B880-7769FDF4AF08}" destId="{B0243D8F-889A-4C69-BFF7-D9D2A30ED579}" srcOrd="0" destOrd="0" presId="urn:microsoft.com/office/officeart/2008/layout/VerticalAccentList"/>
    <dgm:cxn modelId="{4ABB78D8-4FB7-49C2-AD4A-08CDEC40BD8C}" type="presParOf" srcId="{12B9BDD0-A388-4340-B880-7769FDF4AF08}" destId="{0398BE4B-981E-4D39-8470-755E0598D294}" srcOrd="1" destOrd="0" presId="urn:microsoft.com/office/officeart/2008/layout/VerticalAccentList"/>
    <dgm:cxn modelId="{DAB039D6-3087-4E0C-8C03-98E60C6A1E5A}" type="presParOf" srcId="{12B9BDD0-A388-4340-B880-7769FDF4AF08}" destId="{DE6A506C-B5C8-42CE-8918-6E513B4E8663}" srcOrd="2" destOrd="0" presId="urn:microsoft.com/office/officeart/2008/layout/VerticalAccentList"/>
    <dgm:cxn modelId="{C704D1EB-D2FD-4DFB-A651-A86A6659A735}" type="presParOf" srcId="{12B9BDD0-A388-4340-B880-7769FDF4AF08}" destId="{235B82E7-92CC-4B72-AFBD-5C2027E3826F}" srcOrd="3" destOrd="0" presId="urn:microsoft.com/office/officeart/2008/layout/VerticalAccentList"/>
    <dgm:cxn modelId="{404FEBE4-1072-4D1A-BBBA-780F1329CB1D}" type="presParOf" srcId="{12B9BDD0-A388-4340-B880-7769FDF4AF08}" destId="{D5987A4D-D2D7-48C5-875A-F29F2EDEA222}" srcOrd="4" destOrd="0" presId="urn:microsoft.com/office/officeart/2008/layout/VerticalAccentList"/>
    <dgm:cxn modelId="{143915BE-7C62-41D3-8620-F4E4426CF510}" type="presParOf" srcId="{12B9BDD0-A388-4340-B880-7769FDF4AF08}" destId="{4D3685FE-EA57-44B0-80BD-066DE4DED168}" srcOrd="5" destOrd="0" presId="urn:microsoft.com/office/officeart/2008/layout/VerticalAccentList"/>
    <dgm:cxn modelId="{7D90980C-EE24-4994-B05A-CF66107A1182}" type="presParOf" srcId="{12B9BDD0-A388-4340-B880-7769FDF4AF08}" destId="{8461F9CB-2838-4365-B644-EFD6693DD95F}" srcOrd="6" destOrd="0" presId="urn:microsoft.com/office/officeart/2008/layout/VerticalAccentList"/>
    <dgm:cxn modelId="{7627E6DE-CBC6-418A-B20F-3690DDCE9817}" type="presParOf" srcId="{12B9BDD0-A388-4340-B880-7769FDF4AF08}" destId="{9A15B6CF-0B88-4408-BF7C-07FCFE3CBF92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77AA0D-949E-4269-9E22-8B80ECCC734F}" type="doc">
      <dgm:prSet loTypeId="urn:microsoft.com/office/officeart/2008/layout/VerticalAccentList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CR"/>
        </a:p>
      </dgm:t>
    </dgm:pt>
    <dgm:pt modelId="{5A424EEE-E5C8-4D2E-9212-20BED18F76C2}">
      <dgm:prSet phldrT="[Texto]" custT="1"/>
      <dgm:spPr/>
      <dgm:t>
        <a:bodyPr/>
        <a:lstStyle/>
        <a:p>
          <a:r>
            <a:rPr lang="es-CR" sz="2000" b="1" dirty="0"/>
            <a:t>Ley General de Control Interno (8292)</a:t>
          </a:r>
        </a:p>
      </dgm:t>
    </dgm:pt>
    <dgm:pt modelId="{51C827B7-45A9-4AA2-85F8-39E482089AB6}" type="parTrans" cxnId="{9F6C1E2C-7392-4667-A863-46BD3299E48A}">
      <dgm:prSet/>
      <dgm:spPr/>
      <dgm:t>
        <a:bodyPr/>
        <a:lstStyle/>
        <a:p>
          <a:endParaRPr lang="es-CR"/>
        </a:p>
      </dgm:t>
    </dgm:pt>
    <dgm:pt modelId="{C8C905FB-C35C-445E-A198-86851B2C3EA5}" type="sibTrans" cxnId="{9F6C1E2C-7392-4667-A863-46BD3299E48A}">
      <dgm:prSet/>
      <dgm:spPr/>
      <dgm:t>
        <a:bodyPr/>
        <a:lstStyle/>
        <a:p>
          <a:endParaRPr lang="es-CR"/>
        </a:p>
      </dgm:t>
    </dgm:pt>
    <dgm:pt modelId="{3DC2540F-3175-4053-930A-3FFF8651042B}">
      <dgm:prSet phldrT="[Texto]" custT="1"/>
      <dgm:spPr/>
      <dgm:t>
        <a:bodyPr/>
        <a:lstStyle/>
        <a:p>
          <a:r>
            <a:rPr lang="es-ES" sz="1200" b="0" dirty="0"/>
            <a:t>c) Garantizar eficiencia y eficacia de las operaciones</a:t>
          </a:r>
          <a:r>
            <a:rPr lang="es-ES" sz="1200" b="1" dirty="0"/>
            <a:t>.</a:t>
          </a:r>
          <a:endParaRPr lang="es-CR" sz="1200" b="0" dirty="0"/>
        </a:p>
      </dgm:t>
    </dgm:pt>
    <dgm:pt modelId="{E6DE466F-9E81-4210-B912-B93613D6F238}" type="parTrans" cxnId="{047F9BA9-45CE-4FC1-9BA6-C964D69CBA7F}">
      <dgm:prSet/>
      <dgm:spPr/>
      <dgm:t>
        <a:bodyPr/>
        <a:lstStyle/>
        <a:p>
          <a:endParaRPr lang="es-CR"/>
        </a:p>
      </dgm:t>
    </dgm:pt>
    <dgm:pt modelId="{6EE61053-2781-49B4-8A0F-7CC1575EFAF0}" type="sibTrans" cxnId="{047F9BA9-45CE-4FC1-9BA6-C964D69CBA7F}">
      <dgm:prSet/>
      <dgm:spPr/>
      <dgm:t>
        <a:bodyPr/>
        <a:lstStyle/>
        <a:p>
          <a:endParaRPr lang="es-CR"/>
        </a:p>
      </dgm:t>
    </dgm:pt>
    <dgm:pt modelId="{476FC113-D2D1-4B15-9DD7-DB365B7CE421}" type="pres">
      <dgm:prSet presAssocID="{D577AA0D-949E-4269-9E22-8B80ECCC734F}" presName="Name0" presStyleCnt="0">
        <dgm:presLayoutVars>
          <dgm:chMax/>
          <dgm:chPref/>
          <dgm:dir/>
        </dgm:presLayoutVars>
      </dgm:prSet>
      <dgm:spPr/>
    </dgm:pt>
    <dgm:pt modelId="{914462EC-444D-41A4-BD06-4D79C2B595C0}" type="pres">
      <dgm:prSet presAssocID="{5A424EEE-E5C8-4D2E-9212-20BED18F76C2}" presName="parenttextcomposite" presStyleCnt="0"/>
      <dgm:spPr/>
    </dgm:pt>
    <dgm:pt modelId="{A09D0125-86E0-4F9E-BF5F-6ECE9740D4FE}" type="pres">
      <dgm:prSet presAssocID="{5A424EEE-E5C8-4D2E-9212-20BED18F76C2}" presName="parenttext" presStyleLbl="revTx" presStyleIdx="0" presStyleCnt="1">
        <dgm:presLayoutVars>
          <dgm:chMax/>
          <dgm:chPref val="2"/>
          <dgm:bulletEnabled val="1"/>
        </dgm:presLayoutVars>
      </dgm:prSet>
      <dgm:spPr/>
    </dgm:pt>
    <dgm:pt modelId="{12B9BDD0-A388-4340-B880-7769FDF4AF08}" type="pres">
      <dgm:prSet presAssocID="{5A424EEE-E5C8-4D2E-9212-20BED18F76C2}" presName="composite" presStyleCnt="0"/>
      <dgm:spPr/>
    </dgm:pt>
    <dgm:pt modelId="{B0243D8F-889A-4C69-BFF7-D9D2A30ED579}" type="pres">
      <dgm:prSet presAssocID="{5A424EEE-E5C8-4D2E-9212-20BED18F76C2}" presName="chevron1" presStyleLbl="alignNode1" presStyleIdx="0" presStyleCnt="7"/>
      <dgm:spPr/>
    </dgm:pt>
    <dgm:pt modelId="{0398BE4B-981E-4D39-8470-755E0598D294}" type="pres">
      <dgm:prSet presAssocID="{5A424EEE-E5C8-4D2E-9212-20BED18F76C2}" presName="chevron2" presStyleLbl="alignNode1" presStyleIdx="1" presStyleCnt="7"/>
      <dgm:spPr/>
    </dgm:pt>
    <dgm:pt modelId="{DE6A506C-B5C8-42CE-8918-6E513B4E8663}" type="pres">
      <dgm:prSet presAssocID="{5A424EEE-E5C8-4D2E-9212-20BED18F76C2}" presName="chevron3" presStyleLbl="alignNode1" presStyleIdx="2" presStyleCnt="7"/>
      <dgm:spPr/>
    </dgm:pt>
    <dgm:pt modelId="{235B82E7-92CC-4B72-AFBD-5C2027E3826F}" type="pres">
      <dgm:prSet presAssocID="{5A424EEE-E5C8-4D2E-9212-20BED18F76C2}" presName="chevron4" presStyleLbl="alignNode1" presStyleIdx="3" presStyleCnt="7"/>
      <dgm:spPr/>
    </dgm:pt>
    <dgm:pt modelId="{D5987A4D-D2D7-48C5-875A-F29F2EDEA222}" type="pres">
      <dgm:prSet presAssocID="{5A424EEE-E5C8-4D2E-9212-20BED18F76C2}" presName="chevron5" presStyleLbl="alignNode1" presStyleIdx="4" presStyleCnt="7"/>
      <dgm:spPr/>
    </dgm:pt>
    <dgm:pt modelId="{4D3685FE-EA57-44B0-80BD-066DE4DED168}" type="pres">
      <dgm:prSet presAssocID="{5A424EEE-E5C8-4D2E-9212-20BED18F76C2}" presName="chevron6" presStyleLbl="alignNode1" presStyleIdx="5" presStyleCnt="7"/>
      <dgm:spPr/>
    </dgm:pt>
    <dgm:pt modelId="{8461F9CB-2838-4365-B644-EFD6693DD95F}" type="pres">
      <dgm:prSet presAssocID="{5A424EEE-E5C8-4D2E-9212-20BED18F76C2}" presName="chevron7" presStyleLbl="alignNode1" presStyleIdx="6" presStyleCnt="7"/>
      <dgm:spPr/>
    </dgm:pt>
    <dgm:pt modelId="{9A15B6CF-0B88-4408-BF7C-07FCFE3CBF92}" type="pres">
      <dgm:prSet presAssocID="{5A424EEE-E5C8-4D2E-9212-20BED18F76C2}" presName="childtext" presStyleLbl="solidFgAcc1" presStyleIdx="0" presStyleCnt="1">
        <dgm:presLayoutVars>
          <dgm:chMax/>
          <dgm:chPref val="0"/>
          <dgm:bulletEnabled val="1"/>
        </dgm:presLayoutVars>
      </dgm:prSet>
      <dgm:spPr/>
    </dgm:pt>
  </dgm:ptLst>
  <dgm:cxnLst>
    <dgm:cxn modelId="{478B8E14-F419-4563-8ACE-FCEAEAB0D6FF}" type="presOf" srcId="{5A424EEE-E5C8-4D2E-9212-20BED18F76C2}" destId="{A09D0125-86E0-4F9E-BF5F-6ECE9740D4FE}" srcOrd="0" destOrd="0" presId="urn:microsoft.com/office/officeart/2008/layout/VerticalAccentList"/>
    <dgm:cxn modelId="{9F6C1E2C-7392-4667-A863-46BD3299E48A}" srcId="{D577AA0D-949E-4269-9E22-8B80ECCC734F}" destId="{5A424EEE-E5C8-4D2E-9212-20BED18F76C2}" srcOrd="0" destOrd="0" parTransId="{51C827B7-45A9-4AA2-85F8-39E482089AB6}" sibTransId="{C8C905FB-C35C-445E-A198-86851B2C3EA5}"/>
    <dgm:cxn modelId="{0A452B3A-5488-4E65-ACB2-71D0CB326182}" type="presOf" srcId="{D577AA0D-949E-4269-9E22-8B80ECCC734F}" destId="{476FC113-D2D1-4B15-9DD7-DB365B7CE421}" srcOrd="0" destOrd="0" presId="urn:microsoft.com/office/officeart/2008/layout/VerticalAccentList"/>
    <dgm:cxn modelId="{047F9BA9-45CE-4FC1-9BA6-C964D69CBA7F}" srcId="{5A424EEE-E5C8-4D2E-9212-20BED18F76C2}" destId="{3DC2540F-3175-4053-930A-3FFF8651042B}" srcOrd="0" destOrd="0" parTransId="{E6DE466F-9E81-4210-B912-B93613D6F238}" sibTransId="{6EE61053-2781-49B4-8A0F-7CC1575EFAF0}"/>
    <dgm:cxn modelId="{B29743BB-B131-43E7-9248-17B00ED10612}" type="presOf" srcId="{3DC2540F-3175-4053-930A-3FFF8651042B}" destId="{9A15B6CF-0B88-4408-BF7C-07FCFE3CBF92}" srcOrd="0" destOrd="0" presId="urn:microsoft.com/office/officeart/2008/layout/VerticalAccentList"/>
    <dgm:cxn modelId="{2AA72EE4-A2C6-4DCB-B171-96E6F676E106}" type="presParOf" srcId="{476FC113-D2D1-4B15-9DD7-DB365B7CE421}" destId="{914462EC-444D-41A4-BD06-4D79C2B595C0}" srcOrd="0" destOrd="0" presId="urn:microsoft.com/office/officeart/2008/layout/VerticalAccentList"/>
    <dgm:cxn modelId="{2C7C34A2-74BA-442B-880F-7D5D538ECE9C}" type="presParOf" srcId="{914462EC-444D-41A4-BD06-4D79C2B595C0}" destId="{A09D0125-86E0-4F9E-BF5F-6ECE9740D4FE}" srcOrd="0" destOrd="0" presId="urn:microsoft.com/office/officeart/2008/layout/VerticalAccentList"/>
    <dgm:cxn modelId="{384CD8C6-A2B1-4676-B970-DD392520BFD2}" type="presParOf" srcId="{476FC113-D2D1-4B15-9DD7-DB365B7CE421}" destId="{12B9BDD0-A388-4340-B880-7769FDF4AF08}" srcOrd="1" destOrd="0" presId="urn:microsoft.com/office/officeart/2008/layout/VerticalAccentList"/>
    <dgm:cxn modelId="{B32EC23C-66AF-450A-8BAA-19DB9174DFFE}" type="presParOf" srcId="{12B9BDD0-A388-4340-B880-7769FDF4AF08}" destId="{B0243D8F-889A-4C69-BFF7-D9D2A30ED579}" srcOrd="0" destOrd="0" presId="urn:microsoft.com/office/officeart/2008/layout/VerticalAccentList"/>
    <dgm:cxn modelId="{88325B76-B51F-4FCE-9B96-FF79756B47EB}" type="presParOf" srcId="{12B9BDD0-A388-4340-B880-7769FDF4AF08}" destId="{0398BE4B-981E-4D39-8470-755E0598D294}" srcOrd="1" destOrd="0" presId="urn:microsoft.com/office/officeart/2008/layout/VerticalAccentList"/>
    <dgm:cxn modelId="{BF4FB397-A578-4105-8819-6A66CF2647BE}" type="presParOf" srcId="{12B9BDD0-A388-4340-B880-7769FDF4AF08}" destId="{DE6A506C-B5C8-42CE-8918-6E513B4E8663}" srcOrd="2" destOrd="0" presId="urn:microsoft.com/office/officeart/2008/layout/VerticalAccentList"/>
    <dgm:cxn modelId="{E19E0891-2EFD-4F24-8412-8CF87EA96FA5}" type="presParOf" srcId="{12B9BDD0-A388-4340-B880-7769FDF4AF08}" destId="{235B82E7-92CC-4B72-AFBD-5C2027E3826F}" srcOrd="3" destOrd="0" presId="urn:microsoft.com/office/officeart/2008/layout/VerticalAccentList"/>
    <dgm:cxn modelId="{8F1FA6E2-BB4F-444C-A765-79EBDDF76E44}" type="presParOf" srcId="{12B9BDD0-A388-4340-B880-7769FDF4AF08}" destId="{D5987A4D-D2D7-48C5-875A-F29F2EDEA222}" srcOrd="4" destOrd="0" presId="urn:microsoft.com/office/officeart/2008/layout/VerticalAccentList"/>
    <dgm:cxn modelId="{7FA0D138-45BF-4167-977C-FFB55243BFD4}" type="presParOf" srcId="{12B9BDD0-A388-4340-B880-7769FDF4AF08}" destId="{4D3685FE-EA57-44B0-80BD-066DE4DED168}" srcOrd="5" destOrd="0" presId="urn:microsoft.com/office/officeart/2008/layout/VerticalAccentList"/>
    <dgm:cxn modelId="{26D4E712-99DA-478D-85A4-DFE95F3CEC79}" type="presParOf" srcId="{12B9BDD0-A388-4340-B880-7769FDF4AF08}" destId="{8461F9CB-2838-4365-B644-EFD6693DD95F}" srcOrd="6" destOrd="0" presId="urn:microsoft.com/office/officeart/2008/layout/VerticalAccentList"/>
    <dgm:cxn modelId="{2D2FB75A-96D0-481B-8398-A0043C464AAF}" type="presParOf" srcId="{12B9BDD0-A388-4340-B880-7769FDF4AF08}" destId="{9A15B6CF-0B88-4408-BF7C-07FCFE3CBF92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77AA0D-949E-4269-9E22-8B80ECCC734F}" type="doc">
      <dgm:prSet loTypeId="urn:microsoft.com/office/officeart/2008/layout/VerticalAccentList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CR"/>
        </a:p>
      </dgm:t>
    </dgm:pt>
    <dgm:pt modelId="{5A424EEE-E5C8-4D2E-9212-20BED18F76C2}">
      <dgm:prSet phldrT="[Texto]" custT="1"/>
      <dgm:spPr/>
      <dgm:t>
        <a:bodyPr/>
        <a:lstStyle/>
        <a:p>
          <a:r>
            <a:rPr lang="es-ES" sz="2000" b="1" dirty="0"/>
            <a:t>Transparencia y Acceso a la Información Pública (DE-40200)</a:t>
          </a:r>
          <a:endParaRPr lang="es-CR" sz="2000" b="1" dirty="0"/>
        </a:p>
      </dgm:t>
    </dgm:pt>
    <dgm:pt modelId="{51C827B7-45A9-4AA2-85F8-39E482089AB6}" type="parTrans" cxnId="{9F6C1E2C-7392-4667-A863-46BD3299E48A}">
      <dgm:prSet/>
      <dgm:spPr/>
      <dgm:t>
        <a:bodyPr/>
        <a:lstStyle/>
        <a:p>
          <a:endParaRPr lang="es-CR"/>
        </a:p>
      </dgm:t>
    </dgm:pt>
    <dgm:pt modelId="{C8C905FB-C35C-445E-A198-86851B2C3EA5}" type="sibTrans" cxnId="{9F6C1E2C-7392-4667-A863-46BD3299E48A}">
      <dgm:prSet/>
      <dgm:spPr/>
      <dgm:t>
        <a:bodyPr/>
        <a:lstStyle/>
        <a:p>
          <a:endParaRPr lang="es-CR"/>
        </a:p>
      </dgm:t>
    </dgm:pt>
    <dgm:pt modelId="{3DC2540F-3175-4053-930A-3FFF8651042B}">
      <dgm:prSet phldrT="[Texto]" custT="1"/>
      <dgm:spPr/>
      <dgm:t>
        <a:bodyPr/>
        <a:lstStyle/>
        <a:p>
          <a:pPr algn="just"/>
          <a:endParaRPr lang="es-ES" sz="1200" b="0" dirty="0"/>
        </a:p>
        <a:p>
          <a:pPr algn="just"/>
          <a:r>
            <a:rPr lang="es-ES" sz="1200" b="0" dirty="0"/>
            <a:t>Garantizar el cumplimiento efectivo del derecho humano de acceso a la información pública, de forma proactiva, oportuna, oficiosa, completa y accesible.</a:t>
          </a:r>
          <a:endParaRPr lang="es-CR" sz="1200" b="0" dirty="0"/>
        </a:p>
      </dgm:t>
    </dgm:pt>
    <dgm:pt modelId="{E6DE466F-9E81-4210-B912-B93613D6F238}" type="parTrans" cxnId="{047F9BA9-45CE-4FC1-9BA6-C964D69CBA7F}">
      <dgm:prSet/>
      <dgm:spPr/>
      <dgm:t>
        <a:bodyPr/>
        <a:lstStyle/>
        <a:p>
          <a:endParaRPr lang="es-CR"/>
        </a:p>
      </dgm:t>
    </dgm:pt>
    <dgm:pt modelId="{6EE61053-2781-49B4-8A0F-7CC1575EFAF0}" type="sibTrans" cxnId="{047F9BA9-45CE-4FC1-9BA6-C964D69CBA7F}">
      <dgm:prSet/>
      <dgm:spPr/>
      <dgm:t>
        <a:bodyPr/>
        <a:lstStyle/>
        <a:p>
          <a:endParaRPr lang="es-CR"/>
        </a:p>
      </dgm:t>
    </dgm:pt>
    <dgm:pt modelId="{CFBDB5B9-4D8D-4D3F-8435-BA33423EEA7D}">
      <dgm:prSet custT="1"/>
      <dgm:spPr/>
      <dgm:t>
        <a:bodyPr/>
        <a:lstStyle/>
        <a:p>
          <a:endParaRPr lang="es-CR" sz="1200" b="0" dirty="0"/>
        </a:p>
      </dgm:t>
    </dgm:pt>
    <dgm:pt modelId="{E2AAC560-9480-4538-8457-FCE4D49518BE}" type="parTrans" cxnId="{7222D18D-7E43-41A4-A3A1-B4B8D5D91681}">
      <dgm:prSet/>
      <dgm:spPr/>
      <dgm:t>
        <a:bodyPr/>
        <a:lstStyle/>
        <a:p>
          <a:endParaRPr lang="es-CR"/>
        </a:p>
      </dgm:t>
    </dgm:pt>
    <dgm:pt modelId="{2E2FCBB5-063D-41F3-999F-80223A178AFF}" type="sibTrans" cxnId="{7222D18D-7E43-41A4-A3A1-B4B8D5D91681}">
      <dgm:prSet/>
      <dgm:spPr/>
      <dgm:t>
        <a:bodyPr/>
        <a:lstStyle/>
        <a:p>
          <a:endParaRPr lang="es-CR"/>
        </a:p>
      </dgm:t>
    </dgm:pt>
    <dgm:pt modelId="{476FC113-D2D1-4B15-9DD7-DB365B7CE421}" type="pres">
      <dgm:prSet presAssocID="{D577AA0D-949E-4269-9E22-8B80ECCC734F}" presName="Name0" presStyleCnt="0">
        <dgm:presLayoutVars>
          <dgm:chMax/>
          <dgm:chPref/>
          <dgm:dir/>
        </dgm:presLayoutVars>
      </dgm:prSet>
      <dgm:spPr/>
    </dgm:pt>
    <dgm:pt modelId="{914462EC-444D-41A4-BD06-4D79C2B595C0}" type="pres">
      <dgm:prSet presAssocID="{5A424EEE-E5C8-4D2E-9212-20BED18F76C2}" presName="parenttextcomposite" presStyleCnt="0"/>
      <dgm:spPr/>
    </dgm:pt>
    <dgm:pt modelId="{A09D0125-86E0-4F9E-BF5F-6ECE9740D4FE}" type="pres">
      <dgm:prSet presAssocID="{5A424EEE-E5C8-4D2E-9212-20BED18F76C2}" presName="parenttext" presStyleLbl="revTx" presStyleIdx="0" presStyleCnt="1" custScaleX="111220">
        <dgm:presLayoutVars>
          <dgm:chMax/>
          <dgm:chPref val="2"/>
          <dgm:bulletEnabled val="1"/>
        </dgm:presLayoutVars>
      </dgm:prSet>
      <dgm:spPr/>
    </dgm:pt>
    <dgm:pt modelId="{12B9BDD0-A388-4340-B880-7769FDF4AF08}" type="pres">
      <dgm:prSet presAssocID="{5A424EEE-E5C8-4D2E-9212-20BED18F76C2}" presName="composite" presStyleCnt="0"/>
      <dgm:spPr/>
    </dgm:pt>
    <dgm:pt modelId="{B0243D8F-889A-4C69-BFF7-D9D2A30ED579}" type="pres">
      <dgm:prSet presAssocID="{5A424EEE-E5C8-4D2E-9212-20BED18F76C2}" presName="chevron1" presStyleLbl="alignNode1" presStyleIdx="0" presStyleCnt="7"/>
      <dgm:spPr/>
    </dgm:pt>
    <dgm:pt modelId="{0398BE4B-981E-4D39-8470-755E0598D294}" type="pres">
      <dgm:prSet presAssocID="{5A424EEE-E5C8-4D2E-9212-20BED18F76C2}" presName="chevron2" presStyleLbl="alignNode1" presStyleIdx="1" presStyleCnt="7"/>
      <dgm:spPr/>
    </dgm:pt>
    <dgm:pt modelId="{DE6A506C-B5C8-42CE-8918-6E513B4E8663}" type="pres">
      <dgm:prSet presAssocID="{5A424EEE-E5C8-4D2E-9212-20BED18F76C2}" presName="chevron3" presStyleLbl="alignNode1" presStyleIdx="2" presStyleCnt="7"/>
      <dgm:spPr/>
    </dgm:pt>
    <dgm:pt modelId="{235B82E7-92CC-4B72-AFBD-5C2027E3826F}" type="pres">
      <dgm:prSet presAssocID="{5A424EEE-E5C8-4D2E-9212-20BED18F76C2}" presName="chevron4" presStyleLbl="alignNode1" presStyleIdx="3" presStyleCnt="7"/>
      <dgm:spPr/>
    </dgm:pt>
    <dgm:pt modelId="{D5987A4D-D2D7-48C5-875A-F29F2EDEA222}" type="pres">
      <dgm:prSet presAssocID="{5A424EEE-E5C8-4D2E-9212-20BED18F76C2}" presName="chevron5" presStyleLbl="alignNode1" presStyleIdx="4" presStyleCnt="7"/>
      <dgm:spPr/>
    </dgm:pt>
    <dgm:pt modelId="{4D3685FE-EA57-44B0-80BD-066DE4DED168}" type="pres">
      <dgm:prSet presAssocID="{5A424EEE-E5C8-4D2E-9212-20BED18F76C2}" presName="chevron6" presStyleLbl="alignNode1" presStyleIdx="5" presStyleCnt="7"/>
      <dgm:spPr/>
    </dgm:pt>
    <dgm:pt modelId="{8461F9CB-2838-4365-B644-EFD6693DD95F}" type="pres">
      <dgm:prSet presAssocID="{5A424EEE-E5C8-4D2E-9212-20BED18F76C2}" presName="chevron7" presStyleLbl="alignNode1" presStyleIdx="6" presStyleCnt="7"/>
      <dgm:spPr/>
    </dgm:pt>
    <dgm:pt modelId="{9A15B6CF-0B88-4408-BF7C-07FCFE3CBF92}" type="pres">
      <dgm:prSet presAssocID="{5A424EEE-E5C8-4D2E-9212-20BED18F76C2}" presName="childtext" presStyleLbl="solidFgAcc1" presStyleIdx="0" presStyleCnt="1">
        <dgm:presLayoutVars>
          <dgm:chMax/>
          <dgm:chPref val="0"/>
          <dgm:bulletEnabled val="1"/>
        </dgm:presLayoutVars>
      </dgm:prSet>
      <dgm:spPr/>
    </dgm:pt>
  </dgm:ptLst>
  <dgm:cxnLst>
    <dgm:cxn modelId="{9F6C1E2C-7392-4667-A863-46BD3299E48A}" srcId="{D577AA0D-949E-4269-9E22-8B80ECCC734F}" destId="{5A424EEE-E5C8-4D2E-9212-20BED18F76C2}" srcOrd="0" destOrd="0" parTransId="{51C827B7-45A9-4AA2-85F8-39E482089AB6}" sibTransId="{C8C905FB-C35C-445E-A198-86851B2C3EA5}"/>
    <dgm:cxn modelId="{E7776D64-C95A-456B-82B3-1483FDC2E897}" type="presOf" srcId="{5A424EEE-E5C8-4D2E-9212-20BED18F76C2}" destId="{A09D0125-86E0-4F9E-BF5F-6ECE9740D4FE}" srcOrd="0" destOrd="0" presId="urn:microsoft.com/office/officeart/2008/layout/VerticalAccentList"/>
    <dgm:cxn modelId="{D0D12556-164C-45C9-AF97-E67053D44206}" type="presOf" srcId="{CFBDB5B9-4D8D-4D3F-8435-BA33423EEA7D}" destId="{9A15B6CF-0B88-4408-BF7C-07FCFE3CBF92}" srcOrd="0" destOrd="1" presId="urn:microsoft.com/office/officeart/2008/layout/VerticalAccentList"/>
    <dgm:cxn modelId="{7222D18D-7E43-41A4-A3A1-B4B8D5D91681}" srcId="{5A424EEE-E5C8-4D2E-9212-20BED18F76C2}" destId="{CFBDB5B9-4D8D-4D3F-8435-BA33423EEA7D}" srcOrd="1" destOrd="0" parTransId="{E2AAC560-9480-4538-8457-FCE4D49518BE}" sibTransId="{2E2FCBB5-063D-41F3-999F-80223A178AFF}"/>
    <dgm:cxn modelId="{047F9BA9-45CE-4FC1-9BA6-C964D69CBA7F}" srcId="{5A424EEE-E5C8-4D2E-9212-20BED18F76C2}" destId="{3DC2540F-3175-4053-930A-3FFF8651042B}" srcOrd="0" destOrd="0" parTransId="{E6DE466F-9E81-4210-B912-B93613D6F238}" sibTransId="{6EE61053-2781-49B4-8A0F-7CC1575EFAF0}"/>
    <dgm:cxn modelId="{6CFCCAA9-08D9-47F6-B2F9-B9BF2169DC02}" type="presOf" srcId="{3DC2540F-3175-4053-930A-3FFF8651042B}" destId="{9A15B6CF-0B88-4408-BF7C-07FCFE3CBF92}" srcOrd="0" destOrd="0" presId="urn:microsoft.com/office/officeart/2008/layout/VerticalAccentList"/>
    <dgm:cxn modelId="{E77232B1-BB54-40F6-A2BE-D9541520FE7D}" type="presOf" srcId="{D577AA0D-949E-4269-9E22-8B80ECCC734F}" destId="{476FC113-D2D1-4B15-9DD7-DB365B7CE421}" srcOrd="0" destOrd="0" presId="urn:microsoft.com/office/officeart/2008/layout/VerticalAccentList"/>
    <dgm:cxn modelId="{CFF6D238-4805-47FA-A095-8CEEDCA46F2C}" type="presParOf" srcId="{476FC113-D2D1-4B15-9DD7-DB365B7CE421}" destId="{914462EC-444D-41A4-BD06-4D79C2B595C0}" srcOrd="0" destOrd="0" presId="urn:microsoft.com/office/officeart/2008/layout/VerticalAccentList"/>
    <dgm:cxn modelId="{E7192A4D-69DB-4DD8-906A-AA7C78BE3B62}" type="presParOf" srcId="{914462EC-444D-41A4-BD06-4D79C2B595C0}" destId="{A09D0125-86E0-4F9E-BF5F-6ECE9740D4FE}" srcOrd="0" destOrd="0" presId="urn:microsoft.com/office/officeart/2008/layout/VerticalAccentList"/>
    <dgm:cxn modelId="{E7B0DA90-F765-445A-97B7-334A6B592B03}" type="presParOf" srcId="{476FC113-D2D1-4B15-9DD7-DB365B7CE421}" destId="{12B9BDD0-A388-4340-B880-7769FDF4AF08}" srcOrd="1" destOrd="0" presId="urn:microsoft.com/office/officeart/2008/layout/VerticalAccentList"/>
    <dgm:cxn modelId="{2BC15125-F6CC-485E-8199-13E0B981E1D0}" type="presParOf" srcId="{12B9BDD0-A388-4340-B880-7769FDF4AF08}" destId="{B0243D8F-889A-4C69-BFF7-D9D2A30ED579}" srcOrd="0" destOrd="0" presId="urn:microsoft.com/office/officeart/2008/layout/VerticalAccentList"/>
    <dgm:cxn modelId="{E0027CAF-BE2F-458B-B8CF-2784787C8678}" type="presParOf" srcId="{12B9BDD0-A388-4340-B880-7769FDF4AF08}" destId="{0398BE4B-981E-4D39-8470-755E0598D294}" srcOrd="1" destOrd="0" presId="urn:microsoft.com/office/officeart/2008/layout/VerticalAccentList"/>
    <dgm:cxn modelId="{8B712443-F50A-4FC3-8FEF-F40B55707BED}" type="presParOf" srcId="{12B9BDD0-A388-4340-B880-7769FDF4AF08}" destId="{DE6A506C-B5C8-42CE-8918-6E513B4E8663}" srcOrd="2" destOrd="0" presId="urn:microsoft.com/office/officeart/2008/layout/VerticalAccentList"/>
    <dgm:cxn modelId="{82951D58-203D-4089-B385-5BE47387B37F}" type="presParOf" srcId="{12B9BDD0-A388-4340-B880-7769FDF4AF08}" destId="{235B82E7-92CC-4B72-AFBD-5C2027E3826F}" srcOrd="3" destOrd="0" presId="urn:microsoft.com/office/officeart/2008/layout/VerticalAccentList"/>
    <dgm:cxn modelId="{F1579A95-FCF0-463D-8B0B-1BCC1E4F5E3D}" type="presParOf" srcId="{12B9BDD0-A388-4340-B880-7769FDF4AF08}" destId="{D5987A4D-D2D7-48C5-875A-F29F2EDEA222}" srcOrd="4" destOrd="0" presId="urn:microsoft.com/office/officeart/2008/layout/VerticalAccentList"/>
    <dgm:cxn modelId="{D63CF822-128A-470F-8EFB-26020073CA02}" type="presParOf" srcId="{12B9BDD0-A388-4340-B880-7769FDF4AF08}" destId="{4D3685FE-EA57-44B0-80BD-066DE4DED168}" srcOrd="5" destOrd="0" presId="urn:microsoft.com/office/officeart/2008/layout/VerticalAccentList"/>
    <dgm:cxn modelId="{4201AB81-5073-4887-B508-D6189D381F99}" type="presParOf" srcId="{12B9BDD0-A388-4340-B880-7769FDF4AF08}" destId="{8461F9CB-2838-4365-B644-EFD6693DD95F}" srcOrd="6" destOrd="0" presId="urn:microsoft.com/office/officeart/2008/layout/VerticalAccentList"/>
    <dgm:cxn modelId="{664443A9-2CB3-4B72-AD0B-CF3C3BAFD734}" type="presParOf" srcId="{12B9BDD0-A388-4340-B880-7769FDF4AF08}" destId="{9A15B6CF-0B88-4408-BF7C-07FCFE3CBF92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577AA0D-949E-4269-9E22-8B80ECCC734F}" type="doc">
      <dgm:prSet loTypeId="urn:microsoft.com/office/officeart/2008/layout/VerticalAccentList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CR"/>
        </a:p>
      </dgm:t>
    </dgm:pt>
    <dgm:pt modelId="{5A424EEE-E5C8-4D2E-9212-20BED18F76C2}">
      <dgm:prSet phldrT="[Texto]" custT="1"/>
      <dgm:spPr/>
      <dgm:t>
        <a:bodyPr/>
        <a:lstStyle/>
        <a:p>
          <a:r>
            <a:rPr lang="es-CR" sz="2400" b="1" dirty="0"/>
            <a:t>Código Municipal (7794)</a:t>
          </a:r>
        </a:p>
      </dgm:t>
    </dgm:pt>
    <dgm:pt modelId="{51C827B7-45A9-4AA2-85F8-39E482089AB6}" type="parTrans" cxnId="{9F6C1E2C-7392-4667-A863-46BD3299E48A}">
      <dgm:prSet/>
      <dgm:spPr/>
      <dgm:t>
        <a:bodyPr/>
        <a:lstStyle/>
        <a:p>
          <a:endParaRPr lang="es-CR"/>
        </a:p>
      </dgm:t>
    </dgm:pt>
    <dgm:pt modelId="{C8C905FB-C35C-445E-A198-86851B2C3EA5}" type="sibTrans" cxnId="{9F6C1E2C-7392-4667-A863-46BD3299E48A}">
      <dgm:prSet/>
      <dgm:spPr/>
      <dgm:t>
        <a:bodyPr/>
        <a:lstStyle/>
        <a:p>
          <a:endParaRPr lang="es-CR"/>
        </a:p>
      </dgm:t>
    </dgm:pt>
    <dgm:pt modelId="{3DC2540F-3175-4053-930A-3FFF8651042B}">
      <dgm:prSet phldrT="[Texto]" custT="1"/>
      <dgm:spPr/>
      <dgm:t>
        <a:bodyPr/>
        <a:lstStyle/>
        <a:p>
          <a:r>
            <a:rPr lang="es-CR" sz="1000" b="0" dirty="0"/>
            <a:t>Artículo 156 – </a:t>
          </a:r>
          <a:r>
            <a:rPr lang="es-ES" sz="1000" b="0" dirty="0"/>
            <a:t>inciso  b : Prestar los servicios contratados con absoluta dedicación, intensidad y calidad, responsabilizándose de sus actos y ejecutando sus tareas y deberes con apego a los principios legales, morales y éticos.</a:t>
          </a:r>
          <a:endParaRPr lang="es-CR" sz="1000" b="0" dirty="0"/>
        </a:p>
      </dgm:t>
    </dgm:pt>
    <dgm:pt modelId="{E6DE466F-9E81-4210-B912-B93613D6F238}" type="parTrans" cxnId="{047F9BA9-45CE-4FC1-9BA6-C964D69CBA7F}">
      <dgm:prSet/>
      <dgm:spPr/>
      <dgm:t>
        <a:bodyPr/>
        <a:lstStyle/>
        <a:p>
          <a:endParaRPr lang="es-CR"/>
        </a:p>
      </dgm:t>
    </dgm:pt>
    <dgm:pt modelId="{6EE61053-2781-49B4-8A0F-7CC1575EFAF0}" type="sibTrans" cxnId="{047F9BA9-45CE-4FC1-9BA6-C964D69CBA7F}">
      <dgm:prSet/>
      <dgm:spPr/>
      <dgm:t>
        <a:bodyPr/>
        <a:lstStyle/>
        <a:p>
          <a:endParaRPr lang="es-CR"/>
        </a:p>
      </dgm:t>
    </dgm:pt>
    <dgm:pt modelId="{EA0673D9-2E5E-4B72-BD93-4A551CEE765C}">
      <dgm:prSet phldrT="[Texto]" custT="1"/>
      <dgm:spPr/>
      <dgm:t>
        <a:bodyPr/>
        <a:lstStyle/>
        <a:p>
          <a:r>
            <a:rPr lang="es-ES" sz="1000" b="0" dirty="0"/>
            <a:t>Inciso C: Guardar la consideración debida al público atenderlo con diligencia, afán de servicio y buen trato, de modo que no se origine queja justificada por mal servicio o atención.</a:t>
          </a:r>
          <a:endParaRPr lang="es-CR" sz="1000" b="0" dirty="0"/>
        </a:p>
      </dgm:t>
    </dgm:pt>
    <dgm:pt modelId="{9801CE6B-F2CB-4417-AA36-DCAE2E1919DA}" type="parTrans" cxnId="{BE2D19FE-DA49-4857-AC1E-2AA9F0B14863}">
      <dgm:prSet/>
      <dgm:spPr/>
      <dgm:t>
        <a:bodyPr/>
        <a:lstStyle/>
        <a:p>
          <a:endParaRPr lang="es-CR"/>
        </a:p>
      </dgm:t>
    </dgm:pt>
    <dgm:pt modelId="{9F4C14B1-8766-4B3B-B8DF-18ADDDA9C56A}" type="sibTrans" cxnId="{BE2D19FE-DA49-4857-AC1E-2AA9F0B14863}">
      <dgm:prSet/>
      <dgm:spPr/>
      <dgm:t>
        <a:bodyPr/>
        <a:lstStyle/>
        <a:p>
          <a:endParaRPr lang="es-CR"/>
        </a:p>
      </dgm:t>
    </dgm:pt>
    <dgm:pt modelId="{476FC113-D2D1-4B15-9DD7-DB365B7CE421}" type="pres">
      <dgm:prSet presAssocID="{D577AA0D-949E-4269-9E22-8B80ECCC734F}" presName="Name0" presStyleCnt="0">
        <dgm:presLayoutVars>
          <dgm:chMax/>
          <dgm:chPref/>
          <dgm:dir/>
        </dgm:presLayoutVars>
      </dgm:prSet>
      <dgm:spPr/>
    </dgm:pt>
    <dgm:pt modelId="{914462EC-444D-41A4-BD06-4D79C2B595C0}" type="pres">
      <dgm:prSet presAssocID="{5A424EEE-E5C8-4D2E-9212-20BED18F76C2}" presName="parenttextcomposite" presStyleCnt="0"/>
      <dgm:spPr/>
    </dgm:pt>
    <dgm:pt modelId="{A09D0125-86E0-4F9E-BF5F-6ECE9740D4FE}" type="pres">
      <dgm:prSet presAssocID="{5A424EEE-E5C8-4D2E-9212-20BED18F76C2}" presName="parenttext" presStyleLbl="revTx" presStyleIdx="0" presStyleCnt="1" custLinFactNeighborX="786" custLinFactNeighborY="-53602">
        <dgm:presLayoutVars>
          <dgm:chMax/>
          <dgm:chPref val="2"/>
          <dgm:bulletEnabled val="1"/>
        </dgm:presLayoutVars>
      </dgm:prSet>
      <dgm:spPr/>
    </dgm:pt>
    <dgm:pt modelId="{12B9BDD0-A388-4340-B880-7769FDF4AF08}" type="pres">
      <dgm:prSet presAssocID="{5A424EEE-E5C8-4D2E-9212-20BED18F76C2}" presName="composite" presStyleCnt="0"/>
      <dgm:spPr/>
    </dgm:pt>
    <dgm:pt modelId="{B0243D8F-889A-4C69-BFF7-D9D2A30ED579}" type="pres">
      <dgm:prSet presAssocID="{5A424EEE-E5C8-4D2E-9212-20BED18F76C2}" presName="chevron1" presStyleLbl="alignNode1" presStyleIdx="0" presStyleCnt="7"/>
      <dgm:spPr/>
    </dgm:pt>
    <dgm:pt modelId="{0398BE4B-981E-4D39-8470-755E0598D294}" type="pres">
      <dgm:prSet presAssocID="{5A424EEE-E5C8-4D2E-9212-20BED18F76C2}" presName="chevron2" presStyleLbl="alignNode1" presStyleIdx="1" presStyleCnt="7"/>
      <dgm:spPr/>
    </dgm:pt>
    <dgm:pt modelId="{DE6A506C-B5C8-42CE-8918-6E513B4E8663}" type="pres">
      <dgm:prSet presAssocID="{5A424EEE-E5C8-4D2E-9212-20BED18F76C2}" presName="chevron3" presStyleLbl="alignNode1" presStyleIdx="2" presStyleCnt="7"/>
      <dgm:spPr/>
    </dgm:pt>
    <dgm:pt modelId="{235B82E7-92CC-4B72-AFBD-5C2027E3826F}" type="pres">
      <dgm:prSet presAssocID="{5A424EEE-E5C8-4D2E-9212-20BED18F76C2}" presName="chevron4" presStyleLbl="alignNode1" presStyleIdx="3" presStyleCnt="7"/>
      <dgm:spPr/>
    </dgm:pt>
    <dgm:pt modelId="{D5987A4D-D2D7-48C5-875A-F29F2EDEA222}" type="pres">
      <dgm:prSet presAssocID="{5A424EEE-E5C8-4D2E-9212-20BED18F76C2}" presName="chevron5" presStyleLbl="alignNode1" presStyleIdx="4" presStyleCnt="7"/>
      <dgm:spPr/>
    </dgm:pt>
    <dgm:pt modelId="{4D3685FE-EA57-44B0-80BD-066DE4DED168}" type="pres">
      <dgm:prSet presAssocID="{5A424EEE-E5C8-4D2E-9212-20BED18F76C2}" presName="chevron6" presStyleLbl="alignNode1" presStyleIdx="5" presStyleCnt="7"/>
      <dgm:spPr/>
    </dgm:pt>
    <dgm:pt modelId="{8461F9CB-2838-4365-B644-EFD6693DD95F}" type="pres">
      <dgm:prSet presAssocID="{5A424EEE-E5C8-4D2E-9212-20BED18F76C2}" presName="chevron7" presStyleLbl="alignNode1" presStyleIdx="6" presStyleCnt="7"/>
      <dgm:spPr/>
    </dgm:pt>
    <dgm:pt modelId="{9A15B6CF-0B88-4408-BF7C-07FCFE3CBF92}" type="pres">
      <dgm:prSet presAssocID="{5A424EEE-E5C8-4D2E-9212-20BED18F76C2}" presName="childtext" presStyleLbl="solidFgAcc1" presStyleIdx="0" presStyleCnt="1" custScaleY="109116">
        <dgm:presLayoutVars>
          <dgm:chMax/>
          <dgm:chPref val="0"/>
          <dgm:bulletEnabled val="1"/>
        </dgm:presLayoutVars>
      </dgm:prSet>
      <dgm:spPr/>
    </dgm:pt>
  </dgm:ptLst>
  <dgm:cxnLst>
    <dgm:cxn modelId="{DF549210-4C7E-4AA1-A1C2-0FAFDF32242E}" type="presOf" srcId="{3DC2540F-3175-4053-930A-3FFF8651042B}" destId="{9A15B6CF-0B88-4408-BF7C-07FCFE3CBF92}" srcOrd="0" destOrd="0" presId="urn:microsoft.com/office/officeart/2008/layout/VerticalAccentList"/>
    <dgm:cxn modelId="{9F6C1E2C-7392-4667-A863-46BD3299E48A}" srcId="{D577AA0D-949E-4269-9E22-8B80ECCC734F}" destId="{5A424EEE-E5C8-4D2E-9212-20BED18F76C2}" srcOrd="0" destOrd="0" parTransId="{51C827B7-45A9-4AA2-85F8-39E482089AB6}" sibTransId="{C8C905FB-C35C-445E-A198-86851B2C3EA5}"/>
    <dgm:cxn modelId="{00407E35-9354-4314-8A23-AC23C32C9B12}" type="presOf" srcId="{5A424EEE-E5C8-4D2E-9212-20BED18F76C2}" destId="{A09D0125-86E0-4F9E-BF5F-6ECE9740D4FE}" srcOrd="0" destOrd="0" presId="urn:microsoft.com/office/officeart/2008/layout/VerticalAccentList"/>
    <dgm:cxn modelId="{54F0B344-D24D-48A4-A706-008A5E0E4F89}" type="presOf" srcId="{EA0673D9-2E5E-4B72-BD93-4A551CEE765C}" destId="{9A15B6CF-0B88-4408-BF7C-07FCFE3CBF92}" srcOrd="0" destOrd="1" presId="urn:microsoft.com/office/officeart/2008/layout/VerticalAccentList"/>
    <dgm:cxn modelId="{DCE3FD89-D422-4E46-85B0-668C563B8B48}" type="presOf" srcId="{D577AA0D-949E-4269-9E22-8B80ECCC734F}" destId="{476FC113-D2D1-4B15-9DD7-DB365B7CE421}" srcOrd="0" destOrd="0" presId="urn:microsoft.com/office/officeart/2008/layout/VerticalAccentList"/>
    <dgm:cxn modelId="{047F9BA9-45CE-4FC1-9BA6-C964D69CBA7F}" srcId="{5A424EEE-E5C8-4D2E-9212-20BED18F76C2}" destId="{3DC2540F-3175-4053-930A-3FFF8651042B}" srcOrd="0" destOrd="0" parTransId="{E6DE466F-9E81-4210-B912-B93613D6F238}" sibTransId="{6EE61053-2781-49B4-8A0F-7CC1575EFAF0}"/>
    <dgm:cxn modelId="{BE2D19FE-DA49-4857-AC1E-2AA9F0B14863}" srcId="{5A424EEE-E5C8-4D2E-9212-20BED18F76C2}" destId="{EA0673D9-2E5E-4B72-BD93-4A551CEE765C}" srcOrd="1" destOrd="0" parTransId="{9801CE6B-F2CB-4417-AA36-DCAE2E1919DA}" sibTransId="{9F4C14B1-8766-4B3B-B8DF-18ADDDA9C56A}"/>
    <dgm:cxn modelId="{B072E0C4-381E-4C47-A069-9B7DE677F460}" type="presParOf" srcId="{476FC113-D2D1-4B15-9DD7-DB365B7CE421}" destId="{914462EC-444D-41A4-BD06-4D79C2B595C0}" srcOrd="0" destOrd="0" presId="urn:microsoft.com/office/officeart/2008/layout/VerticalAccentList"/>
    <dgm:cxn modelId="{58A20D0E-8C8B-4A2D-ADEF-E2608C21FAF7}" type="presParOf" srcId="{914462EC-444D-41A4-BD06-4D79C2B595C0}" destId="{A09D0125-86E0-4F9E-BF5F-6ECE9740D4FE}" srcOrd="0" destOrd="0" presId="urn:microsoft.com/office/officeart/2008/layout/VerticalAccentList"/>
    <dgm:cxn modelId="{771CA10E-A5B9-4B5C-9CCA-8BB9424982F2}" type="presParOf" srcId="{476FC113-D2D1-4B15-9DD7-DB365B7CE421}" destId="{12B9BDD0-A388-4340-B880-7769FDF4AF08}" srcOrd="1" destOrd="0" presId="urn:microsoft.com/office/officeart/2008/layout/VerticalAccentList"/>
    <dgm:cxn modelId="{275ED838-47B9-4BAA-BFB6-163EF3849520}" type="presParOf" srcId="{12B9BDD0-A388-4340-B880-7769FDF4AF08}" destId="{B0243D8F-889A-4C69-BFF7-D9D2A30ED579}" srcOrd="0" destOrd="0" presId="urn:microsoft.com/office/officeart/2008/layout/VerticalAccentList"/>
    <dgm:cxn modelId="{B8918A9E-9E66-42F3-95A2-66275CA3B905}" type="presParOf" srcId="{12B9BDD0-A388-4340-B880-7769FDF4AF08}" destId="{0398BE4B-981E-4D39-8470-755E0598D294}" srcOrd="1" destOrd="0" presId="urn:microsoft.com/office/officeart/2008/layout/VerticalAccentList"/>
    <dgm:cxn modelId="{2F3A40CD-1AE3-4EB8-B251-F802D48A44F6}" type="presParOf" srcId="{12B9BDD0-A388-4340-B880-7769FDF4AF08}" destId="{DE6A506C-B5C8-42CE-8918-6E513B4E8663}" srcOrd="2" destOrd="0" presId="urn:microsoft.com/office/officeart/2008/layout/VerticalAccentList"/>
    <dgm:cxn modelId="{CAC5D9BB-1216-4065-B0F2-96160F7197CF}" type="presParOf" srcId="{12B9BDD0-A388-4340-B880-7769FDF4AF08}" destId="{235B82E7-92CC-4B72-AFBD-5C2027E3826F}" srcOrd="3" destOrd="0" presId="urn:microsoft.com/office/officeart/2008/layout/VerticalAccentList"/>
    <dgm:cxn modelId="{155606B5-AD20-4E37-8993-088467F76A44}" type="presParOf" srcId="{12B9BDD0-A388-4340-B880-7769FDF4AF08}" destId="{D5987A4D-D2D7-48C5-875A-F29F2EDEA222}" srcOrd="4" destOrd="0" presId="urn:microsoft.com/office/officeart/2008/layout/VerticalAccentList"/>
    <dgm:cxn modelId="{5EA764A0-D047-4456-927A-2DDFEE64C692}" type="presParOf" srcId="{12B9BDD0-A388-4340-B880-7769FDF4AF08}" destId="{4D3685FE-EA57-44B0-80BD-066DE4DED168}" srcOrd="5" destOrd="0" presId="urn:microsoft.com/office/officeart/2008/layout/VerticalAccentList"/>
    <dgm:cxn modelId="{8A7E3A70-6AE1-46D8-BA10-509C4AA7FAE1}" type="presParOf" srcId="{12B9BDD0-A388-4340-B880-7769FDF4AF08}" destId="{8461F9CB-2838-4365-B644-EFD6693DD95F}" srcOrd="6" destOrd="0" presId="urn:microsoft.com/office/officeart/2008/layout/VerticalAccentList"/>
    <dgm:cxn modelId="{D2CAA508-5B68-4DED-9E16-579B133D0127}" type="presParOf" srcId="{12B9BDD0-A388-4340-B880-7769FDF4AF08}" destId="{9A15B6CF-0B88-4408-BF7C-07FCFE3CBF92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D3D10A0-10FD-43A6-BD1A-2AFBBCE4ACA5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3DB6FE9A-A398-4E8B-9CFB-32D6EB91B548}">
      <dgm:prSet phldrT="[Texto]"/>
      <dgm:spPr/>
      <dgm:t>
        <a:bodyPr/>
        <a:lstStyle/>
        <a:p>
          <a:r>
            <a:rPr lang="es-CR" dirty="0"/>
            <a:t>Identificación de la persona usuaria</a:t>
          </a:r>
        </a:p>
      </dgm:t>
    </dgm:pt>
    <dgm:pt modelId="{B2D10A42-E275-4B65-A773-FDF49B4C0BF3}" type="parTrans" cxnId="{4E41D6F7-C230-47C9-AC94-38687A623FBE}">
      <dgm:prSet/>
      <dgm:spPr/>
      <dgm:t>
        <a:bodyPr/>
        <a:lstStyle/>
        <a:p>
          <a:endParaRPr lang="es-CR"/>
        </a:p>
      </dgm:t>
    </dgm:pt>
    <dgm:pt modelId="{7C6DB135-CED9-4996-8EFC-7E141B2F7A6F}" type="sibTrans" cxnId="{4E41D6F7-C230-47C9-AC94-38687A623FBE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s-CR"/>
        </a:p>
      </dgm:t>
    </dgm:pt>
    <dgm:pt modelId="{BCF7FE3B-30A9-4D98-A042-C11847D8F94C}">
      <dgm:prSet phldrT="[Texto]"/>
      <dgm:spPr/>
      <dgm:t>
        <a:bodyPr/>
        <a:lstStyle/>
        <a:p>
          <a:r>
            <a:rPr lang="es-CR" dirty="0"/>
            <a:t>Construir relaciones</a:t>
          </a:r>
        </a:p>
      </dgm:t>
    </dgm:pt>
    <dgm:pt modelId="{2D3548C0-4BEE-412B-BE07-71F2141EA68D}" type="parTrans" cxnId="{1B8A3129-0D2B-48E7-80DA-B4C59A12FF24}">
      <dgm:prSet/>
      <dgm:spPr/>
      <dgm:t>
        <a:bodyPr/>
        <a:lstStyle/>
        <a:p>
          <a:endParaRPr lang="es-CR"/>
        </a:p>
      </dgm:t>
    </dgm:pt>
    <dgm:pt modelId="{63C55EE4-FA3F-4687-816F-0A485B53B355}" type="sibTrans" cxnId="{1B8A3129-0D2B-48E7-80DA-B4C59A12FF24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R"/>
        </a:p>
      </dgm:t>
    </dgm:pt>
    <dgm:pt modelId="{234E3139-E366-4A5F-8D53-DDE27A25CAA4}">
      <dgm:prSet phldrT="[Texto]"/>
      <dgm:spPr/>
      <dgm:t>
        <a:bodyPr/>
        <a:lstStyle/>
        <a:p>
          <a:r>
            <a:rPr lang="es-CR" dirty="0"/>
            <a:t>Determinar satisfacción</a:t>
          </a:r>
        </a:p>
      </dgm:t>
    </dgm:pt>
    <dgm:pt modelId="{7D49AC45-1792-46C7-BB6A-FB4282DC2E8E}" type="parTrans" cxnId="{132ADBBA-CF70-4F3F-A57D-4A27D5E10753}">
      <dgm:prSet/>
      <dgm:spPr/>
      <dgm:t>
        <a:bodyPr/>
        <a:lstStyle/>
        <a:p>
          <a:endParaRPr lang="es-CR"/>
        </a:p>
      </dgm:t>
    </dgm:pt>
    <dgm:pt modelId="{FA849669-3A9B-4C3E-A318-9F378BE07AD7}" type="sibTrans" cxnId="{132ADBBA-CF70-4F3F-A57D-4A27D5E10753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es-CR"/>
        </a:p>
      </dgm:t>
    </dgm:pt>
    <dgm:pt modelId="{B7A2A82B-85A2-4E06-8DF4-401C7ED65FF5}" type="pres">
      <dgm:prSet presAssocID="{ED3D10A0-10FD-43A6-BD1A-2AFBBCE4ACA5}" presName="Name0" presStyleCnt="0">
        <dgm:presLayoutVars>
          <dgm:chMax val="21"/>
          <dgm:chPref val="21"/>
        </dgm:presLayoutVars>
      </dgm:prSet>
      <dgm:spPr/>
    </dgm:pt>
    <dgm:pt modelId="{4242AAE2-9C1F-4671-880C-A992C1FB1049}" type="pres">
      <dgm:prSet presAssocID="{3DB6FE9A-A398-4E8B-9CFB-32D6EB91B548}" presName="text1" presStyleCnt="0"/>
      <dgm:spPr/>
    </dgm:pt>
    <dgm:pt modelId="{18AA3F28-C076-4D88-BCEB-4BCD1EED7FF9}" type="pres">
      <dgm:prSet presAssocID="{3DB6FE9A-A398-4E8B-9CFB-32D6EB91B548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60269C6-0E56-414B-9E65-B47D7C6829B3}" type="pres">
      <dgm:prSet presAssocID="{3DB6FE9A-A398-4E8B-9CFB-32D6EB91B548}" presName="textaccent1" presStyleCnt="0"/>
      <dgm:spPr/>
    </dgm:pt>
    <dgm:pt modelId="{4CE8CA15-29D5-43D7-9E75-99B3A4CE9F9B}" type="pres">
      <dgm:prSet presAssocID="{3DB6FE9A-A398-4E8B-9CFB-32D6EB91B548}" presName="accentRepeatNode" presStyleLbl="solidAlignAcc1" presStyleIdx="0" presStyleCnt="6"/>
      <dgm:spPr/>
    </dgm:pt>
    <dgm:pt modelId="{383C2DEB-4533-4068-9A8B-10562BE8FA9E}" type="pres">
      <dgm:prSet presAssocID="{7C6DB135-CED9-4996-8EFC-7E141B2F7A6F}" presName="image1" presStyleCnt="0"/>
      <dgm:spPr/>
    </dgm:pt>
    <dgm:pt modelId="{216DE78D-E3FA-4E87-A6E7-56BE4D25C076}" type="pres">
      <dgm:prSet presAssocID="{7C6DB135-CED9-4996-8EFC-7E141B2F7A6F}" presName="imageRepeatNode" presStyleLbl="alignAcc1" presStyleIdx="0" presStyleCnt="3"/>
      <dgm:spPr/>
    </dgm:pt>
    <dgm:pt modelId="{6B7CAB42-15BF-420E-AC87-6E03AEE875CA}" type="pres">
      <dgm:prSet presAssocID="{7C6DB135-CED9-4996-8EFC-7E141B2F7A6F}" presName="imageaccent1" presStyleCnt="0"/>
      <dgm:spPr/>
    </dgm:pt>
    <dgm:pt modelId="{DE76EFE0-C2D8-4DBE-8E9C-F8A04D75D53D}" type="pres">
      <dgm:prSet presAssocID="{7C6DB135-CED9-4996-8EFC-7E141B2F7A6F}" presName="accentRepeatNode" presStyleLbl="solidAlignAcc1" presStyleIdx="1" presStyleCnt="6"/>
      <dgm:spPr/>
    </dgm:pt>
    <dgm:pt modelId="{30CEB5BF-FEB5-4842-B4C0-A65691A87FC1}" type="pres">
      <dgm:prSet presAssocID="{BCF7FE3B-30A9-4D98-A042-C11847D8F94C}" presName="text2" presStyleCnt="0"/>
      <dgm:spPr/>
    </dgm:pt>
    <dgm:pt modelId="{8E9C8941-65A8-443F-95FE-9623C2672591}" type="pres">
      <dgm:prSet presAssocID="{BCF7FE3B-30A9-4D98-A042-C11847D8F94C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05CC737-322A-47AF-9303-DFED988DF6A3}" type="pres">
      <dgm:prSet presAssocID="{BCF7FE3B-30A9-4D98-A042-C11847D8F94C}" presName="textaccent2" presStyleCnt="0"/>
      <dgm:spPr/>
    </dgm:pt>
    <dgm:pt modelId="{D523C9FB-9FDA-4EAF-80BE-4CBB1F1FAD61}" type="pres">
      <dgm:prSet presAssocID="{BCF7FE3B-30A9-4D98-A042-C11847D8F94C}" presName="accentRepeatNode" presStyleLbl="solidAlignAcc1" presStyleIdx="2" presStyleCnt="6"/>
      <dgm:spPr/>
    </dgm:pt>
    <dgm:pt modelId="{436C6E03-A97B-473C-9517-0874E1727C97}" type="pres">
      <dgm:prSet presAssocID="{63C55EE4-FA3F-4687-816F-0A485B53B355}" presName="image2" presStyleCnt="0"/>
      <dgm:spPr/>
    </dgm:pt>
    <dgm:pt modelId="{E97360C0-63FE-4569-A5E7-B2DFBB9D86AB}" type="pres">
      <dgm:prSet presAssocID="{63C55EE4-FA3F-4687-816F-0A485B53B355}" presName="imageRepeatNode" presStyleLbl="alignAcc1" presStyleIdx="1" presStyleCnt="3"/>
      <dgm:spPr/>
    </dgm:pt>
    <dgm:pt modelId="{459089A2-BED5-41C2-AE64-E73781E14F21}" type="pres">
      <dgm:prSet presAssocID="{63C55EE4-FA3F-4687-816F-0A485B53B355}" presName="imageaccent2" presStyleCnt="0"/>
      <dgm:spPr/>
    </dgm:pt>
    <dgm:pt modelId="{8FE48552-D3D7-4E0A-9BAD-C8A53A2372BC}" type="pres">
      <dgm:prSet presAssocID="{63C55EE4-FA3F-4687-816F-0A485B53B355}" presName="accentRepeatNode" presStyleLbl="solidAlignAcc1" presStyleIdx="3" presStyleCnt="6"/>
      <dgm:spPr/>
    </dgm:pt>
    <dgm:pt modelId="{F2100A3A-A572-4A7F-8F6B-45937FBB3D44}" type="pres">
      <dgm:prSet presAssocID="{234E3139-E366-4A5F-8D53-DDE27A25CAA4}" presName="text3" presStyleCnt="0"/>
      <dgm:spPr/>
    </dgm:pt>
    <dgm:pt modelId="{46522985-5785-4DE8-BF78-EB47E313EE25}" type="pres">
      <dgm:prSet presAssocID="{234E3139-E366-4A5F-8D53-DDE27A25CAA4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0B14BED-04B8-443F-AC41-954C831E6DD2}" type="pres">
      <dgm:prSet presAssocID="{234E3139-E366-4A5F-8D53-DDE27A25CAA4}" presName="textaccent3" presStyleCnt="0"/>
      <dgm:spPr/>
    </dgm:pt>
    <dgm:pt modelId="{096C4BCF-4027-43CA-AACA-40D1622A4203}" type="pres">
      <dgm:prSet presAssocID="{234E3139-E366-4A5F-8D53-DDE27A25CAA4}" presName="accentRepeatNode" presStyleLbl="solidAlignAcc1" presStyleIdx="4" presStyleCnt="6"/>
      <dgm:spPr/>
    </dgm:pt>
    <dgm:pt modelId="{F8B8FF57-1525-499F-8004-B465D7039A13}" type="pres">
      <dgm:prSet presAssocID="{FA849669-3A9B-4C3E-A318-9F378BE07AD7}" presName="image3" presStyleCnt="0"/>
      <dgm:spPr/>
    </dgm:pt>
    <dgm:pt modelId="{27AD998E-9CE6-4CA0-8124-B4D7536284F7}" type="pres">
      <dgm:prSet presAssocID="{FA849669-3A9B-4C3E-A318-9F378BE07AD7}" presName="imageRepeatNode" presStyleLbl="alignAcc1" presStyleIdx="2" presStyleCnt="3"/>
      <dgm:spPr/>
    </dgm:pt>
    <dgm:pt modelId="{098B030B-788F-47CD-9FE8-D1790760ED8F}" type="pres">
      <dgm:prSet presAssocID="{FA849669-3A9B-4C3E-A318-9F378BE07AD7}" presName="imageaccent3" presStyleCnt="0"/>
      <dgm:spPr/>
    </dgm:pt>
    <dgm:pt modelId="{2E1D2E16-93AC-456E-A8C9-48D725378E76}" type="pres">
      <dgm:prSet presAssocID="{FA849669-3A9B-4C3E-A318-9F378BE07AD7}" presName="accentRepeatNode" presStyleLbl="solidAlignAcc1" presStyleIdx="5" presStyleCnt="6"/>
      <dgm:spPr/>
    </dgm:pt>
  </dgm:ptLst>
  <dgm:cxnLst>
    <dgm:cxn modelId="{E1C01803-0CB5-4ADA-9906-F8CCE5A91E33}" type="presOf" srcId="{7C6DB135-CED9-4996-8EFC-7E141B2F7A6F}" destId="{216DE78D-E3FA-4E87-A6E7-56BE4D25C076}" srcOrd="0" destOrd="0" presId="urn:microsoft.com/office/officeart/2008/layout/HexagonCluster"/>
    <dgm:cxn modelId="{58C5011A-39D2-4B04-8488-04AF816F21B5}" type="presOf" srcId="{BCF7FE3B-30A9-4D98-A042-C11847D8F94C}" destId="{8E9C8941-65A8-443F-95FE-9623C2672591}" srcOrd="0" destOrd="0" presId="urn:microsoft.com/office/officeart/2008/layout/HexagonCluster"/>
    <dgm:cxn modelId="{1B8A3129-0D2B-48E7-80DA-B4C59A12FF24}" srcId="{ED3D10A0-10FD-43A6-BD1A-2AFBBCE4ACA5}" destId="{BCF7FE3B-30A9-4D98-A042-C11847D8F94C}" srcOrd="1" destOrd="0" parTransId="{2D3548C0-4BEE-412B-BE07-71F2141EA68D}" sibTransId="{63C55EE4-FA3F-4687-816F-0A485B53B355}"/>
    <dgm:cxn modelId="{C46E015F-E3B2-4DD7-82BF-A814F006B8F5}" type="presOf" srcId="{FA849669-3A9B-4C3E-A318-9F378BE07AD7}" destId="{27AD998E-9CE6-4CA0-8124-B4D7536284F7}" srcOrd="0" destOrd="0" presId="urn:microsoft.com/office/officeart/2008/layout/HexagonCluster"/>
    <dgm:cxn modelId="{DFFE5F8D-5D88-43B3-974C-15CBF609DD77}" type="presOf" srcId="{ED3D10A0-10FD-43A6-BD1A-2AFBBCE4ACA5}" destId="{B7A2A82B-85A2-4E06-8DF4-401C7ED65FF5}" srcOrd="0" destOrd="0" presId="urn:microsoft.com/office/officeart/2008/layout/HexagonCluster"/>
    <dgm:cxn modelId="{7CA82D90-FF67-475F-8792-CF77BDA950D6}" type="presOf" srcId="{234E3139-E366-4A5F-8D53-DDE27A25CAA4}" destId="{46522985-5785-4DE8-BF78-EB47E313EE25}" srcOrd="0" destOrd="0" presId="urn:microsoft.com/office/officeart/2008/layout/HexagonCluster"/>
    <dgm:cxn modelId="{F5C646A8-2AAA-425A-B7CC-C448581C9A64}" type="presOf" srcId="{3DB6FE9A-A398-4E8B-9CFB-32D6EB91B548}" destId="{18AA3F28-C076-4D88-BCEB-4BCD1EED7FF9}" srcOrd="0" destOrd="0" presId="urn:microsoft.com/office/officeart/2008/layout/HexagonCluster"/>
    <dgm:cxn modelId="{132ADBBA-CF70-4F3F-A57D-4A27D5E10753}" srcId="{ED3D10A0-10FD-43A6-BD1A-2AFBBCE4ACA5}" destId="{234E3139-E366-4A5F-8D53-DDE27A25CAA4}" srcOrd="2" destOrd="0" parTransId="{7D49AC45-1792-46C7-BB6A-FB4282DC2E8E}" sibTransId="{FA849669-3A9B-4C3E-A318-9F378BE07AD7}"/>
    <dgm:cxn modelId="{371AF1E7-1253-4FB9-8A38-C14453FD1F2B}" type="presOf" srcId="{63C55EE4-FA3F-4687-816F-0A485B53B355}" destId="{E97360C0-63FE-4569-A5E7-B2DFBB9D86AB}" srcOrd="0" destOrd="0" presId="urn:microsoft.com/office/officeart/2008/layout/HexagonCluster"/>
    <dgm:cxn modelId="{4E41D6F7-C230-47C9-AC94-38687A623FBE}" srcId="{ED3D10A0-10FD-43A6-BD1A-2AFBBCE4ACA5}" destId="{3DB6FE9A-A398-4E8B-9CFB-32D6EB91B548}" srcOrd="0" destOrd="0" parTransId="{B2D10A42-E275-4B65-A773-FDF49B4C0BF3}" sibTransId="{7C6DB135-CED9-4996-8EFC-7E141B2F7A6F}"/>
    <dgm:cxn modelId="{A63518ED-1AFB-4453-A4E7-68D595D89E09}" type="presParOf" srcId="{B7A2A82B-85A2-4E06-8DF4-401C7ED65FF5}" destId="{4242AAE2-9C1F-4671-880C-A992C1FB1049}" srcOrd="0" destOrd="0" presId="urn:microsoft.com/office/officeart/2008/layout/HexagonCluster"/>
    <dgm:cxn modelId="{34F26469-BB75-462B-8F12-D38D9ADAE50A}" type="presParOf" srcId="{4242AAE2-9C1F-4671-880C-A992C1FB1049}" destId="{18AA3F28-C076-4D88-BCEB-4BCD1EED7FF9}" srcOrd="0" destOrd="0" presId="urn:microsoft.com/office/officeart/2008/layout/HexagonCluster"/>
    <dgm:cxn modelId="{5379056E-2B5A-4150-84CE-2097D9891E85}" type="presParOf" srcId="{B7A2A82B-85A2-4E06-8DF4-401C7ED65FF5}" destId="{360269C6-0E56-414B-9E65-B47D7C6829B3}" srcOrd="1" destOrd="0" presId="urn:microsoft.com/office/officeart/2008/layout/HexagonCluster"/>
    <dgm:cxn modelId="{845B0080-F3DE-4857-9F95-1359E4D88B22}" type="presParOf" srcId="{360269C6-0E56-414B-9E65-B47D7C6829B3}" destId="{4CE8CA15-29D5-43D7-9E75-99B3A4CE9F9B}" srcOrd="0" destOrd="0" presId="urn:microsoft.com/office/officeart/2008/layout/HexagonCluster"/>
    <dgm:cxn modelId="{A573CA81-3CFD-4C17-9047-9EC53FB48145}" type="presParOf" srcId="{B7A2A82B-85A2-4E06-8DF4-401C7ED65FF5}" destId="{383C2DEB-4533-4068-9A8B-10562BE8FA9E}" srcOrd="2" destOrd="0" presId="urn:microsoft.com/office/officeart/2008/layout/HexagonCluster"/>
    <dgm:cxn modelId="{DA4CDE92-6133-44BD-8DB2-93B78B667356}" type="presParOf" srcId="{383C2DEB-4533-4068-9A8B-10562BE8FA9E}" destId="{216DE78D-E3FA-4E87-A6E7-56BE4D25C076}" srcOrd="0" destOrd="0" presId="urn:microsoft.com/office/officeart/2008/layout/HexagonCluster"/>
    <dgm:cxn modelId="{ACF6F1F5-F462-4476-9265-D9C8FEFE5806}" type="presParOf" srcId="{B7A2A82B-85A2-4E06-8DF4-401C7ED65FF5}" destId="{6B7CAB42-15BF-420E-AC87-6E03AEE875CA}" srcOrd="3" destOrd="0" presId="urn:microsoft.com/office/officeart/2008/layout/HexagonCluster"/>
    <dgm:cxn modelId="{FE8CCDDF-D069-4DFA-B13E-F30C1B4DF6C0}" type="presParOf" srcId="{6B7CAB42-15BF-420E-AC87-6E03AEE875CA}" destId="{DE76EFE0-C2D8-4DBE-8E9C-F8A04D75D53D}" srcOrd="0" destOrd="0" presId="urn:microsoft.com/office/officeart/2008/layout/HexagonCluster"/>
    <dgm:cxn modelId="{7D2AB3E0-9209-4490-886F-0CFF9D8EDCA1}" type="presParOf" srcId="{B7A2A82B-85A2-4E06-8DF4-401C7ED65FF5}" destId="{30CEB5BF-FEB5-4842-B4C0-A65691A87FC1}" srcOrd="4" destOrd="0" presId="urn:microsoft.com/office/officeart/2008/layout/HexagonCluster"/>
    <dgm:cxn modelId="{7CEEA943-D2ED-4CB8-88C5-DD2E6B1A0917}" type="presParOf" srcId="{30CEB5BF-FEB5-4842-B4C0-A65691A87FC1}" destId="{8E9C8941-65A8-443F-95FE-9623C2672591}" srcOrd="0" destOrd="0" presId="urn:microsoft.com/office/officeart/2008/layout/HexagonCluster"/>
    <dgm:cxn modelId="{EC011D9C-F617-46A5-9B41-FB625536D712}" type="presParOf" srcId="{B7A2A82B-85A2-4E06-8DF4-401C7ED65FF5}" destId="{105CC737-322A-47AF-9303-DFED988DF6A3}" srcOrd="5" destOrd="0" presId="urn:microsoft.com/office/officeart/2008/layout/HexagonCluster"/>
    <dgm:cxn modelId="{6E37AF54-BEAB-499B-9E4E-CD79DC4D7C27}" type="presParOf" srcId="{105CC737-322A-47AF-9303-DFED988DF6A3}" destId="{D523C9FB-9FDA-4EAF-80BE-4CBB1F1FAD61}" srcOrd="0" destOrd="0" presId="urn:microsoft.com/office/officeart/2008/layout/HexagonCluster"/>
    <dgm:cxn modelId="{CA6BB38F-AA99-47F1-A060-A41963C09437}" type="presParOf" srcId="{B7A2A82B-85A2-4E06-8DF4-401C7ED65FF5}" destId="{436C6E03-A97B-473C-9517-0874E1727C97}" srcOrd="6" destOrd="0" presId="urn:microsoft.com/office/officeart/2008/layout/HexagonCluster"/>
    <dgm:cxn modelId="{C33AEA63-1C9C-4633-963B-8E2C4941B860}" type="presParOf" srcId="{436C6E03-A97B-473C-9517-0874E1727C97}" destId="{E97360C0-63FE-4569-A5E7-B2DFBB9D86AB}" srcOrd="0" destOrd="0" presId="urn:microsoft.com/office/officeart/2008/layout/HexagonCluster"/>
    <dgm:cxn modelId="{38E11788-745E-4F41-A0F0-1FC54911BFF0}" type="presParOf" srcId="{B7A2A82B-85A2-4E06-8DF4-401C7ED65FF5}" destId="{459089A2-BED5-41C2-AE64-E73781E14F21}" srcOrd="7" destOrd="0" presId="urn:microsoft.com/office/officeart/2008/layout/HexagonCluster"/>
    <dgm:cxn modelId="{F106CD19-32CA-4583-BC96-FB7642BFFEB6}" type="presParOf" srcId="{459089A2-BED5-41C2-AE64-E73781E14F21}" destId="{8FE48552-D3D7-4E0A-9BAD-C8A53A2372BC}" srcOrd="0" destOrd="0" presId="urn:microsoft.com/office/officeart/2008/layout/HexagonCluster"/>
    <dgm:cxn modelId="{E9232971-F17A-40B0-858E-DD5D85CEC86F}" type="presParOf" srcId="{B7A2A82B-85A2-4E06-8DF4-401C7ED65FF5}" destId="{F2100A3A-A572-4A7F-8F6B-45937FBB3D44}" srcOrd="8" destOrd="0" presId="urn:microsoft.com/office/officeart/2008/layout/HexagonCluster"/>
    <dgm:cxn modelId="{B8FFDBD9-CA6D-4C89-A090-676EABECB37A}" type="presParOf" srcId="{F2100A3A-A572-4A7F-8F6B-45937FBB3D44}" destId="{46522985-5785-4DE8-BF78-EB47E313EE25}" srcOrd="0" destOrd="0" presId="urn:microsoft.com/office/officeart/2008/layout/HexagonCluster"/>
    <dgm:cxn modelId="{BC153E37-FF4D-416F-BD5E-0445B1E6008D}" type="presParOf" srcId="{B7A2A82B-85A2-4E06-8DF4-401C7ED65FF5}" destId="{D0B14BED-04B8-443F-AC41-954C831E6DD2}" srcOrd="9" destOrd="0" presId="urn:microsoft.com/office/officeart/2008/layout/HexagonCluster"/>
    <dgm:cxn modelId="{9D7562BB-0850-4FF1-A6FC-0920C7793886}" type="presParOf" srcId="{D0B14BED-04B8-443F-AC41-954C831E6DD2}" destId="{096C4BCF-4027-43CA-AACA-40D1622A4203}" srcOrd="0" destOrd="0" presId="urn:microsoft.com/office/officeart/2008/layout/HexagonCluster"/>
    <dgm:cxn modelId="{08B70C22-3481-4F6D-82AC-048DF27A4DC0}" type="presParOf" srcId="{B7A2A82B-85A2-4E06-8DF4-401C7ED65FF5}" destId="{F8B8FF57-1525-499F-8004-B465D7039A13}" srcOrd="10" destOrd="0" presId="urn:microsoft.com/office/officeart/2008/layout/HexagonCluster"/>
    <dgm:cxn modelId="{525BE532-4C9F-4E99-BDF1-CDFED7AB9890}" type="presParOf" srcId="{F8B8FF57-1525-499F-8004-B465D7039A13}" destId="{27AD998E-9CE6-4CA0-8124-B4D7536284F7}" srcOrd="0" destOrd="0" presId="urn:microsoft.com/office/officeart/2008/layout/HexagonCluster"/>
    <dgm:cxn modelId="{0D10C051-CACF-4A6D-A43F-7FE237BAC286}" type="presParOf" srcId="{B7A2A82B-85A2-4E06-8DF4-401C7ED65FF5}" destId="{098B030B-788F-47CD-9FE8-D1790760ED8F}" srcOrd="11" destOrd="0" presId="urn:microsoft.com/office/officeart/2008/layout/HexagonCluster"/>
    <dgm:cxn modelId="{82654ABD-5567-43E8-B95E-0C09BE3C4BAC}" type="presParOf" srcId="{098B030B-788F-47CD-9FE8-D1790760ED8F}" destId="{2E1D2E16-93AC-456E-A8C9-48D725378E76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D0125-86E0-4F9E-BF5F-6ECE9740D4FE}">
      <dsp:nvSpPr>
        <dsp:cNvPr id="0" name=""/>
        <dsp:cNvSpPr/>
      </dsp:nvSpPr>
      <dsp:spPr>
        <a:xfrm>
          <a:off x="76669" y="407103"/>
          <a:ext cx="4584880" cy="41680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900" b="1" kern="1200" dirty="0"/>
            <a:t>Constitución Política de Costa Rica</a:t>
          </a:r>
        </a:p>
      </dsp:txBody>
      <dsp:txXfrm>
        <a:off x="76669" y="407103"/>
        <a:ext cx="4584880" cy="416807"/>
      </dsp:txXfrm>
    </dsp:sp>
    <dsp:sp modelId="{B0243D8F-889A-4C69-BFF7-D9D2A30ED579}">
      <dsp:nvSpPr>
        <dsp:cNvPr id="0" name=""/>
        <dsp:cNvSpPr/>
      </dsp:nvSpPr>
      <dsp:spPr>
        <a:xfrm>
          <a:off x="76669" y="823910"/>
          <a:ext cx="1072862" cy="849052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98BE4B-981E-4D39-8470-755E0598D294}">
      <dsp:nvSpPr>
        <dsp:cNvPr id="0" name=""/>
        <dsp:cNvSpPr/>
      </dsp:nvSpPr>
      <dsp:spPr>
        <a:xfrm>
          <a:off x="721099" y="823910"/>
          <a:ext cx="1072862" cy="849052"/>
        </a:xfrm>
        <a:prstGeom prst="chevron">
          <a:avLst>
            <a:gd name="adj" fmla="val 70610"/>
          </a:avLst>
        </a:prstGeom>
        <a:solidFill>
          <a:schemeClr val="accent3">
            <a:hueOff val="865405"/>
            <a:satOff val="-1298"/>
            <a:lumOff val="-21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6A506C-B5C8-42CE-8918-6E513B4E8663}">
      <dsp:nvSpPr>
        <dsp:cNvPr id="0" name=""/>
        <dsp:cNvSpPr/>
      </dsp:nvSpPr>
      <dsp:spPr>
        <a:xfrm>
          <a:off x="1366039" y="823910"/>
          <a:ext cx="1072862" cy="849052"/>
        </a:xfrm>
        <a:prstGeom prst="chevron">
          <a:avLst>
            <a:gd name="adj" fmla="val 70610"/>
          </a:avLst>
        </a:prstGeom>
        <a:solidFill>
          <a:schemeClr val="accent3">
            <a:hueOff val="1730810"/>
            <a:satOff val="-2597"/>
            <a:lumOff val="-42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5B82E7-92CC-4B72-AFBD-5C2027E3826F}">
      <dsp:nvSpPr>
        <dsp:cNvPr id="0" name=""/>
        <dsp:cNvSpPr/>
      </dsp:nvSpPr>
      <dsp:spPr>
        <a:xfrm>
          <a:off x="2010470" y="823910"/>
          <a:ext cx="1072862" cy="849052"/>
        </a:xfrm>
        <a:prstGeom prst="chevron">
          <a:avLst>
            <a:gd name="adj" fmla="val 70610"/>
          </a:avLst>
        </a:prstGeom>
        <a:solidFill>
          <a:schemeClr val="accent3">
            <a:hueOff val="2596215"/>
            <a:satOff val="-3895"/>
            <a:lumOff val="-63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987A4D-D2D7-48C5-875A-F29F2EDEA222}">
      <dsp:nvSpPr>
        <dsp:cNvPr id="0" name=""/>
        <dsp:cNvSpPr/>
      </dsp:nvSpPr>
      <dsp:spPr>
        <a:xfrm>
          <a:off x="2655410" y="823910"/>
          <a:ext cx="1072862" cy="849052"/>
        </a:xfrm>
        <a:prstGeom prst="chevron">
          <a:avLst>
            <a:gd name="adj" fmla="val 70610"/>
          </a:avLst>
        </a:prstGeom>
        <a:solidFill>
          <a:schemeClr val="accent3">
            <a:hueOff val="3461620"/>
            <a:satOff val="-5194"/>
            <a:lumOff val="-8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3685FE-EA57-44B0-80BD-066DE4DED168}">
      <dsp:nvSpPr>
        <dsp:cNvPr id="0" name=""/>
        <dsp:cNvSpPr/>
      </dsp:nvSpPr>
      <dsp:spPr>
        <a:xfrm>
          <a:off x="3299840" y="823910"/>
          <a:ext cx="1072862" cy="849052"/>
        </a:xfrm>
        <a:prstGeom prst="chevron">
          <a:avLst>
            <a:gd name="adj" fmla="val 70610"/>
          </a:avLst>
        </a:prstGeom>
        <a:solidFill>
          <a:schemeClr val="accent3">
            <a:hueOff val="4327024"/>
            <a:satOff val="-6492"/>
            <a:lumOff val="-10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61F9CB-2838-4365-B644-EFD6693DD95F}">
      <dsp:nvSpPr>
        <dsp:cNvPr id="0" name=""/>
        <dsp:cNvSpPr/>
      </dsp:nvSpPr>
      <dsp:spPr>
        <a:xfrm>
          <a:off x="3944780" y="823910"/>
          <a:ext cx="1072862" cy="849052"/>
        </a:xfrm>
        <a:prstGeom prst="chevron">
          <a:avLst>
            <a:gd name="adj" fmla="val 70610"/>
          </a:avLst>
        </a:prstGeom>
        <a:solidFill>
          <a:schemeClr val="accent3">
            <a:hueOff val="5192429"/>
            <a:satOff val="-7791"/>
            <a:lumOff val="-126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15B6CF-0B88-4408-BF7C-07FCFE3CBF92}">
      <dsp:nvSpPr>
        <dsp:cNvPr id="0" name=""/>
        <dsp:cNvSpPr/>
      </dsp:nvSpPr>
      <dsp:spPr>
        <a:xfrm>
          <a:off x="76669" y="908816"/>
          <a:ext cx="4644484" cy="6792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kern="1200" dirty="0"/>
            <a:t>ARTÍCULO 11.-Los funcionarios públicos son simples depositarios de la autoridad. Están obligados a cumplir los deberes que la ley les impone y no pueden arrogarse facultades no concedidas en ella… La Administración Pública en sentido amplio, estará sometida a un procedimiento de evaluación de resultados y rendición de cuentas, con la consecuente responsabilidad personal para los funcionarios en el cumplimiento de sus deberes.</a:t>
          </a:r>
          <a:endParaRPr lang="es-CR" sz="900" b="0" kern="1200" dirty="0"/>
        </a:p>
      </dsp:txBody>
      <dsp:txXfrm>
        <a:off x="76669" y="908816"/>
        <a:ext cx="4644484" cy="679241"/>
      </dsp:txXfrm>
    </dsp:sp>
    <dsp:sp modelId="{47EEF77B-BCEB-4951-AD5E-9141F4937B99}">
      <dsp:nvSpPr>
        <dsp:cNvPr id="0" name=""/>
        <dsp:cNvSpPr/>
      </dsp:nvSpPr>
      <dsp:spPr>
        <a:xfrm>
          <a:off x="76669" y="1741247"/>
          <a:ext cx="4584880" cy="41680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1900" kern="1200" dirty="0"/>
        </a:p>
      </dsp:txBody>
      <dsp:txXfrm>
        <a:off x="76669" y="1741247"/>
        <a:ext cx="4584880" cy="416807"/>
      </dsp:txXfrm>
    </dsp:sp>
    <dsp:sp modelId="{8A119C0A-9BBD-4305-A870-E2C7C9D163A1}">
      <dsp:nvSpPr>
        <dsp:cNvPr id="0" name=""/>
        <dsp:cNvSpPr/>
      </dsp:nvSpPr>
      <dsp:spPr>
        <a:xfrm>
          <a:off x="76669" y="2158054"/>
          <a:ext cx="1072862" cy="849052"/>
        </a:xfrm>
        <a:prstGeom prst="chevron">
          <a:avLst>
            <a:gd name="adj" fmla="val 70610"/>
          </a:avLst>
        </a:prstGeom>
        <a:solidFill>
          <a:schemeClr val="accent3">
            <a:hueOff val="6057835"/>
            <a:satOff val="-9089"/>
            <a:lumOff val="-14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0DEC91-D743-4F6E-8267-8BA6C7D95DB1}">
      <dsp:nvSpPr>
        <dsp:cNvPr id="0" name=""/>
        <dsp:cNvSpPr/>
      </dsp:nvSpPr>
      <dsp:spPr>
        <a:xfrm>
          <a:off x="721099" y="2158054"/>
          <a:ext cx="1072862" cy="849052"/>
        </a:xfrm>
        <a:prstGeom prst="chevron">
          <a:avLst>
            <a:gd name="adj" fmla="val 70610"/>
          </a:avLst>
        </a:prstGeom>
        <a:solidFill>
          <a:schemeClr val="accent3">
            <a:hueOff val="6923239"/>
            <a:satOff val="-10388"/>
            <a:lumOff val="-168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B72D0D-1A76-42E8-AC29-5E10F8100DE1}">
      <dsp:nvSpPr>
        <dsp:cNvPr id="0" name=""/>
        <dsp:cNvSpPr/>
      </dsp:nvSpPr>
      <dsp:spPr>
        <a:xfrm>
          <a:off x="1366039" y="2158054"/>
          <a:ext cx="1072862" cy="849052"/>
        </a:xfrm>
        <a:prstGeom prst="chevron">
          <a:avLst>
            <a:gd name="adj" fmla="val 70610"/>
          </a:avLst>
        </a:prstGeom>
        <a:solidFill>
          <a:schemeClr val="accent3">
            <a:hueOff val="7788645"/>
            <a:satOff val="-11686"/>
            <a:lumOff val="-190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A19F52-A098-48E5-B7E9-16C420C562A0}">
      <dsp:nvSpPr>
        <dsp:cNvPr id="0" name=""/>
        <dsp:cNvSpPr/>
      </dsp:nvSpPr>
      <dsp:spPr>
        <a:xfrm>
          <a:off x="2010470" y="2158054"/>
          <a:ext cx="1072862" cy="849052"/>
        </a:xfrm>
        <a:prstGeom prst="chevron">
          <a:avLst>
            <a:gd name="adj" fmla="val 70610"/>
          </a:avLst>
        </a:prstGeom>
        <a:solidFill>
          <a:schemeClr val="accent3">
            <a:hueOff val="8654049"/>
            <a:satOff val="-12985"/>
            <a:lumOff val="-211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732BEB-C4A2-4EB0-AD02-A1BF6356F3A0}">
      <dsp:nvSpPr>
        <dsp:cNvPr id="0" name=""/>
        <dsp:cNvSpPr/>
      </dsp:nvSpPr>
      <dsp:spPr>
        <a:xfrm>
          <a:off x="2655410" y="2158054"/>
          <a:ext cx="1072862" cy="849052"/>
        </a:xfrm>
        <a:prstGeom prst="chevron">
          <a:avLst>
            <a:gd name="adj" fmla="val 70610"/>
          </a:avLst>
        </a:prstGeom>
        <a:solidFill>
          <a:schemeClr val="accent3">
            <a:hueOff val="9519454"/>
            <a:satOff val="-14283"/>
            <a:lumOff val="-232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38CB95-E30E-444E-803B-BA8152BE8941}">
      <dsp:nvSpPr>
        <dsp:cNvPr id="0" name=""/>
        <dsp:cNvSpPr/>
      </dsp:nvSpPr>
      <dsp:spPr>
        <a:xfrm>
          <a:off x="3299840" y="2158054"/>
          <a:ext cx="1072862" cy="849052"/>
        </a:xfrm>
        <a:prstGeom prst="chevron">
          <a:avLst>
            <a:gd name="adj" fmla="val 70610"/>
          </a:avLst>
        </a:prstGeom>
        <a:solidFill>
          <a:schemeClr val="accent3">
            <a:hueOff val="10384859"/>
            <a:satOff val="-15582"/>
            <a:lumOff val="-253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9A69DF-97E3-4827-B8CC-7FBCBB9EA74A}">
      <dsp:nvSpPr>
        <dsp:cNvPr id="0" name=""/>
        <dsp:cNvSpPr/>
      </dsp:nvSpPr>
      <dsp:spPr>
        <a:xfrm>
          <a:off x="3944780" y="2158054"/>
          <a:ext cx="1072862" cy="849052"/>
        </a:xfrm>
        <a:prstGeom prst="chevron">
          <a:avLst>
            <a:gd name="adj" fmla="val 7061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61E698-F4C5-4C80-8493-AA1E309AE4E2}">
      <dsp:nvSpPr>
        <dsp:cNvPr id="0" name=""/>
        <dsp:cNvSpPr/>
      </dsp:nvSpPr>
      <dsp:spPr>
        <a:xfrm>
          <a:off x="76669" y="2242959"/>
          <a:ext cx="4644484" cy="6792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ARTÍCULO 50.- El Estado procurará el mayor bienestar a todos los habitantes del país, organizando y estimulando la producción y el más adecuado reparto de la riqueza. </a:t>
          </a:r>
          <a:endParaRPr lang="es-CR" sz="900" kern="1200" dirty="0"/>
        </a:p>
      </dsp:txBody>
      <dsp:txXfrm>
        <a:off x="76669" y="2242959"/>
        <a:ext cx="4644484" cy="67924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A3F28-C076-4D88-BCEB-4BCD1EED7FF9}">
      <dsp:nvSpPr>
        <dsp:cNvPr id="0" name=""/>
        <dsp:cNvSpPr/>
      </dsp:nvSpPr>
      <dsp:spPr>
        <a:xfrm>
          <a:off x="1519311" y="2109664"/>
          <a:ext cx="1490194" cy="12848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500" kern="1200" dirty="0"/>
            <a:t>Desarrollo del marco estratégico</a:t>
          </a:r>
        </a:p>
      </dsp:txBody>
      <dsp:txXfrm>
        <a:off x="1750561" y="2309042"/>
        <a:ext cx="1027694" cy="886051"/>
      </dsp:txXfrm>
    </dsp:sp>
    <dsp:sp modelId="{4CE8CA15-29D5-43D7-9E75-99B3A4CE9F9B}">
      <dsp:nvSpPr>
        <dsp:cNvPr id="0" name=""/>
        <dsp:cNvSpPr/>
      </dsp:nvSpPr>
      <dsp:spPr>
        <a:xfrm>
          <a:off x="1558025" y="2676880"/>
          <a:ext cx="174474" cy="1503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6DE78D-E3FA-4E87-A6E7-56BE4D25C076}">
      <dsp:nvSpPr>
        <dsp:cNvPr id="0" name=""/>
        <dsp:cNvSpPr/>
      </dsp:nvSpPr>
      <dsp:spPr>
        <a:xfrm>
          <a:off x="245487" y="1419568"/>
          <a:ext cx="1490194" cy="128480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6EFE0-C2D8-4DBE-8E9C-F8A04D75D53D}">
      <dsp:nvSpPr>
        <dsp:cNvPr id="0" name=""/>
        <dsp:cNvSpPr/>
      </dsp:nvSpPr>
      <dsp:spPr>
        <a:xfrm>
          <a:off x="1259986" y="2534652"/>
          <a:ext cx="174474" cy="1503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9C8941-65A8-443F-95FE-9623C2672591}">
      <dsp:nvSpPr>
        <dsp:cNvPr id="0" name=""/>
        <dsp:cNvSpPr/>
      </dsp:nvSpPr>
      <dsp:spPr>
        <a:xfrm>
          <a:off x="2788894" y="1404293"/>
          <a:ext cx="1490194" cy="12848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500" kern="1200" dirty="0"/>
            <a:t>Desarrollo Sistemas de gestión</a:t>
          </a:r>
        </a:p>
      </dsp:txBody>
      <dsp:txXfrm>
        <a:off x="3020144" y="1603671"/>
        <a:ext cx="1027694" cy="886051"/>
      </dsp:txXfrm>
    </dsp:sp>
    <dsp:sp modelId="{D523C9FB-9FDA-4EAF-80BE-4CBB1F1FAD61}">
      <dsp:nvSpPr>
        <dsp:cNvPr id="0" name=""/>
        <dsp:cNvSpPr/>
      </dsp:nvSpPr>
      <dsp:spPr>
        <a:xfrm>
          <a:off x="3807635" y="2518019"/>
          <a:ext cx="174474" cy="1503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7360C0-63FE-4569-A5E7-B2DFBB9D86AB}">
      <dsp:nvSpPr>
        <dsp:cNvPr id="0" name=""/>
        <dsp:cNvSpPr/>
      </dsp:nvSpPr>
      <dsp:spPr>
        <a:xfrm>
          <a:off x="4058476" y="2109664"/>
          <a:ext cx="1490194" cy="128480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48552-D3D7-4E0A-9BAD-C8A53A2372BC}">
      <dsp:nvSpPr>
        <dsp:cNvPr id="0" name=""/>
        <dsp:cNvSpPr/>
      </dsp:nvSpPr>
      <dsp:spPr>
        <a:xfrm>
          <a:off x="4097189" y="2676880"/>
          <a:ext cx="174474" cy="1503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FA5FA7-85DC-47FF-8634-E6CA9808D9AA}">
      <dsp:nvSpPr>
        <dsp:cNvPr id="0" name=""/>
        <dsp:cNvSpPr/>
      </dsp:nvSpPr>
      <dsp:spPr>
        <a:xfrm>
          <a:off x="1519311" y="701976"/>
          <a:ext cx="1490194" cy="12848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Cultura de excelencia y mejora continua</a:t>
          </a:r>
          <a:endParaRPr lang="es-CR" sz="1500" kern="1200" dirty="0"/>
        </a:p>
      </dsp:txBody>
      <dsp:txXfrm>
        <a:off x="1750561" y="901354"/>
        <a:ext cx="1027694" cy="886051"/>
      </dsp:txXfrm>
    </dsp:sp>
    <dsp:sp modelId="{CE1938D4-9628-44F9-8D43-86BB22D4A884}">
      <dsp:nvSpPr>
        <dsp:cNvPr id="0" name=""/>
        <dsp:cNvSpPr/>
      </dsp:nvSpPr>
      <dsp:spPr>
        <a:xfrm>
          <a:off x="2529568" y="729811"/>
          <a:ext cx="174474" cy="1503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FB2273-9D71-460D-8F03-76412EFB792F}">
      <dsp:nvSpPr>
        <dsp:cNvPr id="0" name=""/>
        <dsp:cNvSpPr/>
      </dsp:nvSpPr>
      <dsp:spPr>
        <a:xfrm>
          <a:off x="2788894" y="0"/>
          <a:ext cx="1490194" cy="128480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686CC-813C-48CB-B13C-361C640D722E}">
      <dsp:nvSpPr>
        <dsp:cNvPr id="0" name=""/>
        <dsp:cNvSpPr/>
      </dsp:nvSpPr>
      <dsp:spPr>
        <a:xfrm>
          <a:off x="2832910" y="564161"/>
          <a:ext cx="174474" cy="1503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A3F28-C076-4D88-BCEB-4BCD1EED7FF9}">
      <dsp:nvSpPr>
        <dsp:cNvPr id="0" name=""/>
        <dsp:cNvSpPr/>
      </dsp:nvSpPr>
      <dsp:spPr>
        <a:xfrm>
          <a:off x="1051820" y="2044412"/>
          <a:ext cx="1222263" cy="104934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100" kern="1200" dirty="0"/>
            <a:t>Desarrollo de la estrategia</a:t>
          </a:r>
        </a:p>
      </dsp:txBody>
      <dsp:txXfrm>
        <a:off x="1241121" y="2206933"/>
        <a:ext cx="843661" cy="724307"/>
      </dsp:txXfrm>
    </dsp:sp>
    <dsp:sp modelId="{4CE8CA15-29D5-43D7-9E75-99B3A4CE9F9B}">
      <dsp:nvSpPr>
        <dsp:cNvPr id="0" name=""/>
        <dsp:cNvSpPr/>
      </dsp:nvSpPr>
      <dsp:spPr>
        <a:xfrm>
          <a:off x="1080984" y="2513645"/>
          <a:ext cx="142575" cy="12289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6DE78D-E3FA-4E87-A6E7-56BE4D25C076}">
      <dsp:nvSpPr>
        <dsp:cNvPr id="0" name=""/>
        <dsp:cNvSpPr/>
      </dsp:nvSpPr>
      <dsp:spPr>
        <a:xfrm>
          <a:off x="0" y="1464295"/>
          <a:ext cx="1222263" cy="1049349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6EFE0-C2D8-4DBE-8E9C-F8A04D75D53D}">
      <dsp:nvSpPr>
        <dsp:cNvPr id="0" name=""/>
        <dsp:cNvSpPr/>
      </dsp:nvSpPr>
      <dsp:spPr>
        <a:xfrm>
          <a:off x="837309" y="2374271"/>
          <a:ext cx="142575" cy="12289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9C8941-65A8-443F-95FE-9623C2672591}">
      <dsp:nvSpPr>
        <dsp:cNvPr id="0" name=""/>
        <dsp:cNvSpPr/>
      </dsp:nvSpPr>
      <dsp:spPr>
        <a:xfrm>
          <a:off x="2103641" y="1460943"/>
          <a:ext cx="1222263" cy="104934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100" kern="1200" dirty="0"/>
            <a:t>Revisión de la estrategia</a:t>
          </a:r>
        </a:p>
      </dsp:txBody>
      <dsp:txXfrm>
        <a:off x="2292942" y="1623464"/>
        <a:ext cx="843661" cy="724307"/>
      </dsp:txXfrm>
    </dsp:sp>
    <dsp:sp modelId="{D523C9FB-9FDA-4EAF-80BE-4CBB1F1FAD61}">
      <dsp:nvSpPr>
        <dsp:cNvPr id="0" name=""/>
        <dsp:cNvSpPr/>
      </dsp:nvSpPr>
      <dsp:spPr>
        <a:xfrm>
          <a:off x="2944839" y="2368685"/>
          <a:ext cx="142575" cy="12289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7360C0-63FE-4569-A5E7-B2DFBB9D86AB}">
      <dsp:nvSpPr>
        <dsp:cNvPr id="0" name=""/>
        <dsp:cNvSpPr/>
      </dsp:nvSpPr>
      <dsp:spPr>
        <a:xfrm>
          <a:off x="3154814" y="2042177"/>
          <a:ext cx="1222263" cy="104934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48552-D3D7-4E0A-9BAD-C8A53A2372BC}">
      <dsp:nvSpPr>
        <dsp:cNvPr id="0" name=""/>
        <dsp:cNvSpPr/>
      </dsp:nvSpPr>
      <dsp:spPr>
        <a:xfrm>
          <a:off x="3184625" y="2509176"/>
          <a:ext cx="142575" cy="12289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FA5FA7-85DC-47FF-8634-E6CA9808D9AA}">
      <dsp:nvSpPr>
        <dsp:cNvPr id="0" name=""/>
        <dsp:cNvSpPr/>
      </dsp:nvSpPr>
      <dsp:spPr>
        <a:xfrm>
          <a:off x="1051820" y="884178"/>
          <a:ext cx="1222263" cy="104934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100" kern="1200" dirty="0"/>
            <a:t>Comunicación de la Estrategia</a:t>
          </a:r>
        </a:p>
      </dsp:txBody>
      <dsp:txXfrm>
        <a:off x="1241121" y="1046699"/>
        <a:ext cx="843661" cy="724307"/>
      </dsp:txXfrm>
    </dsp:sp>
    <dsp:sp modelId="{CE1938D4-9628-44F9-8D43-86BB22D4A884}">
      <dsp:nvSpPr>
        <dsp:cNvPr id="0" name=""/>
        <dsp:cNvSpPr/>
      </dsp:nvSpPr>
      <dsp:spPr>
        <a:xfrm>
          <a:off x="1889129" y="904009"/>
          <a:ext cx="142575" cy="12289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FB2273-9D71-460D-8F03-76412EFB792F}">
      <dsp:nvSpPr>
        <dsp:cNvPr id="0" name=""/>
        <dsp:cNvSpPr/>
      </dsp:nvSpPr>
      <dsp:spPr>
        <a:xfrm>
          <a:off x="2103641" y="300709"/>
          <a:ext cx="1222263" cy="104934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686CC-813C-48CB-B13C-361C640D722E}">
      <dsp:nvSpPr>
        <dsp:cNvPr id="0" name=""/>
        <dsp:cNvSpPr/>
      </dsp:nvSpPr>
      <dsp:spPr>
        <a:xfrm>
          <a:off x="2137989" y="765752"/>
          <a:ext cx="142575" cy="12289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A1C6AE-142F-4C7D-BA04-EF397CC5DBC0}">
      <dsp:nvSpPr>
        <dsp:cNvPr id="0" name=""/>
        <dsp:cNvSpPr/>
      </dsp:nvSpPr>
      <dsp:spPr>
        <a:xfrm>
          <a:off x="3154814" y="881943"/>
          <a:ext cx="1222263" cy="104934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100" kern="1200" dirty="0"/>
            <a:t>Gestión de recursos</a:t>
          </a:r>
        </a:p>
      </dsp:txBody>
      <dsp:txXfrm>
        <a:off x="3344115" y="1044464"/>
        <a:ext cx="843661" cy="724307"/>
      </dsp:txXfrm>
    </dsp:sp>
    <dsp:sp modelId="{AC80C1C4-3B6D-4FF5-9765-F2F16A67C590}">
      <dsp:nvSpPr>
        <dsp:cNvPr id="0" name=""/>
        <dsp:cNvSpPr/>
      </dsp:nvSpPr>
      <dsp:spPr>
        <a:xfrm>
          <a:off x="4212468" y="1346987"/>
          <a:ext cx="142575" cy="12289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AE6FC-F0C8-4D71-A32D-FD33B7E23596}">
      <dsp:nvSpPr>
        <dsp:cNvPr id="0" name=""/>
        <dsp:cNvSpPr/>
      </dsp:nvSpPr>
      <dsp:spPr>
        <a:xfrm>
          <a:off x="4206635" y="1471836"/>
          <a:ext cx="1222263" cy="1049349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353734-CE00-4F23-9BAC-74F54433CA91}">
      <dsp:nvSpPr>
        <dsp:cNvPr id="0" name=""/>
        <dsp:cNvSpPr/>
      </dsp:nvSpPr>
      <dsp:spPr>
        <a:xfrm>
          <a:off x="4445125" y="1490829"/>
          <a:ext cx="142575" cy="12289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50C8F2-3F70-41DE-843B-733F4D8B957B}">
      <dsp:nvSpPr>
        <dsp:cNvPr id="0" name=""/>
        <dsp:cNvSpPr/>
      </dsp:nvSpPr>
      <dsp:spPr>
        <a:xfrm>
          <a:off x="4206635" y="311881"/>
          <a:ext cx="1222263" cy="104934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100" kern="1200" dirty="0"/>
            <a:t>Mediciones</a:t>
          </a:r>
        </a:p>
      </dsp:txBody>
      <dsp:txXfrm>
        <a:off x="4395936" y="474402"/>
        <a:ext cx="843661" cy="724307"/>
      </dsp:txXfrm>
    </dsp:sp>
    <dsp:sp modelId="{AC995455-A4B9-4B07-963B-63904BED1761}">
      <dsp:nvSpPr>
        <dsp:cNvPr id="0" name=""/>
        <dsp:cNvSpPr/>
      </dsp:nvSpPr>
      <dsp:spPr>
        <a:xfrm>
          <a:off x="5264288" y="782231"/>
          <a:ext cx="142575" cy="12289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00FF9-8D92-44F0-B36A-F3121D0AB662}">
      <dsp:nvSpPr>
        <dsp:cNvPr id="0" name=""/>
        <dsp:cNvSpPr/>
      </dsp:nvSpPr>
      <dsp:spPr>
        <a:xfrm>
          <a:off x="5207634" y="943246"/>
          <a:ext cx="1222263" cy="104934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2B95E-9A2C-4A8F-927D-7BD9CDFC959F}">
      <dsp:nvSpPr>
        <dsp:cNvPr id="0" name=""/>
        <dsp:cNvSpPr/>
      </dsp:nvSpPr>
      <dsp:spPr>
        <a:xfrm>
          <a:off x="5502131" y="920767"/>
          <a:ext cx="142575" cy="12289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A3F28-C076-4D88-BCEB-4BCD1EED7FF9}">
      <dsp:nvSpPr>
        <dsp:cNvPr id="0" name=""/>
        <dsp:cNvSpPr/>
      </dsp:nvSpPr>
      <dsp:spPr>
        <a:xfrm>
          <a:off x="1519311" y="2109664"/>
          <a:ext cx="1490194" cy="12848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300" kern="1200" dirty="0"/>
            <a:t>Gestión del talento humano</a:t>
          </a:r>
        </a:p>
      </dsp:txBody>
      <dsp:txXfrm>
        <a:off x="1750561" y="2309042"/>
        <a:ext cx="1027694" cy="886051"/>
      </dsp:txXfrm>
    </dsp:sp>
    <dsp:sp modelId="{4CE8CA15-29D5-43D7-9E75-99B3A4CE9F9B}">
      <dsp:nvSpPr>
        <dsp:cNvPr id="0" name=""/>
        <dsp:cNvSpPr/>
      </dsp:nvSpPr>
      <dsp:spPr>
        <a:xfrm>
          <a:off x="1558025" y="2676880"/>
          <a:ext cx="174474" cy="1503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6DE78D-E3FA-4E87-A6E7-56BE4D25C076}">
      <dsp:nvSpPr>
        <dsp:cNvPr id="0" name=""/>
        <dsp:cNvSpPr/>
      </dsp:nvSpPr>
      <dsp:spPr>
        <a:xfrm>
          <a:off x="245487" y="1419568"/>
          <a:ext cx="1490194" cy="128480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6EFE0-C2D8-4DBE-8E9C-F8A04D75D53D}">
      <dsp:nvSpPr>
        <dsp:cNvPr id="0" name=""/>
        <dsp:cNvSpPr/>
      </dsp:nvSpPr>
      <dsp:spPr>
        <a:xfrm>
          <a:off x="1259986" y="2534652"/>
          <a:ext cx="174474" cy="1503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9C8941-65A8-443F-95FE-9623C2672591}">
      <dsp:nvSpPr>
        <dsp:cNvPr id="0" name=""/>
        <dsp:cNvSpPr/>
      </dsp:nvSpPr>
      <dsp:spPr>
        <a:xfrm>
          <a:off x="2788894" y="1404293"/>
          <a:ext cx="1490194" cy="12848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300" kern="1200" dirty="0"/>
            <a:t>Conocimientos y desempeño</a:t>
          </a:r>
        </a:p>
      </dsp:txBody>
      <dsp:txXfrm>
        <a:off x="3020144" y="1603671"/>
        <a:ext cx="1027694" cy="886051"/>
      </dsp:txXfrm>
    </dsp:sp>
    <dsp:sp modelId="{D523C9FB-9FDA-4EAF-80BE-4CBB1F1FAD61}">
      <dsp:nvSpPr>
        <dsp:cNvPr id="0" name=""/>
        <dsp:cNvSpPr/>
      </dsp:nvSpPr>
      <dsp:spPr>
        <a:xfrm>
          <a:off x="3807635" y="2518019"/>
          <a:ext cx="174474" cy="1503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7360C0-63FE-4569-A5E7-B2DFBB9D86AB}">
      <dsp:nvSpPr>
        <dsp:cNvPr id="0" name=""/>
        <dsp:cNvSpPr/>
      </dsp:nvSpPr>
      <dsp:spPr>
        <a:xfrm>
          <a:off x="4058476" y="2109664"/>
          <a:ext cx="1490194" cy="128480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48552-D3D7-4E0A-9BAD-C8A53A2372BC}">
      <dsp:nvSpPr>
        <dsp:cNvPr id="0" name=""/>
        <dsp:cNvSpPr/>
      </dsp:nvSpPr>
      <dsp:spPr>
        <a:xfrm>
          <a:off x="4097189" y="2676880"/>
          <a:ext cx="174474" cy="1503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FA5FA7-85DC-47FF-8634-E6CA9808D9AA}">
      <dsp:nvSpPr>
        <dsp:cNvPr id="0" name=""/>
        <dsp:cNvSpPr/>
      </dsp:nvSpPr>
      <dsp:spPr>
        <a:xfrm>
          <a:off x="1519311" y="701976"/>
          <a:ext cx="1490194" cy="12848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300" kern="1200" dirty="0"/>
            <a:t>Comunicación y participación</a:t>
          </a:r>
        </a:p>
      </dsp:txBody>
      <dsp:txXfrm>
        <a:off x="1750561" y="901354"/>
        <a:ext cx="1027694" cy="886051"/>
      </dsp:txXfrm>
    </dsp:sp>
    <dsp:sp modelId="{CE1938D4-9628-44F9-8D43-86BB22D4A884}">
      <dsp:nvSpPr>
        <dsp:cNvPr id="0" name=""/>
        <dsp:cNvSpPr/>
      </dsp:nvSpPr>
      <dsp:spPr>
        <a:xfrm>
          <a:off x="2529568" y="729811"/>
          <a:ext cx="174474" cy="1503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FB2273-9D71-460D-8F03-76412EFB792F}">
      <dsp:nvSpPr>
        <dsp:cNvPr id="0" name=""/>
        <dsp:cNvSpPr/>
      </dsp:nvSpPr>
      <dsp:spPr>
        <a:xfrm>
          <a:off x="2788894" y="0"/>
          <a:ext cx="1490194" cy="128480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686CC-813C-48CB-B13C-361C640D722E}">
      <dsp:nvSpPr>
        <dsp:cNvPr id="0" name=""/>
        <dsp:cNvSpPr/>
      </dsp:nvSpPr>
      <dsp:spPr>
        <a:xfrm>
          <a:off x="2832910" y="564161"/>
          <a:ext cx="174474" cy="1503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A3F28-C076-4D88-BCEB-4BCD1EED7FF9}">
      <dsp:nvSpPr>
        <dsp:cNvPr id="0" name=""/>
        <dsp:cNvSpPr/>
      </dsp:nvSpPr>
      <dsp:spPr>
        <a:xfrm>
          <a:off x="1365671" y="1371596"/>
          <a:ext cx="1651335" cy="142405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000" kern="1200" dirty="0"/>
            <a:t>Diseño y mejora de procesos</a:t>
          </a:r>
        </a:p>
      </dsp:txBody>
      <dsp:txXfrm>
        <a:off x="1621953" y="1592605"/>
        <a:ext cx="1138771" cy="982034"/>
      </dsp:txXfrm>
    </dsp:sp>
    <dsp:sp modelId="{4CE8CA15-29D5-43D7-9E75-99B3A4CE9F9B}">
      <dsp:nvSpPr>
        <dsp:cNvPr id="0" name=""/>
        <dsp:cNvSpPr/>
      </dsp:nvSpPr>
      <dsp:spPr>
        <a:xfrm>
          <a:off x="1432315" y="1997647"/>
          <a:ext cx="192945" cy="1665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6DE78D-E3FA-4E87-A6E7-56BE4D25C076}">
      <dsp:nvSpPr>
        <dsp:cNvPr id="0" name=""/>
        <dsp:cNvSpPr/>
      </dsp:nvSpPr>
      <dsp:spPr>
        <a:xfrm>
          <a:off x="0" y="601642"/>
          <a:ext cx="1651335" cy="1424052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6EFE0-C2D8-4DBE-8E9C-F8A04D75D53D}">
      <dsp:nvSpPr>
        <dsp:cNvPr id="0" name=""/>
        <dsp:cNvSpPr/>
      </dsp:nvSpPr>
      <dsp:spPr>
        <a:xfrm>
          <a:off x="1125225" y="1829145"/>
          <a:ext cx="192945" cy="1665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9C8941-65A8-443F-95FE-9623C2672591}">
      <dsp:nvSpPr>
        <dsp:cNvPr id="0" name=""/>
        <dsp:cNvSpPr/>
      </dsp:nvSpPr>
      <dsp:spPr>
        <a:xfrm>
          <a:off x="2762075" y="601642"/>
          <a:ext cx="1651335" cy="142405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000" kern="1200" dirty="0"/>
            <a:t>Innovación en los procesos</a:t>
          </a:r>
        </a:p>
      </dsp:txBody>
      <dsp:txXfrm>
        <a:off x="3018357" y="822651"/>
        <a:ext cx="1138771" cy="982034"/>
      </dsp:txXfrm>
    </dsp:sp>
    <dsp:sp modelId="{D523C9FB-9FDA-4EAF-80BE-4CBB1F1FAD61}">
      <dsp:nvSpPr>
        <dsp:cNvPr id="0" name=""/>
        <dsp:cNvSpPr/>
      </dsp:nvSpPr>
      <dsp:spPr>
        <a:xfrm>
          <a:off x="3887300" y="1829145"/>
          <a:ext cx="192945" cy="1665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7360C0-63FE-4569-A5E7-B2DFBB9D86AB}">
      <dsp:nvSpPr>
        <dsp:cNvPr id="0" name=""/>
        <dsp:cNvSpPr/>
      </dsp:nvSpPr>
      <dsp:spPr>
        <a:xfrm>
          <a:off x="4142822" y="1368776"/>
          <a:ext cx="1651335" cy="1424052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48552-D3D7-4E0A-9BAD-C8A53A2372BC}">
      <dsp:nvSpPr>
        <dsp:cNvPr id="0" name=""/>
        <dsp:cNvSpPr/>
      </dsp:nvSpPr>
      <dsp:spPr>
        <a:xfrm>
          <a:off x="4194390" y="1997647"/>
          <a:ext cx="192945" cy="1665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A3F28-C076-4D88-BCEB-4BCD1EED7FF9}">
      <dsp:nvSpPr>
        <dsp:cNvPr id="0" name=""/>
        <dsp:cNvSpPr/>
      </dsp:nvSpPr>
      <dsp:spPr>
        <a:xfrm>
          <a:off x="2364395" y="1054949"/>
          <a:ext cx="2315513" cy="199403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800" kern="1200" dirty="0"/>
            <a:t>Examinar desempeño y mejora de las áreas claves: </a:t>
          </a:r>
          <a:r>
            <a:rPr lang="es-CR" sz="1800" kern="1200" dirty="0" err="1"/>
            <a:t>ByS</a:t>
          </a:r>
          <a:r>
            <a:rPr lang="es-CR" sz="1800" kern="1200" dirty="0"/>
            <a:t>, usuarios, financieros,  TH, procesos, liderazgo.</a:t>
          </a:r>
        </a:p>
      </dsp:txBody>
      <dsp:txXfrm>
        <a:off x="2723524" y="1364218"/>
        <a:ext cx="1597255" cy="1375498"/>
      </dsp:txXfrm>
    </dsp:sp>
    <dsp:sp modelId="{4CE8CA15-29D5-43D7-9E75-99B3A4CE9F9B}">
      <dsp:nvSpPr>
        <dsp:cNvPr id="0" name=""/>
        <dsp:cNvSpPr/>
      </dsp:nvSpPr>
      <dsp:spPr>
        <a:xfrm>
          <a:off x="2418107" y="1935496"/>
          <a:ext cx="270248" cy="23324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6DE78D-E3FA-4E87-A6E7-56BE4D25C076}">
      <dsp:nvSpPr>
        <dsp:cNvPr id="0" name=""/>
        <dsp:cNvSpPr/>
      </dsp:nvSpPr>
      <dsp:spPr>
        <a:xfrm>
          <a:off x="450660" y="0"/>
          <a:ext cx="2312553" cy="199342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6EFE0-C2D8-4DBE-8E9C-F8A04D75D53D}">
      <dsp:nvSpPr>
        <dsp:cNvPr id="0" name=""/>
        <dsp:cNvSpPr/>
      </dsp:nvSpPr>
      <dsp:spPr>
        <a:xfrm>
          <a:off x="2016328" y="1717493"/>
          <a:ext cx="270248" cy="23324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E4424-0D72-40FA-8BDA-EF286C3549EF}">
      <dsp:nvSpPr>
        <dsp:cNvPr id="0" name=""/>
        <dsp:cNvSpPr/>
      </dsp:nvSpPr>
      <dsp:spPr>
        <a:xfrm>
          <a:off x="0" y="756"/>
          <a:ext cx="4850643" cy="8404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rgbClr val="002060"/>
              </a:solidFill>
              <a:cs typeface="Arial" pitchFamily="34" charset="0"/>
            </a:rPr>
            <a:t>Órganos asesores, canalizadores y mediadores de los requerimientos de efectividad y continuidad de las personas usuarias de los servicios que brinda una organización</a:t>
          </a:r>
          <a:endParaRPr lang="es-CR" sz="1200" kern="1200" dirty="0"/>
        </a:p>
      </dsp:txBody>
      <dsp:txXfrm>
        <a:off x="24615" y="25371"/>
        <a:ext cx="4801413" cy="791184"/>
      </dsp:txXfrm>
    </dsp:sp>
    <dsp:sp modelId="{035B1663-B349-44F2-9609-31F24F6AEB52}">
      <dsp:nvSpPr>
        <dsp:cNvPr id="0" name=""/>
        <dsp:cNvSpPr/>
      </dsp:nvSpPr>
      <dsp:spPr>
        <a:xfrm rot="5401703">
          <a:off x="2235233" y="876231"/>
          <a:ext cx="379443" cy="5694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1000" kern="1200"/>
        </a:p>
      </dsp:txBody>
      <dsp:txXfrm rot="-5400000">
        <a:off x="2254144" y="971242"/>
        <a:ext cx="341679" cy="265610"/>
      </dsp:txXfrm>
    </dsp:sp>
    <dsp:sp modelId="{0FA33605-BC7A-41D5-972A-F9471DD82B5D}">
      <dsp:nvSpPr>
        <dsp:cNvPr id="0" name=""/>
        <dsp:cNvSpPr/>
      </dsp:nvSpPr>
      <dsp:spPr>
        <a:xfrm>
          <a:off x="0" y="1480756"/>
          <a:ext cx="4849185" cy="821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200" kern="1200" dirty="0">
              <a:solidFill>
                <a:srgbClr val="002060"/>
              </a:solidFill>
              <a:cs typeface="Arial" pitchFamily="34" charset="0"/>
            </a:rPr>
            <a:t>Apoya, complementa, guía y asesora a los jerarcas o encargados de tomar las decisiones, de forma tal que se incremente la efectividad en el logro de los objetivos organizacionales, así como la calidad en los servicios prestados.</a:t>
          </a:r>
        </a:p>
      </dsp:txBody>
      <dsp:txXfrm>
        <a:off x="24056" y="1504812"/>
        <a:ext cx="4801073" cy="77322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858FB-564A-4FB7-8170-E9A248791013}">
      <dsp:nvSpPr>
        <dsp:cNvPr id="0" name=""/>
        <dsp:cNvSpPr/>
      </dsp:nvSpPr>
      <dsp:spPr>
        <a:xfrm rot="5400000">
          <a:off x="2842162" y="-870821"/>
          <a:ext cx="1193552" cy="329115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CR" sz="1050" kern="1200" noProof="0" dirty="0"/>
            <a:t>Mecanismos de comunicación con los usuarios</a:t>
          </a:r>
        </a:p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CR" sz="1050" kern="1200" noProof="0" dirty="0"/>
            <a:t>Atención de la gestiones presentadas</a:t>
          </a:r>
        </a:p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CR" sz="1050" kern="1200" noProof="0" dirty="0"/>
            <a:t>Apoyo y ayuda técnica a personas con discapacidad</a:t>
          </a:r>
        </a:p>
      </dsp:txBody>
      <dsp:txXfrm rot="-5400000">
        <a:off x="1793359" y="236246"/>
        <a:ext cx="3232894" cy="1077024"/>
      </dsp:txXfrm>
    </dsp:sp>
    <dsp:sp modelId="{BDF71C7A-422F-4828-81C0-78F439325939}">
      <dsp:nvSpPr>
        <dsp:cNvPr id="0" name=""/>
        <dsp:cNvSpPr/>
      </dsp:nvSpPr>
      <dsp:spPr>
        <a:xfrm>
          <a:off x="83722" y="67663"/>
          <a:ext cx="1730112" cy="13482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200" b="1" kern="1200" noProof="0" dirty="0"/>
            <a:t>Atención al Usuario</a:t>
          </a:r>
        </a:p>
      </dsp:txBody>
      <dsp:txXfrm>
        <a:off x="149540" y="133481"/>
        <a:ext cx="1598476" cy="1216656"/>
      </dsp:txXfrm>
    </dsp:sp>
    <dsp:sp modelId="{2D4ABC1C-4AB8-4D9C-A852-6FAA0AD6A4EB}">
      <dsp:nvSpPr>
        <dsp:cNvPr id="0" name=""/>
        <dsp:cNvSpPr/>
      </dsp:nvSpPr>
      <dsp:spPr>
        <a:xfrm rot="5400000">
          <a:off x="2895262" y="473425"/>
          <a:ext cx="1124651" cy="324656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CR" sz="1050" kern="1200" noProof="0" dirty="0"/>
            <a:t>Jerarca: sobre las mejoras requeridas en los servicios</a:t>
          </a:r>
        </a:p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CR" sz="1050" kern="1200" noProof="0" dirty="0"/>
            <a:t>Unidades organizativas: sobre las inconformidades planteadas por los usuarios respecto al servicio requerido</a:t>
          </a:r>
        </a:p>
      </dsp:txBody>
      <dsp:txXfrm rot="-5400000">
        <a:off x="1834305" y="1589284"/>
        <a:ext cx="3191665" cy="1014849"/>
      </dsp:txXfrm>
    </dsp:sp>
    <dsp:sp modelId="{C493DE0D-7FAE-4DF5-82E4-45DB662576A5}">
      <dsp:nvSpPr>
        <dsp:cNvPr id="0" name=""/>
        <dsp:cNvSpPr/>
      </dsp:nvSpPr>
      <dsp:spPr>
        <a:xfrm>
          <a:off x="63247" y="1436492"/>
          <a:ext cx="1771056" cy="13204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200" b="1" kern="1200" noProof="0" dirty="0"/>
            <a:t>Recomendativa</a:t>
          </a:r>
        </a:p>
      </dsp:txBody>
      <dsp:txXfrm>
        <a:off x="127705" y="1500950"/>
        <a:ext cx="1642140" cy="1191516"/>
      </dsp:txXfrm>
    </dsp:sp>
    <dsp:sp modelId="{E84EEA78-6742-4790-A04B-61254210C9F5}">
      <dsp:nvSpPr>
        <dsp:cNvPr id="0" name=""/>
        <dsp:cNvSpPr/>
      </dsp:nvSpPr>
      <dsp:spPr>
        <a:xfrm rot="5400000">
          <a:off x="2828010" y="1883611"/>
          <a:ext cx="1385226" cy="33730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CR" sz="1050" kern="1200" noProof="0" dirty="0"/>
        </a:p>
        <a:p>
          <a:pPr marL="0" lvl="1" indent="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CR" sz="1050" kern="1200" noProof="0" dirty="0"/>
            <a:t>Cumplimiento de lineamientos y directrices</a:t>
          </a:r>
        </a:p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s-CR" sz="1050" kern="1200" noProof="0" dirty="0"/>
            <a:t>Promover mejoras en los trámites y procedimientos de los servicios (ley 8220)</a:t>
          </a:r>
        </a:p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s-CR" sz="1050" kern="1200" noProof="0" dirty="0"/>
            <a:t>Instrumentos para medir la percepción de usuarios</a:t>
          </a:r>
        </a:p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s-CR" sz="1050" kern="1200" noProof="0" dirty="0"/>
            <a:t>Promover la elaboración  y divulgación de políticas de calidad, estándares en los servicios,  procesos de mejoramiento continuo e innovación</a:t>
          </a:r>
        </a:p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CR" sz="1050" kern="1200" noProof="0" dirty="0"/>
        </a:p>
        <a:p>
          <a:pPr marL="114300" lvl="1" indent="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CR" sz="1050" kern="1200" noProof="0" dirty="0"/>
        </a:p>
      </dsp:txBody>
      <dsp:txXfrm rot="-5400000">
        <a:off x="1834096" y="2945147"/>
        <a:ext cx="3305435" cy="1249984"/>
      </dsp:txXfrm>
    </dsp:sp>
    <dsp:sp modelId="{4AAE7904-9D0F-4D35-AEF4-AB43F99B7451}">
      <dsp:nvSpPr>
        <dsp:cNvPr id="0" name=""/>
        <dsp:cNvSpPr/>
      </dsp:nvSpPr>
      <dsp:spPr>
        <a:xfrm>
          <a:off x="63247" y="2843501"/>
          <a:ext cx="1770848" cy="14532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200" b="1" kern="1200" noProof="0" dirty="0"/>
            <a:t>Calidad y mejora de los servicios</a:t>
          </a:r>
        </a:p>
      </dsp:txBody>
      <dsp:txXfrm>
        <a:off x="134190" y="2914444"/>
        <a:ext cx="1628962" cy="13113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D0125-86E0-4F9E-BF5F-6ECE9740D4FE}">
      <dsp:nvSpPr>
        <dsp:cNvPr id="0" name=""/>
        <dsp:cNvSpPr/>
      </dsp:nvSpPr>
      <dsp:spPr>
        <a:xfrm>
          <a:off x="86784" y="117714"/>
          <a:ext cx="5221841" cy="74975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000" b="1" kern="1200" dirty="0"/>
            <a:t>Ley General de la Administración Pública (6227)</a:t>
          </a:r>
        </a:p>
      </dsp:txBody>
      <dsp:txXfrm>
        <a:off x="86784" y="117714"/>
        <a:ext cx="5221841" cy="749754"/>
      </dsp:txXfrm>
    </dsp:sp>
    <dsp:sp modelId="{B0243D8F-889A-4C69-BFF7-D9D2A30ED579}">
      <dsp:nvSpPr>
        <dsp:cNvPr id="0" name=""/>
        <dsp:cNvSpPr/>
      </dsp:nvSpPr>
      <dsp:spPr>
        <a:xfrm>
          <a:off x="86784" y="867468"/>
          <a:ext cx="1176203" cy="930835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98BE4B-981E-4D39-8470-755E0598D294}">
      <dsp:nvSpPr>
        <dsp:cNvPr id="0" name=""/>
        <dsp:cNvSpPr/>
      </dsp:nvSpPr>
      <dsp:spPr>
        <a:xfrm>
          <a:off x="793288" y="867468"/>
          <a:ext cx="1176203" cy="930835"/>
        </a:xfrm>
        <a:prstGeom prst="chevron">
          <a:avLst>
            <a:gd name="adj" fmla="val 70610"/>
          </a:avLst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6A506C-B5C8-42CE-8918-6E513B4E8663}">
      <dsp:nvSpPr>
        <dsp:cNvPr id="0" name=""/>
        <dsp:cNvSpPr/>
      </dsp:nvSpPr>
      <dsp:spPr>
        <a:xfrm>
          <a:off x="1500350" y="867468"/>
          <a:ext cx="1176203" cy="930835"/>
        </a:xfrm>
        <a:prstGeom prst="chevron">
          <a:avLst>
            <a:gd name="adj" fmla="val 7061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5B82E7-92CC-4B72-AFBD-5C2027E3826F}">
      <dsp:nvSpPr>
        <dsp:cNvPr id="0" name=""/>
        <dsp:cNvSpPr/>
      </dsp:nvSpPr>
      <dsp:spPr>
        <a:xfrm>
          <a:off x="2206854" y="867468"/>
          <a:ext cx="1176203" cy="930835"/>
        </a:xfrm>
        <a:prstGeom prst="chevron">
          <a:avLst>
            <a:gd name="adj" fmla="val 7061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987A4D-D2D7-48C5-875A-F29F2EDEA222}">
      <dsp:nvSpPr>
        <dsp:cNvPr id="0" name=""/>
        <dsp:cNvSpPr/>
      </dsp:nvSpPr>
      <dsp:spPr>
        <a:xfrm>
          <a:off x="2913917" y="867468"/>
          <a:ext cx="1176203" cy="930835"/>
        </a:xfrm>
        <a:prstGeom prst="chevron">
          <a:avLst>
            <a:gd name="adj" fmla="val 7061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3685FE-EA57-44B0-80BD-066DE4DED168}">
      <dsp:nvSpPr>
        <dsp:cNvPr id="0" name=""/>
        <dsp:cNvSpPr/>
      </dsp:nvSpPr>
      <dsp:spPr>
        <a:xfrm>
          <a:off x="3620421" y="867468"/>
          <a:ext cx="1176203" cy="930835"/>
        </a:xfrm>
        <a:prstGeom prst="chevron">
          <a:avLst>
            <a:gd name="adj" fmla="val 70610"/>
          </a:avLst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61F9CB-2838-4365-B644-EFD6693DD95F}">
      <dsp:nvSpPr>
        <dsp:cNvPr id="0" name=""/>
        <dsp:cNvSpPr/>
      </dsp:nvSpPr>
      <dsp:spPr>
        <a:xfrm>
          <a:off x="4327484" y="867468"/>
          <a:ext cx="1176203" cy="930835"/>
        </a:xfrm>
        <a:prstGeom prst="chevron">
          <a:avLst>
            <a:gd name="adj" fmla="val 7061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15B6CF-0B88-4408-BF7C-07FCFE3CBF92}">
      <dsp:nvSpPr>
        <dsp:cNvPr id="0" name=""/>
        <dsp:cNvSpPr/>
      </dsp:nvSpPr>
      <dsp:spPr>
        <a:xfrm>
          <a:off x="86784" y="960552"/>
          <a:ext cx="5091855" cy="7446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kern="1200" dirty="0"/>
            <a:t>Artículo 4º.-La actividad de los entes públicos deberá estar sujeta en su conjunto a los principios fundamentales del servicio público, para asegurar su continuidad, su eficiencia, su adaptación a todo cambio en el régimen legal o en la necesidad social que satisfacen y la igualdad en el trato de los destinatarios, usuarios o beneficiarios.</a:t>
          </a:r>
          <a:endParaRPr lang="es-CR" sz="1100" b="0" kern="1200" dirty="0"/>
        </a:p>
      </dsp:txBody>
      <dsp:txXfrm>
        <a:off x="86784" y="960552"/>
        <a:ext cx="5091855" cy="7446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D0125-86E0-4F9E-BF5F-6ECE9740D4FE}">
      <dsp:nvSpPr>
        <dsp:cNvPr id="0" name=""/>
        <dsp:cNvSpPr/>
      </dsp:nvSpPr>
      <dsp:spPr>
        <a:xfrm>
          <a:off x="79081" y="258787"/>
          <a:ext cx="4580403" cy="41640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000" b="1" kern="1200" dirty="0"/>
            <a:t>Ley Reguladora del Sistema Nacional de Contralorías de Servicios (9158)</a:t>
          </a:r>
        </a:p>
      </dsp:txBody>
      <dsp:txXfrm>
        <a:off x="79081" y="258787"/>
        <a:ext cx="4580403" cy="416400"/>
      </dsp:txXfrm>
    </dsp:sp>
    <dsp:sp modelId="{B0243D8F-889A-4C69-BFF7-D9D2A30ED579}">
      <dsp:nvSpPr>
        <dsp:cNvPr id="0" name=""/>
        <dsp:cNvSpPr/>
      </dsp:nvSpPr>
      <dsp:spPr>
        <a:xfrm>
          <a:off x="79081" y="675187"/>
          <a:ext cx="1071814" cy="848222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98BE4B-981E-4D39-8470-755E0598D294}">
      <dsp:nvSpPr>
        <dsp:cNvPr id="0" name=""/>
        <dsp:cNvSpPr/>
      </dsp:nvSpPr>
      <dsp:spPr>
        <a:xfrm>
          <a:off x="722883" y="675187"/>
          <a:ext cx="1071814" cy="848222"/>
        </a:xfrm>
        <a:prstGeom prst="chevron">
          <a:avLst>
            <a:gd name="adj" fmla="val 70610"/>
          </a:avLst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6A506C-B5C8-42CE-8918-6E513B4E8663}">
      <dsp:nvSpPr>
        <dsp:cNvPr id="0" name=""/>
        <dsp:cNvSpPr/>
      </dsp:nvSpPr>
      <dsp:spPr>
        <a:xfrm>
          <a:off x="1367193" y="675187"/>
          <a:ext cx="1071814" cy="848222"/>
        </a:xfrm>
        <a:prstGeom prst="chevron">
          <a:avLst>
            <a:gd name="adj" fmla="val 7061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5B82E7-92CC-4B72-AFBD-5C2027E3826F}">
      <dsp:nvSpPr>
        <dsp:cNvPr id="0" name=""/>
        <dsp:cNvSpPr/>
      </dsp:nvSpPr>
      <dsp:spPr>
        <a:xfrm>
          <a:off x="2010994" y="675187"/>
          <a:ext cx="1071814" cy="848222"/>
        </a:xfrm>
        <a:prstGeom prst="chevron">
          <a:avLst>
            <a:gd name="adj" fmla="val 7061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987A4D-D2D7-48C5-875A-F29F2EDEA222}">
      <dsp:nvSpPr>
        <dsp:cNvPr id="0" name=""/>
        <dsp:cNvSpPr/>
      </dsp:nvSpPr>
      <dsp:spPr>
        <a:xfrm>
          <a:off x="2655304" y="675187"/>
          <a:ext cx="1071814" cy="848222"/>
        </a:xfrm>
        <a:prstGeom prst="chevron">
          <a:avLst>
            <a:gd name="adj" fmla="val 7061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3685FE-EA57-44B0-80BD-066DE4DED168}">
      <dsp:nvSpPr>
        <dsp:cNvPr id="0" name=""/>
        <dsp:cNvSpPr/>
      </dsp:nvSpPr>
      <dsp:spPr>
        <a:xfrm>
          <a:off x="3299105" y="675187"/>
          <a:ext cx="1071814" cy="848222"/>
        </a:xfrm>
        <a:prstGeom prst="chevron">
          <a:avLst>
            <a:gd name="adj" fmla="val 70610"/>
          </a:avLst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61F9CB-2838-4365-B644-EFD6693DD95F}">
      <dsp:nvSpPr>
        <dsp:cNvPr id="0" name=""/>
        <dsp:cNvSpPr/>
      </dsp:nvSpPr>
      <dsp:spPr>
        <a:xfrm>
          <a:off x="3943415" y="675187"/>
          <a:ext cx="1071814" cy="848222"/>
        </a:xfrm>
        <a:prstGeom prst="chevron">
          <a:avLst>
            <a:gd name="adj" fmla="val 7061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15B6CF-0B88-4408-BF7C-07FCFE3CBF92}">
      <dsp:nvSpPr>
        <dsp:cNvPr id="0" name=""/>
        <dsp:cNvSpPr/>
      </dsp:nvSpPr>
      <dsp:spPr>
        <a:xfrm>
          <a:off x="79081" y="760010"/>
          <a:ext cx="4639948" cy="6785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100" b="1" kern="1200" dirty="0"/>
            <a:t>ARTÍCULO 32.- Deber del Estado costarricense </a:t>
          </a:r>
          <a:endParaRPr lang="es-CR" sz="1100" b="0" kern="1200" dirty="0"/>
        </a:p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100" kern="1200" dirty="0"/>
            <a:t>Es deber del Estado vigilar la efectividad, el mejoramiento continuo, la innovación y el funcionamiento de los servicios en procura de su mejora continua e innovación. </a:t>
          </a:r>
        </a:p>
      </dsp:txBody>
      <dsp:txXfrm>
        <a:off x="79081" y="760010"/>
        <a:ext cx="4639948" cy="6785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D0125-86E0-4F9E-BF5F-6ECE9740D4FE}">
      <dsp:nvSpPr>
        <dsp:cNvPr id="0" name=""/>
        <dsp:cNvSpPr/>
      </dsp:nvSpPr>
      <dsp:spPr>
        <a:xfrm>
          <a:off x="85503" y="137550"/>
          <a:ext cx="4952358" cy="45021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000" b="1" kern="1200" dirty="0"/>
            <a:t>Ley de </a:t>
          </a:r>
          <a:r>
            <a:rPr lang="es-ES" sz="2000" b="1" kern="1200" dirty="0"/>
            <a:t>Protección al ciudadano del exceso de requisitos y trámites administrativos (8220)</a:t>
          </a:r>
          <a:endParaRPr lang="es-CR" sz="2000" b="1" kern="1200" dirty="0"/>
        </a:p>
      </dsp:txBody>
      <dsp:txXfrm>
        <a:off x="85503" y="137550"/>
        <a:ext cx="4952358" cy="450214"/>
      </dsp:txXfrm>
    </dsp:sp>
    <dsp:sp modelId="{B0243D8F-889A-4C69-BFF7-D9D2A30ED579}">
      <dsp:nvSpPr>
        <dsp:cNvPr id="0" name=""/>
        <dsp:cNvSpPr/>
      </dsp:nvSpPr>
      <dsp:spPr>
        <a:xfrm>
          <a:off x="85503" y="587764"/>
          <a:ext cx="1158852" cy="917103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98BE4B-981E-4D39-8470-755E0598D294}">
      <dsp:nvSpPr>
        <dsp:cNvPr id="0" name=""/>
        <dsp:cNvSpPr/>
      </dsp:nvSpPr>
      <dsp:spPr>
        <a:xfrm>
          <a:off x="781585" y="587764"/>
          <a:ext cx="1158852" cy="917103"/>
        </a:xfrm>
        <a:prstGeom prst="chevron">
          <a:avLst>
            <a:gd name="adj" fmla="val 70610"/>
          </a:avLst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6A506C-B5C8-42CE-8918-6E513B4E8663}">
      <dsp:nvSpPr>
        <dsp:cNvPr id="0" name=""/>
        <dsp:cNvSpPr/>
      </dsp:nvSpPr>
      <dsp:spPr>
        <a:xfrm>
          <a:off x="1478217" y="587764"/>
          <a:ext cx="1158852" cy="917103"/>
        </a:xfrm>
        <a:prstGeom prst="chevron">
          <a:avLst>
            <a:gd name="adj" fmla="val 7061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5B82E7-92CC-4B72-AFBD-5C2027E3826F}">
      <dsp:nvSpPr>
        <dsp:cNvPr id="0" name=""/>
        <dsp:cNvSpPr/>
      </dsp:nvSpPr>
      <dsp:spPr>
        <a:xfrm>
          <a:off x="2174298" y="587764"/>
          <a:ext cx="1158852" cy="917103"/>
        </a:xfrm>
        <a:prstGeom prst="chevron">
          <a:avLst>
            <a:gd name="adj" fmla="val 7061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987A4D-D2D7-48C5-875A-F29F2EDEA222}">
      <dsp:nvSpPr>
        <dsp:cNvPr id="0" name=""/>
        <dsp:cNvSpPr/>
      </dsp:nvSpPr>
      <dsp:spPr>
        <a:xfrm>
          <a:off x="2870930" y="587764"/>
          <a:ext cx="1158852" cy="917103"/>
        </a:xfrm>
        <a:prstGeom prst="chevron">
          <a:avLst>
            <a:gd name="adj" fmla="val 7061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3685FE-EA57-44B0-80BD-066DE4DED168}">
      <dsp:nvSpPr>
        <dsp:cNvPr id="0" name=""/>
        <dsp:cNvSpPr/>
      </dsp:nvSpPr>
      <dsp:spPr>
        <a:xfrm>
          <a:off x="3567012" y="587764"/>
          <a:ext cx="1158852" cy="917103"/>
        </a:xfrm>
        <a:prstGeom prst="chevron">
          <a:avLst>
            <a:gd name="adj" fmla="val 70610"/>
          </a:avLst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61F9CB-2838-4365-B644-EFD6693DD95F}">
      <dsp:nvSpPr>
        <dsp:cNvPr id="0" name=""/>
        <dsp:cNvSpPr/>
      </dsp:nvSpPr>
      <dsp:spPr>
        <a:xfrm>
          <a:off x="4263644" y="587764"/>
          <a:ext cx="1158852" cy="917103"/>
        </a:xfrm>
        <a:prstGeom prst="chevron">
          <a:avLst>
            <a:gd name="adj" fmla="val 7061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15B6CF-0B88-4408-BF7C-07FCFE3CBF92}">
      <dsp:nvSpPr>
        <dsp:cNvPr id="0" name=""/>
        <dsp:cNvSpPr/>
      </dsp:nvSpPr>
      <dsp:spPr>
        <a:xfrm>
          <a:off x="85503" y="679474"/>
          <a:ext cx="5016739" cy="7336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kern="1200" dirty="0"/>
            <a:t>Ordena simplificar los trámites y requisitos establecidos por la Administración Pública frente a los ciudadanos, evitando duplicidades y garantizando en forma expedita el derecho de petición y el libre acceso a los departamentos públicos, contribuyendo de forma innegable en el proceso de reforzamiento del principio de seguridad jurídica del sistema democrático costarricense.</a:t>
          </a:r>
          <a:endParaRPr lang="es-CR" sz="1000" b="0" kern="1200" dirty="0"/>
        </a:p>
      </dsp:txBody>
      <dsp:txXfrm>
        <a:off x="85503" y="679474"/>
        <a:ext cx="5016739" cy="7336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D0125-86E0-4F9E-BF5F-6ECE9740D4FE}">
      <dsp:nvSpPr>
        <dsp:cNvPr id="0" name=""/>
        <dsp:cNvSpPr/>
      </dsp:nvSpPr>
      <dsp:spPr>
        <a:xfrm>
          <a:off x="-6" y="258787"/>
          <a:ext cx="5094324" cy="41640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Derechos y Deberes de las Personas Usuarias de los Servicios de Salud Públicos y Privados (8239)</a:t>
          </a:r>
          <a:endParaRPr lang="es-CR" sz="2000" b="1" kern="1200" dirty="0"/>
        </a:p>
      </dsp:txBody>
      <dsp:txXfrm>
        <a:off x="-6" y="258787"/>
        <a:ext cx="5094324" cy="416400"/>
      </dsp:txXfrm>
    </dsp:sp>
    <dsp:sp modelId="{B0243D8F-889A-4C69-BFF7-D9D2A30ED579}">
      <dsp:nvSpPr>
        <dsp:cNvPr id="0" name=""/>
        <dsp:cNvSpPr/>
      </dsp:nvSpPr>
      <dsp:spPr>
        <a:xfrm>
          <a:off x="-6" y="675187"/>
          <a:ext cx="1071814" cy="848222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98BE4B-981E-4D39-8470-755E0598D294}">
      <dsp:nvSpPr>
        <dsp:cNvPr id="0" name=""/>
        <dsp:cNvSpPr/>
      </dsp:nvSpPr>
      <dsp:spPr>
        <a:xfrm>
          <a:off x="643794" y="675187"/>
          <a:ext cx="1071814" cy="848222"/>
        </a:xfrm>
        <a:prstGeom prst="chevron">
          <a:avLst>
            <a:gd name="adj" fmla="val 70610"/>
          </a:avLst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6A506C-B5C8-42CE-8918-6E513B4E8663}">
      <dsp:nvSpPr>
        <dsp:cNvPr id="0" name=""/>
        <dsp:cNvSpPr/>
      </dsp:nvSpPr>
      <dsp:spPr>
        <a:xfrm>
          <a:off x="1288104" y="675187"/>
          <a:ext cx="1071814" cy="848222"/>
        </a:xfrm>
        <a:prstGeom prst="chevron">
          <a:avLst>
            <a:gd name="adj" fmla="val 7061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5B82E7-92CC-4B72-AFBD-5C2027E3826F}">
      <dsp:nvSpPr>
        <dsp:cNvPr id="0" name=""/>
        <dsp:cNvSpPr/>
      </dsp:nvSpPr>
      <dsp:spPr>
        <a:xfrm>
          <a:off x="1931906" y="675187"/>
          <a:ext cx="1071814" cy="848222"/>
        </a:xfrm>
        <a:prstGeom prst="chevron">
          <a:avLst>
            <a:gd name="adj" fmla="val 7061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987A4D-D2D7-48C5-875A-F29F2EDEA222}">
      <dsp:nvSpPr>
        <dsp:cNvPr id="0" name=""/>
        <dsp:cNvSpPr/>
      </dsp:nvSpPr>
      <dsp:spPr>
        <a:xfrm>
          <a:off x="2576216" y="675187"/>
          <a:ext cx="1071814" cy="848222"/>
        </a:xfrm>
        <a:prstGeom prst="chevron">
          <a:avLst>
            <a:gd name="adj" fmla="val 7061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3685FE-EA57-44B0-80BD-066DE4DED168}">
      <dsp:nvSpPr>
        <dsp:cNvPr id="0" name=""/>
        <dsp:cNvSpPr/>
      </dsp:nvSpPr>
      <dsp:spPr>
        <a:xfrm>
          <a:off x="3220017" y="675187"/>
          <a:ext cx="1071814" cy="848222"/>
        </a:xfrm>
        <a:prstGeom prst="chevron">
          <a:avLst>
            <a:gd name="adj" fmla="val 70610"/>
          </a:avLst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61F9CB-2838-4365-B644-EFD6693DD95F}">
      <dsp:nvSpPr>
        <dsp:cNvPr id="0" name=""/>
        <dsp:cNvSpPr/>
      </dsp:nvSpPr>
      <dsp:spPr>
        <a:xfrm>
          <a:off x="3864327" y="675187"/>
          <a:ext cx="1071814" cy="848222"/>
        </a:xfrm>
        <a:prstGeom prst="chevron">
          <a:avLst>
            <a:gd name="adj" fmla="val 7061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15B6CF-0B88-4408-BF7C-07FCFE3CBF92}">
      <dsp:nvSpPr>
        <dsp:cNvPr id="0" name=""/>
        <dsp:cNvSpPr/>
      </dsp:nvSpPr>
      <dsp:spPr>
        <a:xfrm>
          <a:off x="-6" y="760010"/>
          <a:ext cx="4639948" cy="6785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 dirty="0"/>
            <a:t>Tutelar los derechos y las obligaciones de las personas usuarias de todos los servicios de salud, públicos y privados. </a:t>
          </a:r>
          <a:endParaRPr lang="es-CR" sz="1200" b="0" kern="1200" dirty="0"/>
        </a:p>
      </dsp:txBody>
      <dsp:txXfrm>
        <a:off x="-6" y="760010"/>
        <a:ext cx="4639948" cy="6785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D0125-86E0-4F9E-BF5F-6ECE9740D4FE}">
      <dsp:nvSpPr>
        <dsp:cNvPr id="0" name=""/>
        <dsp:cNvSpPr/>
      </dsp:nvSpPr>
      <dsp:spPr>
        <a:xfrm>
          <a:off x="79081" y="258787"/>
          <a:ext cx="4580403" cy="41640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000" b="1" kern="1200" dirty="0"/>
            <a:t>Ley General de Control Interno (8292)</a:t>
          </a:r>
        </a:p>
      </dsp:txBody>
      <dsp:txXfrm>
        <a:off x="79081" y="258787"/>
        <a:ext cx="4580403" cy="416400"/>
      </dsp:txXfrm>
    </dsp:sp>
    <dsp:sp modelId="{B0243D8F-889A-4C69-BFF7-D9D2A30ED579}">
      <dsp:nvSpPr>
        <dsp:cNvPr id="0" name=""/>
        <dsp:cNvSpPr/>
      </dsp:nvSpPr>
      <dsp:spPr>
        <a:xfrm>
          <a:off x="79081" y="675187"/>
          <a:ext cx="1071814" cy="848222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98BE4B-981E-4D39-8470-755E0598D294}">
      <dsp:nvSpPr>
        <dsp:cNvPr id="0" name=""/>
        <dsp:cNvSpPr/>
      </dsp:nvSpPr>
      <dsp:spPr>
        <a:xfrm>
          <a:off x="722883" y="675187"/>
          <a:ext cx="1071814" cy="848222"/>
        </a:xfrm>
        <a:prstGeom prst="chevron">
          <a:avLst>
            <a:gd name="adj" fmla="val 70610"/>
          </a:avLst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6A506C-B5C8-42CE-8918-6E513B4E8663}">
      <dsp:nvSpPr>
        <dsp:cNvPr id="0" name=""/>
        <dsp:cNvSpPr/>
      </dsp:nvSpPr>
      <dsp:spPr>
        <a:xfrm>
          <a:off x="1367193" y="675187"/>
          <a:ext cx="1071814" cy="848222"/>
        </a:xfrm>
        <a:prstGeom prst="chevron">
          <a:avLst>
            <a:gd name="adj" fmla="val 7061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5B82E7-92CC-4B72-AFBD-5C2027E3826F}">
      <dsp:nvSpPr>
        <dsp:cNvPr id="0" name=""/>
        <dsp:cNvSpPr/>
      </dsp:nvSpPr>
      <dsp:spPr>
        <a:xfrm>
          <a:off x="2010994" y="675187"/>
          <a:ext cx="1071814" cy="848222"/>
        </a:xfrm>
        <a:prstGeom prst="chevron">
          <a:avLst>
            <a:gd name="adj" fmla="val 7061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987A4D-D2D7-48C5-875A-F29F2EDEA222}">
      <dsp:nvSpPr>
        <dsp:cNvPr id="0" name=""/>
        <dsp:cNvSpPr/>
      </dsp:nvSpPr>
      <dsp:spPr>
        <a:xfrm>
          <a:off x="2655304" y="675187"/>
          <a:ext cx="1071814" cy="848222"/>
        </a:xfrm>
        <a:prstGeom prst="chevron">
          <a:avLst>
            <a:gd name="adj" fmla="val 7061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3685FE-EA57-44B0-80BD-066DE4DED168}">
      <dsp:nvSpPr>
        <dsp:cNvPr id="0" name=""/>
        <dsp:cNvSpPr/>
      </dsp:nvSpPr>
      <dsp:spPr>
        <a:xfrm>
          <a:off x="3299105" y="675187"/>
          <a:ext cx="1071814" cy="848222"/>
        </a:xfrm>
        <a:prstGeom prst="chevron">
          <a:avLst>
            <a:gd name="adj" fmla="val 70610"/>
          </a:avLst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61F9CB-2838-4365-B644-EFD6693DD95F}">
      <dsp:nvSpPr>
        <dsp:cNvPr id="0" name=""/>
        <dsp:cNvSpPr/>
      </dsp:nvSpPr>
      <dsp:spPr>
        <a:xfrm>
          <a:off x="3943415" y="675187"/>
          <a:ext cx="1071814" cy="848222"/>
        </a:xfrm>
        <a:prstGeom prst="chevron">
          <a:avLst>
            <a:gd name="adj" fmla="val 7061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15B6CF-0B88-4408-BF7C-07FCFE3CBF92}">
      <dsp:nvSpPr>
        <dsp:cNvPr id="0" name=""/>
        <dsp:cNvSpPr/>
      </dsp:nvSpPr>
      <dsp:spPr>
        <a:xfrm>
          <a:off x="79081" y="760010"/>
          <a:ext cx="4639948" cy="6785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 dirty="0"/>
            <a:t>c) Garantizar eficiencia y eficacia de las operaciones</a:t>
          </a:r>
          <a:r>
            <a:rPr lang="es-ES" sz="1200" b="1" kern="1200" dirty="0"/>
            <a:t>.</a:t>
          </a:r>
          <a:endParaRPr lang="es-CR" sz="1200" b="0" kern="1200" dirty="0"/>
        </a:p>
      </dsp:txBody>
      <dsp:txXfrm>
        <a:off x="79081" y="760010"/>
        <a:ext cx="4639948" cy="6785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D0125-86E0-4F9E-BF5F-6ECE9740D4FE}">
      <dsp:nvSpPr>
        <dsp:cNvPr id="0" name=""/>
        <dsp:cNvSpPr/>
      </dsp:nvSpPr>
      <dsp:spPr>
        <a:xfrm>
          <a:off x="-6" y="258787"/>
          <a:ext cx="5094324" cy="41640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Transparencia y Acceso a la Información Pública (DE-40200)</a:t>
          </a:r>
          <a:endParaRPr lang="es-CR" sz="2000" b="1" kern="1200" dirty="0"/>
        </a:p>
      </dsp:txBody>
      <dsp:txXfrm>
        <a:off x="-6" y="258787"/>
        <a:ext cx="5094324" cy="416400"/>
      </dsp:txXfrm>
    </dsp:sp>
    <dsp:sp modelId="{B0243D8F-889A-4C69-BFF7-D9D2A30ED579}">
      <dsp:nvSpPr>
        <dsp:cNvPr id="0" name=""/>
        <dsp:cNvSpPr/>
      </dsp:nvSpPr>
      <dsp:spPr>
        <a:xfrm>
          <a:off x="-6" y="675187"/>
          <a:ext cx="1071814" cy="848222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98BE4B-981E-4D39-8470-755E0598D294}">
      <dsp:nvSpPr>
        <dsp:cNvPr id="0" name=""/>
        <dsp:cNvSpPr/>
      </dsp:nvSpPr>
      <dsp:spPr>
        <a:xfrm>
          <a:off x="643794" y="675187"/>
          <a:ext cx="1071814" cy="848222"/>
        </a:xfrm>
        <a:prstGeom prst="chevron">
          <a:avLst>
            <a:gd name="adj" fmla="val 70610"/>
          </a:avLst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6A506C-B5C8-42CE-8918-6E513B4E8663}">
      <dsp:nvSpPr>
        <dsp:cNvPr id="0" name=""/>
        <dsp:cNvSpPr/>
      </dsp:nvSpPr>
      <dsp:spPr>
        <a:xfrm>
          <a:off x="1288104" y="675187"/>
          <a:ext cx="1071814" cy="848222"/>
        </a:xfrm>
        <a:prstGeom prst="chevron">
          <a:avLst>
            <a:gd name="adj" fmla="val 7061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5B82E7-92CC-4B72-AFBD-5C2027E3826F}">
      <dsp:nvSpPr>
        <dsp:cNvPr id="0" name=""/>
        <dsp:cNvSpPr/>
      </dsp:nvSpPr>
      <dsp:spPr>
        <a:xfrm>
          <a:off x="1931906" y="675187"/>
          <a:ext cx="1071814" cy="848222"/>
        </a:xfrm>
        <a:prstGeom prst="chevron">
          <a:avLst>
            <a:gd name="adj" fmla="val 7061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987A4D-D2D7-48C5-875A-F29F2EDEA222}">
      <dsp:nvSpPr>
        <dsp:cNvPr id="0" name=""/>
        <dsp:cNvSpPr/>
      </dsp:nvSpPr>
      <dsp:spPr>
        <a:xfrm>
          <a:off x="2576216" y="675187"/>
          <a:ext cx="1071814" cy="848222"/>
        </a:xfrm>
        <a:prstGeom prst="chevron">
          <a:avLst>
            <a:gd name="adj" fmla="val 7061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3685FE-EA57-44B0-80BD-066DE4DED168}">
      <dsp:nvSpPr>
        <dsp:cNvPr id="0" name=""/>
        <dsp:cNvSpPr/>
      </dsp:nvSpPr>
      <dsp:spPr>
        <a:xfrm>
          <a:off x="3220017" y="675187"/>
          <a:ext cx="1071814" cy="848222"/>
        </a:xfrm>
        <a:prstGeom prst="chevron">
          <a:avLst>
            <a:gd name="adj" fmla="val 70610"/>
          </a:avLst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61F9CB-2838-4365-B644-EFD6693DD95F}">
      <dsp:nvSpPr>
        <dsp:cNvPr id="0" name=""/>
        <dsp:cNvSpPr/>
      </dsp:nvSpPr>
      <dsp:spPr>
        <a:xfrm>
          <a:off x="3864327" y="675187"/>
          <a:ext cx="1071814" cy="848222"/>
        </a:xfrm>
        <a:prstGeom prst="chevron">
          <a:avLst>
            <a:gd name="adj" fmla="val 7061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15B6CF-0B88-4408-BF7C-07FCFE3CBF92}">
      <dsp:nvSpPr>
        <dsp:cNvPr id="0" name=""/>
        <dsp:cNvSpPr/>
      </dsp:nvSpPr>
      <dsp:spPr>
        <a:xfrm>
          <a:off x="-6" y="760010"/>
          <a:ext cx="4639948" cy="6785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b="0" kern="1200" dirty="0"/>
        </a:p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 dirty="0"/>
            <a:t>Garantizar el cumplimiento efectivo del derecho humano de acceso a la información pública, de forma proactiva, oportuna, oficiosa, completa y accesible.</a:t>
          </a:r>
          <a:endParaRPr lang="es-CR" sz="1200" b="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1200" b="0" kern="1200" dirty="0"/>
        </a:p>
      </dsp:txBody>
      <dsp:txXfrm>
        <a:off x="-6" y="760010"/>
        <a:ext cx="4639948" cy="6785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D0125-86E0-4F9E-BF5F-6ECE9740D4FE}">
      <dsp:nvSpPr>
        <dsp:cNvPr id="0" name=""/>
        <dsp:cNvSpPr/>
      </dsp:nvSpPr>
      <dsp:spPr>
        <a:xfrm>
          <a:off x="131767" y="445469"/>
          <a:ext cx="5244424" cy="47676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400" b="1" kern="1200" dirty="0"/>
            <a:t>Código Municipal (7794)</a:t>
          </a:r>
        </a:p>
      </dsp:txBody>
      <dsp:txXfrm>
        <a:off x="131767" y="445469"/>
        <a:ext cx="5244424" cy="476765"/>
      </dsp:txXfrm>
    </dsp:sp>
    <dsp:sp modelId="{B0243D8F-889A-4C69-BFF7-D9D2A30ED579}">
      <dsp:nvSpPr>
        <dsp:cNvPr id="0" name=""/>
        <dsp:cNvSpPr/>
      </dsp:nvSpPr>
      <dsp:spPr>
        <a:xfrm>
          <a:off x="90546" y="1177791"/>
          <a:ext cx="1227195" cy="97118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98BE4B-981E-4D39-8470-755E0598D294}">
      <dsp:nvSpPr>
        <dsp:cNvPr id="0" name=""/>
        <dsp:cNvSpPr/>
      </dsp:nvSpPr>
      <dsp:spPr>
        <a:xfrm>
          <a:off x="827679" y="1177791"/>
          <a:ext cx="1227195" cy="971189"/>
        </a:xfrm>
        <a:prstGeom prst="chevron">
          <a:avLst>
            <a:gd name="adj" fmla="val 70610"/>
          </a:avLst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6A506C-B5C8-42CE-8918-6E513B4E8663}">
      <dsp:nvSpPr>
        <dsp:cNvPr id="0" name=""/>
        <dsp:cNvSpPr/>
      </dsp:nvSpPr>
      <dsp:spPr>
        <a:xfrm>
          <a:off x="1565395" y="1177791"/>
          <a:ext cx="1227195" cy="971189"/>
        </a:xfrm>
        <a:prstGeom prst="chevron">
          <a:avLst>
            <a:gd name="adj" fmla="val 7061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5B82E7-92CC-4B72-AFBD-5C2027E3826F}">
      <dsp:nvSpPr>
        <dsp:cNvPr id="0" name=""/>
        <dsp:cNvSpPr/>
      </dsp:nvSpPr>
      <dsp:spPr>
        <a:xfrm>
          <a:off x="2302528" y="1177791"/>
          <a:ext cx="1227195" cy="971189"/>
        </a:xfrm>
        <a:prstGeom prst="chevron">
          <a:avLst>
            <a:gd name="adj" fmla="val 7061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987A4D-D2D7-48C5-875A-F29F2EDEA222}">
      <dsp:nvSpPr>
        <dsp:cNvPr id="0" name=""/>
        <dsp:cNvSpPr/>
      </dsp:nvSpPr>
      <dsp:spPr>
        <a:xfrm>
          <a:off x="3040244" y="1177791"/>
          <a:ext cx="1227195" cy="971189"/>
        </a:xfrm>
        <a:prstGeom prst="chevron">
          <a:avLst>
            <a:gd name="adj" fmla="val 7061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3685FE-EA57-44B0-80BD-066DE4DED168}">
      <dsp:nvSpPr>
        <dsp:cNvPr id="0" name=""/>
        <dsp:cNvSpPr/>
      </dsp:nvSpPr>
      <dsp:spPr>
        <a:xfrm>
          <a:off x="3777377" y="1177791"/>
          <a:ext cx="1227195" cy="971189"/>
        </a:xfrm>
        <a:prstGeom prst="chevron">
          <a:avLst>
            <a:gd name="adj" fmla="val 70610"/>
          </a:avLst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61F9CB-2838-4365-B644-EFD6693DD95F}">
      <dsp:nvSpPr>
        <dsp:cNvPr id="0" name=""/>
        <dsp:cNvSpPr/>
      </dsp:nvSpPr>
      <dsp:spPr>
        <a:xfrm>
          <a:off x="4515093" y="1177791"/>
          <a:ext cx="1227195" cy="971189"/>
        </a:xfrm>
        <a:prstGeom prst="chevron">
          <a:avLst>
            <a:gd name="adj" fmla="val 7061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15B6CF-0B88-4408-BF7C-07FCFE3CBF92}">
      <dsp:nvSpPr>
        <dsp:cNvPr id="0" name=""/>
        <dsp:cNvSpPr/>
      </dsp:nvSpPr>
      <dsp:spPr>
        <a:xfrm>
          <a:off x="90546" y="1239496"/>
          <a:ext cx="5312602" cy="8477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000" b="0" kern="1200" dirty="0"/>
            <a:t>Artículo 156 – </a:t>
          </a:r>
          <a:r>
            <a:rPr lang="es-ES" sz="1000" b="0" kern="1200" dirty="0"/>
            <a:t>inciso  b : Prestar los servicios contratados con absoluta dedicación, intensidad y calidad, responsabilizándose de sus actos y ejecutando sus tareas y deberes con apego a los principios legales, morales y éticos.</a:t>
          </a:r>
          <a:endParaRPr lang="es-CR" sz="1000" b="0" kern="1200" dirty="0"/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kern="1200" dirty="0"/>
            <a:t>Inciso C: Guardar la consideración debida al público atenderlo con diligencia, afán de servicio y buen trato, de modo que no se origine queja justificada por mal servicio o atención.</a:t>
          </a:r>
          <a:endParaRPr lang="es-CR" sz="1000" b="0" kern="1200" dirty="0"/>
        </a:p>
      </dsp:txBody>
      <dsp:txXfrm>
        <a:off x="90546" y="1239496"/>
        <a:ext cx="5312602" cy="84777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A3F28-C076-4D88-BCEB-4BCD1EED7FF9}">
      <dsp:nvSpPr>
        <dsp:cNvPr id="0" name=""/>
        <dsp:cNvSpPr/>
      </dsp:nvSpPr>
      <dsp:spPr>
        <a:xfrm>
          <a:off x="1519311" y="2109664"/>
          <a:ext cx="1490194" cy="12848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kern="1200" dirty="0"/>
            <a:t>Identificación de la persona usuaria</a:t>
          </a:r>
        </a:p>
      </dsp:txBody>
      <dsp:txXfrm>
        <a:off x="1750561" y="2309042"/>
        <a:ext cx="1027694" cy="886051"/>
      </dsp:txXfrm>
    </dsp:sp>
    <dsp:sp modelId="{4CE8CA15-29D5-43D7-9E75-99B3A4CE9F9B}">
      <dsp:nvSpPr>
        <dsp:cNvPr id="0" name=""/>
        <dsp:cNvSpPr/>
      </dsp:nvSpPr>
      <dsp:spPr>
        <a:xfrm>
          <a:off x="1558025" y="2676880"/>
          <a:ext cx="174474" cy="1503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6DE78D-E3FA-4E87-A6E7-56BE4D25C076}">
      <dsp:nvSpPr>
        <dsp:cNvPr id="0" name=""/>
        <dsp:cNvSpPr/>
      </dsp:nvSpPr>
      <dsp:spPr>
        <a:xfrm>
          <a:off x="245487" y="1419568"/>
          <a:ext cx="1490194" cy="128480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6EFE0-C2D8-4DBE-8E9C-F8A04D75D53D}">
      <dsp:nvSpPr>
        <dsp:cNvPr id="0" name=""/>
        <dsp:cNvSpPr/>
      </dsp:nvSpPr>
      <dsp:spPr>
        <a:xfrm>
          <a:off x="1259986" y="2534652"/>
          <a:ext cx="174474" cy="1503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9C8941-65A8-443F-95FE-9623C2672591}">
      <dsp:nvSpPr>
        <dsp:cNvPr id="0" name=""/>
        <dsp:cNvSpPr/>
      </dsp:nvSpPr>
      <dsp:spPr>
        <a:xfrm>
          <a:off x="2788894" y="1404293"/>
          <a:ext cx="1490194" cy="12848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kern="1200" dirty="0"/>
            <a:t>Construir relaciones</a:t>
          </a:r>
        </a:p>
      </dsp:txBody>
      <dsp:txXfrm>
        <a:off x="3020144" y="1603671"/>
        <a:ext cx="1027694" cy="886051"/>
      </dsp:txXfrm>
    </dsp:sp>
    <dsp:sp modelId="{D523C9FB-9FDA-4EAF-80BE-4CBB1F1FAD61}">
      <dsp:nvSpPr>
        <dsp:cNvPr id="0" name=""/>
        <dsp:cNvSpPr/>
      </dsp:nvSpPr>
      <dsp:spPr>
        <a:xfrm>
          <a:off x="3807635" y="2518019"/>
          <a:ext cx="174474" cy="1503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7360C0-63FE-4569-A5E7-B2DFBB9D86AB}">
      <dsp:nvSpPr>
        <dsp:cNvPr id="0" name=""/>
        <dsp:cNvSpPr/>
      </dsp:nvSpPr>
      <dsp:spPr>
        <a:xfrm>
          <a:off x="4058476" y="2109664"/>
          <a:ext cx="1490194" cy="128480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48552-D3D7-4E0A-9BAD-C8A53A2372BC}">
      <dsp:nvSpPr>
        <dsp:cNvPr id="0" name=""/>
        <dsp:cNvSpPr/>
      </dsp:nvSpPr>
      <dsp:spPr>
        <a:xfrm>
          <a:off x="4097189" y="2676880"/>
          <a:ext cx="174474" cy="1503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522985-5785-4DE8-BF78-EB47E313EE25}">
      <dsp:nvSpPr>
        <dsp:cNvPr id="0" name=""/>
        <dsp:cNvSpPr/>
      </dsp:nvSpPr>
      <dsp:spPr>
        <a:xfrm>
          <a:off x="1519311" y="701976"/>
          <a:ext cx="1490194" cy="12848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kern="1200" dirty="0"/>
            <a:t>Determinar satisfacción</a:t>
          </a:r>
        </a:p>
      </dsp:txBody>
      <dsp:txXfrm>
        <a:off x="1750561" y="901354"/>
        <a:ext cx="1027694" cy="886051"/>
      </dsp:txXfrm>
    </dsp:sp>
    <dsp:sp modelId="{096C4BCF-4027-43CA-AACA-40D1622A4203}">
      <dsp:nvSpPr>
        <dsp:cNvPr id="0" name=""/>
        <dsp:cNvSpPr/>
      </dsp:nvSpPr>
      <dsp:spPr>
        <a:xfrm>
          <a:off x="2529568" y="729811"/>
          <a:ext cx="174474" cy="1503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AD998E-9CE6-4CA0-8124-B4D7536284F7}">
      <dsp:nvSpPr>
        <dsp:cNvPr id="0" name=""/>
        <dsp:cNvSpPr/>
      </dsp:nvSpPr>
      <dsp:spPr>
        <a:xfrm>
          <a:off x="2788894" y="0"/>
          <a:ext cx="1490194" cy="128480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1D2E16-93AC-456E-A8C9-48D725378E76}">
      <dsp:nvSpPr>
        <dsp:cNvPr id="0" name=""/>
        <dsp:cNvSpPr/>
      </dsp:nvSpPr>
      <dsp:spPr>
        <a:xfrm>
          <a:off x="2832910" y="564161"/>
          <a:ext cx="174474" cy="15037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A38F4-8A1B-496D-8189-C85244418612}" type="datetimeFigureOut">
              <a:rPr lang="es-CR" smtClean="0"/>
              <a:t>18/8/2022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1035B-EA03-411B-A8D0-E3E4F043B69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69513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>
            <a:extLst>
              <a:ext uri="{FF2B5EF4-FFF2-40B4-BE49-F238E27FC236}">
                <a16:creationId xmlns:a16="http://schemas.microsoft.com/office/drawing/2014/main" id="{87172583-E33D-4831-A545-0E861B4D78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2 Marcador de notas">
            <a:extLst>
              <a:ext uri="{FF2B5EF4-FFF2-40B4-BE49-F238E27FC236}">
                <a16:creationId xmlns:a16="http://schemas.microsoft.com/office/drawing/2014/main" id="{E2801394-2A98-42F4-B467-8A1E604FA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R"/>
          </a:p>
        </p:txBody>
      </p:sp>
      <p:sp>
        <p:nvSpPr>
          <p:cNvPr id="26628" name="3 Marcador de número de diapositiva">
            <a:extLst>
              <a:ext uri="{FF2B5EF4-FFF2-40B4-BE49-F238E27FC236}">
                <a16:creationId xmlns:a16="http://schemas.microsoft.com/office/drawing/2014/main" id="{F8C551EE-C55E-469F-90EC-B901F98265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4D3C004-6A6A-4D68-AF8A-656A1C1B9528}" type="slidenum">
              <a:rPr lang="es-ES" altLang="es-CR"/>
              <a:pPr/>
              <a:t>2</a:t>
            </a:fld>
            <a:endParaRPr lang="es-ES" altLang="es-C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>
            <a:extLst>
              <a:ext uri="{FF2B5EF4-FFF2-40B4-BE49-F238E27FC236}">
                <a16:creationId xmlns:a16="http://schemas.microsoft.com/office/drawing/2014/main" id="{932358CF-4C66-4E67-8133-8295D62169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2 Marcador de notas">
            <a:extLst>
              <a:ext uri="{FF2B5EF4-FFF2-40B4-BE49-F238E27FC236}">
                <a16:creationId xmlns:a16="http://schemas.microsoft.com/office/drawing/2014/main" id="{5FE19A46-DEB7-45E8-92B8-40D92F64A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R"/>
          </a:p>
        </p:txBody>
      </p:sp>
      <p:sp>
        <p:nvSpPr>
          <p:cNvPr id="38916" name="3 Marcador de número de diapositiva">
            <a:extLst>
              <a:ext uri="{FF2B5EF4-FFF2-40B4-BE49-F238E27FC236}">
                <a16:creationId xmlns:a16="http://schemas.microsoft.com/office/drawing/2014/main" id="{39468CF8-64C9-4C57-9EAC-70F742AA9C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D82A4F3-3BBA-4E9E-9B40-2D1F7C9E4CAB}" type="slidenum">
              <a:rPr lang="es-ES" altLang="es-CR"/>
              <a:pPr/>
              <a:t>11</a:t>
            </a:fld>
            <a:endParaRPr lang="es-ES" altLang="es-C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>
            <a:extLst>
              <a:ext uri="{FF2B5EF4-FFF2-40B4-BE49-F238E27FC236}">
                <a16:creationId xmlns:a16="http://schemas.microsoft.com/office/drawing/2014/main" id="{74487FFA-532E-472B-8A73-8AD07CA700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2 Marcador de notas">
            <a:extLst>
              <a:ext uri="{FF2B5EF4-FFF2-40B4-BE49-F238E27FC236}">
                <a16:creationId xmlns:a16="http://schemas.microsoft.com/office/drawing/2014/main" id="{DAF9E0BA-FBFF-41C2-9952-66602F899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R"/>
          </a:p>
        </p:txBody>
      </p:sp>
      <p:sp>
        <p:nvSpPr>
          <p:cNvPr id="39940" name="3 Marcador de número de diapositiva">
            <a:extLst>
              <a:ext uri="{FF2B5EF4-FFF2-40B4-BE49-F238E27FC236}">
                <a16:creationId xmlns:a16="http://schemas.microsoft.com/office/drawing/2014/main" id="{FEC9A718-40E1-4648-9867-7AC876956E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5247A99-7057-4EE2-90BD-0F8BF1EB20BB}" type="slidenum">
              <a:rPr lang="es-ES" altLang="es-CR"/>
              <a:pPr/>
              <a:t>12</a:t>
            </a:fld>
            <a:endParaRPr lang="es-ES" altLang="es-C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>
            <a:extLst>
              <a:ext uri="{FF2B5EF4-FFF2-40B4-BE49-F238E27FC236}">
                <a16:creationId xmlns:a16="http://schemas.microsoft.com/office/drawing/2014/main" id="{DF5E6F79-7B71-4FF7-A8F8-985DBE8DAF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2 Marcador de notas">
            <a:extLst>
              <a:ext uri="{FF2B5EF4-FFF2-40B4-BE49-F238E27FC236}">
                <a16:creationId xmlns:a16="http://schemas.microsoft.com/office/drawing/2014/main" id="{DE5231E3-D8CE-40E3-95E5-57F75899B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R"/>
          </a:p>
        </p:txBody>
      </p:sp>
      <p:sp>
        <p:nvSpPr>
          <p:cNvPr id="40964" name="3 Marcador de número de diapositiva">
            <a:extLst>
              <a:ext uri="{FF2B5EF4-FFF2-40B4-BE49-F238E27FC236}">
                <a16:creationId xmlns:a16="http://schemas.microsoft.com/office/drawing/2014/main" id="{3F53965C-022A-45E6-86EA-7C804587AF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23B8C00-F577-4975-A105-FA5EB0FD1300}" type="slidenum">
              <a:rPr lang="es-ES" altLang="es-CR"/>
              <a:pPr/>
              <a:t>13</a:t>
            </a:fld>
            <a:endParaRPr lang="es-ES" altLang="es-C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>
            <a:extLst>
              <a:ext uri="{FF2B5EF4-FFF2-40B4-BE49-F238E27FC236}">
                <a16:creationId xmlns:a16="http://schemas.microsoft.com/office/drawing/2014/main" id="{0FB97E07-B2DE-483F-A428-32F5022FCE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2 Marcador de notas">
            <a:extLst>
              <a:ext uri="{FF2B5EF4-FFF2-40B4-BE49-F238E27FC236}">
                <a16:creationId xmlns:a16="http://schemas.microsoft.com/office/drawing/2014/main" id="{9E86A544-C720-4015-BB1A-35B2E4939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R"/>
          </a:p>
        </p:txBody>
      </p:sp>
      <p:sp>
        <p:nvSpPr>
          <p:cNvPr id="41988" name="3 Marcador de número de diapositiva">
            <a:extLst>
              <a:ext uri="{FF2B5EF4-FFF2-40B4-BE49-F238E27FC236}">
                <a16:creationId xmlns:a16="http://schemas.microsoft.com/office/drawing/2014/main" id="{C3EB5203-21BB-4AC8-B569-2CE5577CDC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F69194B-135C-4DC3-89C5-5CAAA2FD9839}" type="slidenum">
              <a:rPr lang="es-ES" altLang="es-CR"/>
              <a:pPr/>
              <a:t>14</a:t>
            </a:fld>
            <a:endParaRPr lang="es-ES" altLang="es-C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>
            <a:extLst>
              <a:ext uri="{FF2B5EF4-FFF2-40B4-BE49-F238E27FC236}">
                <a16:creationId xmlns:a16="http://schemas.microsoft.com/office/drawing/2014/main" id="{29175B33-CA5E-4307-9F35-FD125DA116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2 Marcador de notas">
            <a:extLst>
              <a:ext uri="{FF2B5EF4-FFF2-40B4-BE49-F238E27FC236}">
                <a16:creationId xmlns:a16="http://schemas.microsoft.com/office/drawing/2014/main" id="{9A92CE22-FDD1-4F99-A82C-D6067694E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R"/>
          </a:p>
        </p:txBody>
      </p:sp>
      <p:sp>
        <p:nvSpPr>
          <p:cNvPr id="31748" name="3 Marcador de número de diapositiva">
            <a:extLst>
              <a:ext uri="{FF2B5EF4-FFF2-40B4-BE49-F238E27FC236}">
                <a16:creationId xmlns:a16="http://schemas.microsoft.com/office/drawing/2014/main" id="{8691A7E9-F949-46A5-B7DD-16AD197181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4F1DCD-F063-4682-8CA1-104ABE624A2A}" type="slidenum">
              <a:rPr lang="es-ES" altLang="es-C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s-ES" altLang="es-C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>
            <a:extLst>
              <a:ext uri="{FF2B5EF4-FFF2-40B4-BE49-F238E27FC236}">
                <a16:creationId xmlns:a16="http://schemas.microsoft.com/office/drawing/2014/main" id="{3EF330A4-5560-4943-88CA-7701F49EBB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2 Marcador de notas">
            <a:extLst>
              <a:ext uri="{FF2B5EF4-FFF2-40B4-BE49-F238E27FC236}">
                <a16:creationId xmlns:a16="http://schemas.microsoft.com/office/drawing/2014/main" id="{81FC2C90-B70C-4CF9-AC96-972FC8E64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R"/>
          </a:p>
        </p:txBody>
      </p:sp>
      <p:sp>
        <p:nvSpPr>
          <p:cNvPr id="34820" name="3 Marcador de número de diapositiva">
            <a:extLst>
              <a:ext uri="{FF2B5EF4-FFF2-40B4-BE49-F238E27FC236}">
                <a16:creationId xmlns:a16="http://schemas.microsoft.com/office/drawing/2014/main" id="{D6B7B0FE-4154-4C29-A8D4-C19A27BA13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97C479-09DE-4FB4-A3D9-7F47C85951E0}" type="slidenum">
              <a:rPr lang="es-ES" altLang="es-C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s-ES" altLang="es-C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>
            <a:extLst>
              <a:ext uri="{FF2B5EF4-FFF2-40B4-BE49-F238E27FC236}">
                <a16:creationId xmlns:a16="http://schemas.microsoft.com/office/drawing/2014/main" id="{39F6D757-AEFA-4BB8-9896-0C1805F9DC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2 Marcador de notas">
            <a:extLst>
              <a:ext uri="{FF2B5EF4-FFF2-40B4-BE49-F238E27FC236}">
                <a16:creationId xmlns:a16="http://schemas.microsoft.com/office/drawing/2014/main" id="{731BE8DC-6AB8-49E8-ABE2-209C70352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R"/>
          </a:p>
        </p:txBody>
      </p:sp>
      <p:sp>
        <p:nvSpPr>
          <p:cNvPr id="35844" name="3 Marcador de número de diapositiva">
            <a:extLst>
              <a:ext uri="{FF2B5EF4-FFF2-40B4-BE49-F238E27FC236}">
                <a16:creationId xmlns:a16="http://schemas.microsoft.com/office/drawing/2014/main" id="{9C60DB0A-7C69-4E90-964A-7F3DC0FD54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E9B2960-FDBC-4BE8-ACC3-7990CBCF6278}" type="slidenum">
              <a:rPr lang="es-ES" altLang="es-C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s-ES" altLang="es-C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>
            <a:extLst>
              <a:ext uri="{FF2B5EF4-FFF2-40B4-BE49-F238E27FC236}">
                <a16:creationId xmlns:a16="http://schemas.microsoft.com/office/drawing/2014/main" id="{751CE99B-6892-44BA-8C9D-42E9F2289A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2 Marcador de notas">
            <a:extLst>
              <a:ext uri="{FF2B5EF4-FFF2-40B4-BE49-F238E27FC236}">
                <a16:creationId xmlns:a16="http://schemas.microsoft.com/office/drawing/2014/main" id="{F13BF2CE-475A-4F5F-B459-4CE80A05F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R"/>
          </a:p>
        </p:txBody>
      </p:sp>
      <p:sp>
        <p:nvSpPr>
          <p:cNvPr id="36868" name="3 Marcador de número de diapositiva">
            <a:extLst>
              <a:ext uri="{FF2B5EF4-FFF2-40B4-BE49-F238E27FC236}">
                <a16:creationId xmlns:a16="http://schemas.microsoft.com/office/drawing/2014/main" id="{A06BC066-F7B5-4583-933D-8C93A5BC45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514068-C61B-4FD9-8E9A-7C4F90638568}" type="slidenum">
              <a:rPr lang="es-ES" altLang="es-C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s-ES" altLang="es-C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>
            <a:extLst>
              <a:ext uri="{FF2B5EF4-FFF2-40B4-BE49-F238E27FC236}">
                <a16:creationId xmlns:a16="http://schemas.microsoft.com/office/drawing/2014/main" id="{293D67AB-642F-46BF-AE14-11E5F9E811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2 Marcador de notas">
            <a:extLst>
              <a:ext uri="{FF2B5EF4-FFF2-40B4-BE49-F238E27FC236}">
                <a16:creationId xmlns:a16="http://schemas.microsoft.com/office/drawing/2014/main" id="{73CE196B-B4CB-4CA6-BFE0-936484313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R" altLang="es-CR"/>
          </a:p>
        </p:txBody>
      </p:sp>
      <p:sp>
        <p:nvSpPr>
          <p:cNvPr id="37892" name="3 Marcador de número de diapositiva">
            <a:extLst>
              <a:ext uri="{FF2B5EF4-FFF2-40B4-BE49-F238E27FC236}">
                <a16:creationId xmlns:a16="http://schemas.microsoft.com/office/drawing/2014/main" id="{DB4B1058-9F34-449A-A507-43D5432DBE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379925-9766-4F66-BDD2-90B50B362FE3}" type="slidenum">
              <a:rPr lang="es-ES" altLang="es-C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s-ES" altLang="es-C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>
            <a:extLst>
              <a:ext uri="{FF2B5EF4-FFF2-40B4-BE49-F238E27FC236}">
                <a16:creationId xmlns:a16="http://schemas.microsoft.com/office/drawing/2014/main" id="{CDF544B6-318A-4226-99C8-D647FA16D4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2 Marcador de notas">
            <a:extLst>
              <a:ext uri="{FF2B5EF4-FFF2-40B4-BE49-F238E27FC236}">
                <a16:creationId xmlns:a16="http://schemas.microsoft.com/office/drawing/2014/main" id="{D91FC814-2771-498E-A226-21BC19AEC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R"/>
          </a:p>
        </p:txBody>
      </p:sp>
      <p:sp>
        <p:nvSpPr>
          <p:cNvPr id="39940" name="3 Marcador de número de diapositiva">
            <a:extLst>
              <a:ext uri="{FF2B5EF4-FFF2-40B4-BE49-F238E27FC236}">
                <a16:creationId xmlns:a16="http://schemas.microsoft.com/office/drawing/2014/main" id="{37419304-2A3F-4BB3-960C-10F5AF1C6E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4D874B-E2AA-46E0-B25C-F79CAF836EEC}" type="slidenum">
              <a:rPr lang="es-ES" altLang="es-CR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s-ES" altLang="es-C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>
            <a:extLst>
              <a:ext uri="{FF2B5EF4-FFF2-40B4-BE49-F238E27FC236}">
                <a16:creationId xmlns:a16="http://schemas.microsoft.com/office/drawing/2014/main" id="{9E995CFB-7C72-40D0-95D1-2191E22261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2 Marcador de notas">
            <a:extLst>
              <a:ext uri="{FF2B5EF4-FFF2-40B4-BE49-F238E27FC236}">
                <a16:creationId xmlns:a16="http://schemas.microsoft.com/office/drawing/2014/main" id="{45824EBE-B52C-44CF-AE6E-92F76093A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R"/>
          </a:p>
        </p:txBody>
      </p:sp>
      <p:sp>
        <p:nvSpPr>
          <p:cNvPr id="27652" name="3 Marcador de número de diapositiva">
            <a:extLst>
              <a:ext uri="{FF2B5EF4-FFF2-40B4-BE49-F238E27FC236}">
                <a16:creationId xmlns:a16="http://schemas.microsoft.com/office/drawing/2014/main" id="{9B3F7F39-02CB-4E0E-B1FE-BA05CA7D9C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7E3D61-FBDA-4D2F-BF68-69E288E7A146}" type="slidenum">
              <a:rPr lang="es-ES" altLang="es-CR"/>
              <a:pPr/>
              <a:t>3</a:t>
            </a:fld>
            <a:endParaRPr lang="es-ES" altLang="es-C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>
            <a:extLst>
              <a:ext uri="{FF2B5EF4-FFF2-40B4-BE49-F238E27FC236}">
                <a16:creationId xmlns:a16="http://schemas.microsoft.com/office/drawing/2014/main" id="{A969D6B0-3E80-496F-A924-57BCA549BB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2 Marcador de notas">
            <a:extLst>
              <a:ext uri="{FF2B5EF4-FFF2-40B4-BE49-F238E27FC236}">
                <a16:creationId xmlns:a16="http://schemas.microsoft.com/office/drawing/2014/main" id="{7BB880A6-BC36-47C3-834D-580718F5D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R"/>
          </a:p>
        </p:txBody>
      </p:sp>
      <p:sp>
        <p:nvSpPr>
          <p:cNvPr id="43012" name="3 Marcador de número de diapositiva">
            <a:extLst>
              <a:ext uri="{FF2B5EF4-FFF2-40B4-BE49-F238E27FC236}">
                <a16:creationId xmlns:a16="http://schemas.microsoft.com/office/drawing/2014/main" id="{1F331DBF-16A8-4BE8-81C8-B9691771E4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3510862-50A3-456E-A01D-F1AA1C41B9CB}" type="slidenum">
              <a:rPr lang="es-ES" altLang="es-CR"/>
              <a:pPr/>
              <a:t>21</a:t>
            </a:fld>
            <a:endParaRPr lang="es-ES" altLang="es-C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>
            <a:extLst>
              <a:ext uri="{FF2B5EF4-FFF2-40B4-BE49-F238E27FC236}">
                <a16:creationId xmlns:a16="http://schemas.microsoft.com/office/drawing/2014/main" id="{C01328F0-57EE-4A54-87B7-B34DB97507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2 Marcador de notas">
            <a:extLst>
              <a:ext uri="{FF2B5EF4-FFF2-40B4-BE49-F238E27FC236}">
                <a16:creationId xmlns:a16="http://schemas.microsoft.com/office/drawing/2014/main" id="{191ECBB9-B6C0-4759-B6A1-E28B9F494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R"/>
          </a:p>
        </p:txBody>
      </p:sp>
      <p:sp>
        <p:nvSpPr>
          <p:cNvPr id="28676" name="3 Marcador de número de diapositiva">
            <a:extLst>
              <a:ext uri="{FF2B5EF4-FFF2-40B4-BE49-F238E27FC236}">
                <a16:creationId xmlns:a16="http://schemas.microsoft.com/office/drawing/2014/main" id="{151F0FB3-1CD6-4582-B13E-E894F5347F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63BD369-E43B-4BEF-8782-26D2C52E4AF8}" type="slidenum">
              <a:rPr lang="es-ES" altLang="es-CR"/>
              <a:pPr/>
              <a:t>4</a:t>
            </a:fld>
            <a:endParaRPr lang="es-ES" altLang="es-C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>
            <a:extLst>
              <a:ext uri="{FF2B5EF4-FFF2-40B4-BE49-F238E27FC236}">
                <a16:creationId xmlns:a16="http://schemas.microsoft.com/office/drawing/2014/main" id="{9F9B412C-664B-495C-ABEF-34BE254E18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2 Marcador de notas">
            <a:extLst>
              <a:ext uri="{FF2B5EF4-FFF2-40B4-BE49-F238E27FC236}">
                <a16:creationId xmlns:a16="http://schemas.microsoft.com/office/drawing/2014/main" id="{2DABF834-161C-42CB-BAE0-E3510A25E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R"/>
          </a:p>
        </p:txBody>
      </p:sp>
      <p:sp>
        <p:nvSpPr>
          <p:cNvPr id="29700" name="3 Marcador de número de diapositiva">
            <a:extLst>
              <a:ext uri="{FF2B5EF4-FFF2-40B4-BE49-F238E27FC236}">
                <a16:creationId xmlns:a16="http://schemas.microsoft.com/office/drawing/2014/main" id="{87A341C8-956C-4ACB-A154-2BD40D4DB7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B6CD63A-E001-40E2-86C1-8B2CDF29FC72}" type="slidenum">
              <a:rPr lang="es-ES" altLang="es-CR"/>
              <a:pPr/>
              <a:t>5</a:t>
            </a:fld>
            <a:endParaRPr lang="es-ES" altLang="es-C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>
            <a:extLst>
              <a:ext uri="{FF2B5EF4-FFF2-40B4-BE49-F238E27FC236}">
                <a16:creationId xmlns:a16="http://schemas.microsoft.com/office/drawing/2014/main" id="{0A3BD757-2785-4F2A-9826-5D7F755A27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2 Marcador de notas">
            <a:extLst>
              <a:ext uri="{FF2B5EF4-FFF2-40B4-BE49-F238E27FC236}">
                <a16:creationId xmlns:a16="http://schemas.microsoft.com/office/drawing/2014/main" id="{B2381603-3C0A-4CA5-B07E-9163BF4B4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R"/>
          </a:p>
        </p:txBody>
      </p:sp>
      <p:sp>
        <p:nvSpPr>
          <p:cNvPr id="30724" name="3 Marcador de número de diapositiva">
            <a:extLst>
              <a:ext uri="{FF2B5EF4-FFF2-40B4-BE49-F238E27FC236}">
                <a16:creationId xmlns:a16="http://schemas.microsoft.com/office/drawing/2014/main" id="{BA2AD8B7-6B05-4F25-BABA-2AEE3B1985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3B13EBE-8616-4A5B-8227-6E94AFFE5621}" type="slidenum">
              <a:rPr lang="es-ES" altLang="es-CR"/>
              <a:pPr/>
              <a:t>6</a:t>
            </a:fld>
            <a:endParaRPr lang="es-ES" altLang="es-C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>
            <a:extLst>
              <a:ext uri="{FF2B5EF4-FFF2-40B4-BE49-F238E27FC236}">
                <a16:creationId xmlns:a16="http://schemas.microsoft.com/office/drawing/2014/main" id="{87A4836F-CF99-47E3-862D-D46C23ACC5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2 Marcador de notas">
            <a:extLst>
              <a:ext uri="{FF2B5EF4-FFF2-40B4-BE49-F238E27FC236}">
                <a16:creationId xmlns:a16="http://schemas.microsoft.com/office/drawing/2014/main" id="{3E2AE8EA-D121-480B-BF4F-12B5B97AC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R" dirty="0"/>
          </a:p>
        </p:txBody>
      </p:sp>
      <p:sp>
        <p:nvSpPr>
          <p:cNvPr id="35844" name="3 Marcador de número de diapositiva">
            <a:extLst>
              <a:ext uri="{FF2B5EF4-FFF2-40B4-BE49-F238E27FC236}">
                <a16:creationId xmlns:a16="http://schemas.microsoft.com/office/drawing/2014/main" id="{819652DF-D653-448D-B5BD-D2CEB41171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10081A-7CA9-430A-B589-08162D8D5ADB}" type="slidenum">
              <a:rPr lang="es-ES" altLang="es-CR"/>
              <a:pPr/>
              <a:t>7</a:t>
            </a:fld>
            <a:endParaRPr lang="es-ES" altLang="es-CR"/>
          </a:p>
        </p:txBody>
      </p:sp>
    </p:spTree>
    <p:extLst>
      <p:ext uri="{BB962C8B-B14F-4D97-AF65-F5344CB8AC3E}">
        <p14:creationId xmlns:p14="http://schemas.microsoft.com/office/powerpoint/2010/main" val="3815719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>
            <a:extLst>
              <a:ext uri="{FF2B5EF4-FFF2-40B4-BE49-F238E27FC236}">
                <a16:creationId xmlns:a16="http://schemas.microsoft.com/office/drawing/2014/main" id="{87A4836F-CF99-47E3-862D-D46C23ACC5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2 Marcador de notas">
            <a:extLst>
              <a:ext uri="{FF2B5EF4-FFF2-40B4-BE49-F238E27FC236}">
                <a16:creationId xmlns:a16="http://schemas.microsoft.com/office/drawing/2014/main" id="{3E2AE8EA-D121-480B-BF4F-12B5B97AC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R" dirty="0"/>
          </a:p>
        </p:txBody>
      </p:sp>
      <p:sp>
        <p:nvSpPr>
          <p:cNvPr id="35844" name="3 Marcador de número de diapositiva">
            <a:extLst>
              <a:ext uri="{FF2B5EF4-FFF2-40B4-BE49-F238E27FC236}">
                <a16:creationId xmlns:a16="http://schemas.microsoft.com/office/drawing/2014/main" id="{819652DF-D653-448D-B5BD-D2CEB41171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10081A-7CA9-430A-B589-08162D8D5ADB}" type="slidenum">
              <a:rPr lang="es-ES" altLang="es-CR"/>
              <a:pPr/>
              <a:t>8</a:t>
            </a:fld>
            <a:endParaRPr lang="es-ES" altLang="es-C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>
            <a:extLst>
              <a:ext uri="{FF2B5EF4-FFF2-40B4-BE49-F238E27FC236}">
                <a16:creationId xmlns:a16="http://schemas.microsoft.com/office/drawing/2014/main" id="{D50B5777-8D5A-4CA4-A1F2-0BD147D8F3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2 Marcador de notas">
            <a:extLst>
              <a:ext uri="{FF2B5EF4-FFF2-40B4-BE49-F238E27FC236}">
                <a16:creationId xmlns:a16="http://schemas.microsoft.com/office/drawing/2014/main" id="{9C7D8077-8BF0-4B3D-838E-74FFCE1F2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R"/>
          </a:p>
        </p:txBody>
      </p:sp>
      <p:sp>
        <p:nvSpPr>
          <p:cNvPr id="36868" name="3 Marcador de número de diapositiva">
            <a:extLst>
              <a:ext uri="{FF2B5EF4-FFF2-40B4-BE49-F238E27FC236}">
                <a16:creationId xmlns:a16="http://schemas.microsoft.com/office/drawing/2014/main" id="{A9AE6F76-610E-4337-8FB5-9CDF7FE24E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7773401-1BF5-47CA-B857-F4FD7BC4B69B}" type="slidenum">
              <a:rPr lang="es-ES" altLang="es-CR"/>
              <a:pPr/>
              <a:t>9</a:t>
            </a:fld>
            <a:endParaRPr lang="es-ES" altLang="es-C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>
            <a:extLst>
              <a:ext uri="{FF2B5EF4-FFF2-40B4-BE49-F238E27FC236}">
                <a16:creationId xmlns:a16="http://schemas.microsoft.com/office/drawing/2014/main" id="{0FEC794F-1771-48F2-A615-20D5BB7B5C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2 Marcador de notas">
            <a:extLst>
              <a:ext uri="{FF2B5EF4-FFF2-40B4-BE49-F238E27FC236}">
                <a16:creationId xmlns:a16="http://schemas.microsoft.com/office/drawing/2014/main" id="{F522FA80-2D00-4974-961E-870233D7D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CR"/>
          </a:p>
        </p:txBody>
      </p:sp>
      <p:sp>
        <p:nvSpPr>
          <p:cNvPr id="37892" name="3 Marcador de número de diapositiva">
            <a:extLst>
              <a:ext uri="{FF2B5EF4-FFF2-40B4-BE49-F238E27FC236}">
                <a16:creationId xmlns:a16="http://schemas.microsoft.com/office/drawing/2014/main" id="{B456015B-40A9-4F3D-9689-C80910343D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855843C-4346-4965-B5C0-692CEDCCFD7D}" type="slidenum">
              <a:rPr lang="es-ES" altLang="es-CR"/>
              <a:pPr/>
              <a:t>10</a:t>
            </a:fld>
            <a:endParaRPr lang="es-ES" altLang="es-C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1E66-51B8-0844-89EA-D858BA03CFB8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74EC-EE03-554A-84F6-65EF486642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00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1E66-51B8-0844-89EA-D858BA03CFB8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74EC-EE03-554A-84F6-65EF486642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45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1E66-51B8-0844-89EA-D858BA03CFB8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74EC-EE03-554A-84F6-65EF486642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0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1E66-51B8-0844-89EA-D858BA03CFB8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74EC-EE03-554A-84F6-65EF486642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87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1E66-51B8-0844-89EA-D858BA03CFB8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74EC-EE03-554A-84F6-65EF486642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21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1E66-51B8-0844-89EA-D858BA03CFB8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74EC-EE03-554A-84F6-65EF486642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5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1E66-51B8-0844-89EA-D858BA03CFB8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74EC-EE03-554A-84F6-65EF486642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1E66-51B8-0844-89EA-D858BA03CFB8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74EC-EE03-554A-84F6-65EF486642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3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1E66-51B8-0844-89EA-D858BA03CFB8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74EC-EE03-554A-84F6-65EF486642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7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1E66-51B8-0844-89EA-D858BA03CFB8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74EC-EE03-554A-84F6-65EF486642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95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1E66-51B8-0844-89EA-D858BA03CFB8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74EC-EE03-554A-84F6-65EF486642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81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51E66-51B8-0844-89EA-D858BA03CFB8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874EC-EE03-554A-84F6-65EF486642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4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D492784-6976-6A94-4445-5FB98C339D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" r="594"/>
          <a:stretch/>
        </p:blipFill>
        <p:spPr>
          <a:xfrm>
            <a:off x="0" y="1970422"/>
            <a:ext cx="9144000" cy="1202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57" r="1266"/>
          <a:stretch/>
        </p:blipFill>
        <p:spPr>
          <a:xfrm>
            <a:off x="0" y="49186"/>
            <a:ext cx="5202500" cy="1594787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89B68FB8-0E61-40DB-A4F5-AC15CBE0D12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447675" y="1565275"/>
            <a:ext cx="824865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CR" altLang="es-CR" sz="1800" b="1" i="1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5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5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5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5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5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5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5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CR" altLang="es-CR" sz="21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MEJORAMIENTO EN LA GESTIÓN PÚBLICA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5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1" algn="ctr">
              <a:spcBef>
                <a:spcPct val="0"/>
              </a:spcBef>
              <a:buFontTx/>
              <a:buNone/>
            </a:pPr>
            <a:endParaRPr lang="es-CR" altLang="es-C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1" algn="ctr">
              <a:spcBef>
                <a:spcPct val="0"/>
              </a:spcBef>
              <a:buFontTx/>
              <a:buNone/>
            </a:pPr>
            <a:endParaRPr lang="es-CR" altLang="es-C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1" algn="ctr">
              <a:spcBef>
                <a:spcPct val="0"/>
              </a:spcBef>
              <a:buFontTx/>
              <a:buNone/>
            </a:pPr>
            <a:endParaRPr lang="es-CR" altLang="es-C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5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CR" altLang="es-CR" sz="1350" dirty="0">
                <a:solidFill>
                  <a:schemeClr val="bg1"/>
                </a:solidFill>
                <a:latin typeface="Century Gothic" panose="020B0502020202020204" pitchFamily="34" charset="0"/>
              </a:rPr>
              <a:t>,</a:t>
            </a:r>
            <a:r>
              <a:rPr lang="es-CR" altLang="es-CR" sz="1600" dirty="0">
                <a:latin typeface="Century Gothic" panose="020B0502020202020204" pitchFamily="34" charset="0"/>
              </a:rPr>
              <a:t>Silvia Calderón Umaña</a:t>
            </a:r>
            <a:br>
              <a:rPr lang="es-CR" altLang="es-CR" sz="1600" dirty="0">
                <a:latin typeface="Century Gothic" panose="020B0502020202020204" pitchFamily="34" charset="0"/>
              </a:rPr>
            </a:br>
            <a:r>
              <a:rPr lang="es-CR" altLang="es-CR" sz="1600" dirty="0">
                <a:latin typeface="Century Gothic" panose="020B0502020202020204" pitchFamily="34" charset="0"/>
              </a:rPr>
              <a:t>Área de Modernización del Estado</a:t>
            </a:r>
            <a:endParaRPr lang="es-CR" altLang="es-C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CR" altLang="es-C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31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Marcador de contenido">
            <a:extLst>
              <a:ext uri="{FF2B5EF4-FFF2-40B4-BE49-F238E27FC236}">
                <a16:creationId xmlns:a16="http://schemas.microsoft.com/office/drawing/2014/main" id="{61CDE57F-2695-4AD9-8F5B-ABC945506F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9804162"/>
              </p:ext>
            </p:extLst>
          </p:nvPr>
        </p:nvGraphicFramePr>
        <p:xfrm>
          <a:off x="2141730" y="407953"/>
          <a:ext cx="5794158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Pentágono">
            <a:extLst>
              <a:ext uri="{FF2B5EF4-FFF2-40B4-BE49-F238E27FC236}">
                <a16:creationId xmlns:a16="http://schemas.microsoft.com/office/drawing/2014/main" id="{66EAAD14-8B05-422D-8F56-149C08F2FEED}"/>
              </a:ext>
            </a:extLst>
          </p:cNvPr>
          <p:cNvSpPr/>
          <p:nvPr/>
        </p:nvSpPr>
        <p:spPr>
          <a:xfrm>
            <a:off x="1601670" y="948012"/>
            <a:ext cx="1998222" cy="648072"/>
          </a:xfrm>
          <a:prstGeom prst="homePlat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sz="1500" b="1" dirty="0">
                <a:latin typeface="Harrington" pitchFamily="82" charset="0"/>
              </a:rPr>
              <a:t>Liderazgo</a:t>
            </a:r>
          </a:p>
        </p:txBody>
      </p:sp>
    </p:spTree>
  </p:cSld>
  <p:clrMapOvr>
    <a:masterClrMapping/>
  </p:clrMapOvr>
  <p:transition spd="slow" advTm="904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Marcador de contenido">
            <a:extLst>
              <a:ext uri="{FF2B5EF4-FFF2-40B4-BE49-F238E27FC236}">
                <a16:creationId xmlns:a16="http://schemas.microsoft.com/office/drawing/2014/main" id="{7DECB5EC-CE6F-4108-A6F8-9312C632802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20280" y="681541"/>
          <a:ext cx="648072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Pentágono">
            <a:extLst>
              <a:ext uri="{FF2B5EF4-FFF2-40B4-BE49-F238E27FC236}">
                <a16:creationId xmlns:a16="http://schemas.microsoft.com/office/drawing/2014/main" id="{E1E74203-D8A5-4918-9351-01D0D79D3932}"/>
              </a:ext>
            </a:extLst>
          </p:cNvPr>
          <p:cNvSpPr/>
          <p:nvPr/>
        </p:nvSpPr>
        <p:spPr>
          <a:xfrm>
            <a:off x="1385646" y="681540"/>
            <a:ext cx="1998222" cy="648072"/>
          </a:xfrm>
          <a:prstGeom prst="homePlat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sz="1500" b="1" dirty="0">
                <a:latin typeface="Harrington" pitchFamily="82" charset="0"/>
              </a:rPr>
              <a:t>Planificación  y estrategia</a:t>
            </a:r>
          </a:p>
        </p:txBody>
      </p:sp>
    </p:spTree>
  </p:cSld>
  <p:clrMapOvr>
    <a:masterClrMapping/>
  </p:clrMapOvr>
  <p:transition spd="slow" advTm="904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Marcador de contenido">
            <a:extLst>
              <a:ext uri="{FF2B5EF4-FFF2-40B4-BE49-F238E27FC236}">
                <a16:creationId xmlns:a16="http://schemas.microsoft.com/office/drawing/2014/main" id="{12586924-F172-4C4C-BEC1-0476CE1E25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801190"/>
              </p:ext>
            </p:extLst>
          </p:nvPr>
        </p:nvGraphicFramePr>
        <p:xfrm>
          <a:off x="1936524" y="404347"/>
          <a:ext cx="5794158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Pentágono">
            <a:extLst>
              <a:ext uri="{FF2B5EF4-FFF2-40B4-BE49-F238E27FC236}">
                <a16:creationId xmlns:a16="http://schemas.microsoft.com/office/drawing/2014/main" id="{FB310CF0-D2D7-461A-B961-71F1C6F3B5FC}"/>
              </a:ext>
            </a:extLst>
          </p:cNvPr>
          <p:cNvSpPr/>
          <p:nvPr/>
        </p:nvSpPr>
        <p:spPr>
          <a:xfrm>
            <a:off x="1450470" y="998412"/>
            <a:ext cx="1998222" cy="648072"/>
          </a:xfrm>
          <a:prstGeom prst="homePlat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sz="1500" b="1" dirty="0">
                <a:latin typeface="Harrington" pitchFamily="82" charset="0"/>
              </a:rPr>
              <a:t>Desarrollo del talento humano</a:t>
            </a:r>
          </a:p>
        </p:txBody>
      </p:sp>
    </p:spTree>
  </p:cSld>
  <p:clrMapOvr>
    <a:masterClrMapping/>
  </p:clrMapOvr>
  <p:transition spd="slow" advTm="904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Marcador de contenido">
            <a:extLst>
              <a:ext uri="{FF2B5EF4-FFF2-40B4-BE49-F238E27FC236}">
                <a16:creationId xmlns:a16="http://schemas.microsoft.com/office/drawing/2014/main" id="{2ED11E87-39C7-45D9-9585-62726D9BCEE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63688" y="982642"/>
          <a:ext cx="5794158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Pentágono">
            <a:extLst>
              <a:ext uri="{FF2B5EF4-FFF2-40B4-BE49-F238E27FC236}">
                <a16:creationId xmlns:a16="http://schemas.microsoft.com/office/drawing/2014/main" id="{13C7A916-DCF1-4857-BAE2-5FF976786038}"/>
              </a:ext>
            </a:extLst>
          </p:cNvPr>
          <p:cNvSpPr/>
          <p:nvPr/>
        </p:nvSpPr>
        <p:spPr>
          <a:xfrm>
            <a:off x="1439652" y="766386"/>
            <a:ext cx="1998222" cy="648072"/>
          </a:xfrm>
          <a:prstGeom prst="homePlat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sz="1500" b="1" dirty="0">
                <a:latin typeface="Harrington" pitchFamily="82" charset="0"/>
              </a:rPr>
              <a:t>Gestión por procesos</a:t>
            </a:r>
          </a:p>
        </p:txBody>
      </p:sp>
    </p:spTree>
  </p:cSld>
  <p:clrMapOvr>
    <a:masterClrMapping/>
  </p:clrMapOvr>
  <p:transition spd="slow" advTm="904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Marcador de contenido">
            <a:extLst>
              <a:ext uri="{FF2B5EF4-FFF2-40B4-BE49-F238E27FC236}">
                <a16:creationId xmlns:a16="http://schemas.microsoft.com/office/drawing/2014/main" id="{0E2B4D1E-308B-45DE-A667-3F5B78E9CEB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89802" y="1309283"/>
          <a:ext cx="5130570" cy="3048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Pentágono">
            <a:extLst>
              <a:ext uri="{FF2B5EF4-FFF2-40B4-BE49-F238E27FC236}">
                <a16:creationId xmlns:a16="http://schemas.microsoft.com/office/drawing/2014/main" id="{561C002D-E373-4E49-835F-0A82A8AC8968}"/>
              </a:ext>
            </a:extLst>
          </p:cNvPr>
          <p:cNvSpPr/>
          <p:nvPr/>
        </p:nvSpPr>
        <p:spPr>
          <a:xfrm>
            <a:off x="1439652" y="766386"/>
            <a:ext cx="1998222" cy="648072"/>
          </a:xfrm>
          <a:prstGeom prst="homePlat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sz="1500" b="1" dirty="0">
                <a:latin typeface="Harrington" pitchFamily="82" charset="0"/>
              </a:rPr>
              <a:t>Resultados</a:t>
            </a:r>
          </a:p>
        </p:txBody>
      </p:sp>
    </p:spTree>
  </p:cSld>
  <p:clrMapOvr>
    <a:masterClrMapping/>
  </p:clrMapOvr>
  <p:transition spd="slow" advTm="904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Forma libre">
            <a:extLst>
              <a:ext uri="{FF2B5EF4-FFF2-40B4-BE49-F238E27FC236}">
                <a16:creationId xmlns:a16="http://schemas.microsoft.com/office/drawing/2014/main" id="{BDF3366B-A168-4744-981E-3FA1DEDA9251}"/>
              </a:ext>
            </a:extLst>
          </p:cNvPr>
          <p:cNvSpPr/>
          <p:nvPr/>
        </p:nvSpPr>
        <p:spPr>
          <a:xfrm>
            <a:off x="4738688" y="2893219"/>
            <a:ext cx="2297906" cy="1440656"/>
          </a:xfrm>
          <a:custGeom>
            <a:avLst/>
            <a:gdLst>
              <a:gd name="connsiteX0" fmla="*/ 0 w 3063915"/>
              <a:gd name="connsiteY0" fmla="*/ 0 h 1920245"/>
              <a:gd name="connsiteX1" fmla="*/ 3063915 w 3063915"/>
              <a:gd name="connsiteY1" fmla="*/ 0 h 1920245"/>
              <a:gd name="connsiteX2" fmla="*/ 3063915 w 3063915"/>
              <a:gd name="connsiteY2" fmla="*/ 1920245 h 1920245"/>
              <a:gd name="connsiteX3" fmla="*/ 0 w 3063915"/>
              <a:gd name="connsiteY3" fmla="*/ 1920245 h 1920245"/>
              <a:gd name="connsiteX4" fmla="*/ 0 w 3063915"/>
              <a:gd name="connsiteY4" fmla="*/ 0 h 192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3915" h="1920245">
                <a:moveTo>
                  <a:pt x="0" y="0"/>
                </a:moveTo>
                <a:lnTo>
                  <a:pt x="3063915" y="0"/>
                </a:lnTo>
                <a:lnTo>
                  <a:pt x="3063915" y="1920245"/>
                </a:lnTo>
                <a:lnTo>
                  <a:pt x="0" y="19202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128588" lvl="1" indent="-128588" algn="just" defTabSz="533400">
              <a:lnSpc>
                <a:spcPct val="90000"/>
              </a:lnSpc>
              <a:spcAft>
                <a:spcPct val="15000"/>
              </a:spcAft>
              <a:defRPr/>
            </a:pPr>
            <a:r>
              <a:rPr lang="es-MX" sz="1500" dirty="0">
                <a:solidFill>
                  <a:srgbClr val="002060"/>
                </a:solidFill>
                <a:cs typeface="Arial" pitchFamily="34" charset="0"/>
              </a:rPr>
              <a:t>   </a:t>
            </a:r>
          </a:p>
          <a:p>
            <a:pPr marL="128588" lvl="1" indent="-128588" algn="just" defTabSz="533400">
              <a:lnSpc>
                <a:spcPct val="90000"/>
              </a:lnSpc>
              <a:spcAft>
                <a:spcPct val="15000"/>
              </a:spcAft>
              <a:defRPr/>
            </a:pPr>
            <a:endParaRPr lang="es-MX" sz="1500" dirty="0">
              <a:solidFill>
                <a:srgbClr val="002060"/>
              </a:solidFill>
              <a:cs typeface="Arial" pitchFamily="34" charset="0"/>
            </a:endParaRPr>
          </a:p>
          <a:p>
            <a:pPr marL="128588" lvl="1" indent="-128588" algn="just" defTabSz="533400">
              <a:lnSpc>
                <a:spcPct val="90000"/>
              </a:lnSpc>
              <a:spcAft>
                <a:spcPct val="15000"/>
              </a:spcAft>
              <a:defRPr/>
            </a:pPr>
            <a:endParaRPr lang="es-CR" sz="1500" dirty="0">
              <a:solidFill>
                <a:srgbClr val="002060"/>
              </a:solidFill>
              <a:cs typeface="Arial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9798A0C-AC97-4945-9B26-1B9F2B3F2C75}"/>
              </a:ext>
            </a:extLst>
          </p:cNvPr>
          <p:cNvGrpSpPr/>
          <p:nvPr/>
        </p:nvGrpSpPr>
        <p:grpSpPr>
          <a:xfrm>
            <a:off x="1656160" y="1855484"/>
            <a:ext cx="5831681" cy="2230041"/>
            <a:chOff x="468313" y="1844675"/>
            <a:chExt cx="7775575" cy="2973388"/>
          </a:xfrm>
        </p:grpSpPr>
        <p:sp>
          <p:nvSpPr>
            <p:cNvPr id="8" name="7 Forma libre">
              <a:extLst>
                <a:ext uri="{FF2B5EF4-FFF2-40B4-BE49-F238E27FC236}">
                  <a16:creationId xmlns:a16="http://schemas.microsoft.com/office/drawing/2014/main" id="{E9C34D18-C3DB-4BB4-93F9-C6580C9B8CC9}"/>
                </a:ext>
              </a:extLst>
            </p:cNvPr>
            <p:cNvSpPr/>
            <p:nvPr/>
          </p:nvSpPr>
          <p:spPr>
            <a:xfrm>
              <a:off x="468313" y="1989138"/>
              <a:ext cx="2879725" cy="2828925"/>
            </a:xfrm>
            <a:custGeom>
              <a:avLst/>
              <a:gdLst>
                <a:gd name="connsiteX0" fmla="*/ 0 w 2066298"/>
                <a:gd name="connsiteY0" fmla="*/ 1004113 h 2008225"/>
                <a:gd name="connsiteX1" fmla="*/ 1033149 w 2066298"/>
                <a:gd name="connsiteY1" fmla="*/ 0 h 2008225"/>
                <a:gd name="connsiteX2" fmla="*/ 2066298 w 2066298"/>
                <a:gd name="connsiteY2" fmla="*/ 1004113 h 2008225"/>
                <a:gd name="connsiteX3" fmla="*/ 1033149 w 2066298"/>
                <a:gd name="connsiteY3" fmla="*/ 2008226 h 2008225"/>
                <a:gd name="connsiteX4" fmla="*/ 0 w 2066298"/>
                <a:gd name="connsiteY4" fmla="*/ 1004113 h 2008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6298" h="2008225">
                  <a:moveTo>
                    <a:pt x="0" y="1004113"/>
                  </a:moveTo>
                  <a:cubicBezTo>
                    <a:pt x="0" y="449557"/>
                    <a:pt x="462557" y="0"/>
                    <a:pt x="1033149" y="0"/>
                  </a:cubicBezTo>
                  <a:cubicBezTo>
                    <a:pt x="1603741" y="0"/>
                    <a:pt x="2066298" y="449557"/>
                    <a:pt x="2066298" y="1004113"/>
                  </a:cubicBezTo>
                  <a:cubicBezTo>
                    <a:pt x="2066298" y="1558669"/>
                    <a:pt x="1603741" y="2008226"/>
                    <a:pt x="1033149" y="2008226"/>
                  </a:cubicBezTo>
                  <a:cubicBezTo>
                    <a:pt x="462557" y="2008226"/>
                    <a:pt x="0" y="1558669"/>
                    <a:pt x="0" y="100411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36477" tIns="230099" rIns="236477" bIns="230099" anchor="ctr"/>
            <a:lstStyle/>
            <a:p>
              <a:pPr algn="ctr">
                <a:defRPr/>
              </a:pPr>
              <a:endParaRPr lang="es-ES" sz="1500" dirty="0">
                <a:solidFill>
                  <a:srgbClr val="FFFFFF"/>
                </a:solidFill>
                <a:cs typeface="Arial" pitchFamily="34" charset="0"/>
              </a:endParaRPr>
            </a:p>
            <a:p>
              <a:pPr algn="ctr">
                <a:defRPr/>
              </a:pPr>
              <a:r>
                <a:rPr lang="es-ES" sz="1500" dirty="0">
                  <a:solidFill>
                    <a:srgbClr val="FFFFFF"/>
                  </a:solidFill>
                  <a:cs typeface="Arial" pitchFamily="34" charset="0"/>
                </a:rPr>
                <a:t>Objeto de la Ley Reguladora del Sistema Nacional de Contralorías de Servicios No. 9158?</a:t>
              </a:r>
            </a:p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CR" sz="1350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9" name="8 Forma libre">
              <a:extLst>
                <a:ext uri="{FF2B5EF4-FFF2-40B4-BE49-F238E27FC236}">
                  <a16:creationId xmlns:a16="http://schemas.microsoft.com/office/drawing/2014/main" id="{6D4DABF1-5CB2-40E3-BF83-28E7859B9E57}"/>
                </a:ext>
              </a:extLst>
            </p:cNvPr>
            <p:cNvSpPr/>
            <p:nvPr/>
          </p:nvSpPr>
          <p:spPr>
            <a:xfrm>
              <a:off x="4491038" y="1844675"/>
              <a:ext cx="3752850" cy="2973388"/>
            </a:xfrm>
            <a:custGeom>
              <a:avLst/>
              <a:gdLst>
                <a:gd name="connsiteX0" fmla="*/ 0 w 3099447"/>
                <a:gd name="connsiteY0" fmla="*/ 0 h 2008225"/>
                <a:gd name="connsiteX1" fmla="*/ 3099447 w 3099447"/>
                <a:gd name="connsiteY1" fmla="*/ 0 h 2008225"/>
                <a:gd name="connsiteX2" fmla="*/ 3099447 w 3099447"/>
                <a:gd name="connsiteY2" fmla="*/ 2008225 h 2008225"/>
                <a:gd name="connsiteX3" fmla="*/ 0 w 3099447"/>
                <a:gd name="connsiteY3" fmla="*/ 2008225 h 2008225"/>
                <a:gd name="connsiteX4" fmla="*/ 0 w 3099447"/>
                <a:gd name="connsiteY4" fmla="*/ 0 h 2008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9447" h="2008225">
                  <a:moveTo>
                    <a:pt x="0" y="0"/>
                  </a:moveTo>
                  <a:lnTo>
                    <a:pt x="3099447" y="0"/>
                  </a:lnTo>
                  <a:lnTo>
                    <a:pt x="3099447" y="2008225"/>
                  </a:lnTo>
                  <a:lnTo>
                    <a:pt x="0" y="200822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marL="128588" lvl="1" indent="-128588" algn="just" defTabSz="5334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s-MX" sz="1500" dirty="0">
                  <a:solidFill>
                    <a:srgbClr val="002060"/>
                  </a:solidFill>
                </a:rPr>
                <a:t>   </a:t>
              </a:r>
              <a:r>
                <a:rPr lang="es-CR" sz="1500" dirty="0">
                  <a:solidFill>
                    <a:srgbClr val="002060"/>
                  </a:solidFill>
                </a:rPr>
                <a:t>Regular la creación, organización y funcionamiento del SNCS, como un mecanismo para garantizar los derechos de las personas usuarias de los servicios que brindan las organizaciones públicas y empresas privadas  </a:t>
              </a:r>
              <a:r>
                <a:rPr lang="es-ES" sz="1500" dirty="0">
                  <a:solidFill>
                    <a:srgbClr val="002060"/>
                  </a:solidFill>
                  <a:cs typeface="Arial" pitchFamily="34" charset="0"/>
                </a:rPr>
                <a:t>que brindan servicios públicos, coadyuvando en la efectividad, mejora continua e innovación en la prestación de los servicios.</a:t>
              </a:r>
              <a:endParaRPr lang="es-CR" sz="1500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  <p:sp>
          <p:nvSpPr>
            <p:cNvPr id="13" name="12 Flecha a la derecha con muesca">
              <a:extLst>
                <a:ext uri="{FF2B5EF4-FFF2-40B4-BE49-F238E27FC236}">
                  <a16:creationId xmlns:a16="http://schemas.microsoft.com/office/drawing/2014/main" id="{22AF99B5-236B-4FFE-A2FC-768DA316E50E}"/>
                </a:ext>
              </a:extLst>
            </p:cNvPr>
            <p:cNvSpPr/>
            <p:nvPr/>
          </p:nvSpPr>
          <p:spPr>
            <a:xfrm>
              <a:off x="3419475" y="3186113"/>
              <a:ext cx="1143000" cy="642937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R" sz="1350"/>
            </a:p>
          </p:txBody>
        </p:sp>
      </p:grpSp>
      <p:sp>
        <p:nvSpPr>
          <p:cNvPr id="7" name="Rectángulo 3">
            <a:extLst>
              <a:ext uri="{FF2B5EF4-FFF2-40B4-BE49-F238E27FC236}">
                <a16:creationId xmlns:a16="http://schemas.microsoft.com/office/drawing/2014/main" id="{08761E33-60A6-4850-B593-97A4360A8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3679" y="599770"/>
            <a:ext cx="586144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R" altLang="es-CR" sz="1400" b="1" dirty="0">
                <a:solidFill>
                  <a:srgbClr val="002F5C"/>
                </a:solidFill>
                <a:latin typeface="Arial" panose="020B0604020202020204" pitchFamily="34" charset="0"/>
              </a:rPr>
              <a:t>LAS CONTRALORÍAS DE SERVICIOS COMO MECANISMOS DE PARTICIPACIÓN CIUDADANA PARA LA MEJORA DE LOS SERVICIOS PÚBLICOS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Forma libre">
            <a:extLst>
              <a:ext uri="{FF2B5EF4-FFF2-40B4-BE49-F238E27FC236}">
                <a16:creationId xmlns:a16="http://schemas.microsoft.com/office/drawing/2014/main" id="{2B507C72-99D3-4027-BA95-C0D4CFA63C92}"/>
              </a:ext>
            </a:extLst>
          </p:cNvPr>
          <p:cNvSpPr/>
          <p:nvPr/>
        </p:nvSpPr>
        <p:spPr>
          <a:xfrm>
            <a:off x="2696766" y="2463403"/>
            <a:ext cx="3589734" cy="1890713"/>
          </a:xfrm>
          <a:custGeom>
            <a:avLst/>
            <a:gdLst>
              <a:gd name="connsiteX0" fmla="*/ 0 w 2733009"/>
              <a:gd name="connsiteY0" fmla="*/ 0 h 1808928"/>
              <a:gd name="connsiteX1" fmla="*/ 2733009 w 2733009"/>
              <a:gd name="connsiteY1" fmla="*/ 0 h 1808928"/>
              <a:gd name="connsiteX2" fmla="*/ 2733009 w 2733009"/>
              <a:gd name="connsiteY2" fmla="*/ 1808928 h 1808928"/>
              <a:gd name="connsiteX3" fmla="*/ 0 w 2733009"/>
              <a:gd name="connsiteY3" fmla="*/ 1808928 h 1808928"/>
              <a:gd name="connsiteX4" fmla="*/ 0 w 2733009"/>
              <a:gd name="connsiteY4" fmla="*/ 0 h 180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3009" h="1808928">
                <a:moveTo>
                  <a:pt x="0" y="0"/>
                </a:moveTo>
                <a:lnTo>
                  <a:pt x="2733009" y="0"/>
                </a:lnTo>
                <a:lnTo>
                  <a:pt x="2733009" y="1808928"/>
                </a:lnTo>
                <a:lnTo>
                  <a:pt x="0" y="18089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256500" lvl="1" indent="-128588" algn="just" defTabSz="533400">
              <a:lnSpc>
                <a:spcPct val="90000"/>
              </a:lnSpc>
              <a:spcAft>
                <a:spcPct val="15000"/>
              </a:spcAft>
              <a:defRPr/>
            </a:pPr>
            <a:r>
              <a:rPr lang="es-ES" sz="1350" dirty="0">
                <a:solidFill>
                  <a:srgbClr val="002060"/>
                </a:solidFill>
              </a:rPr>
              <a:t>   </a:t>
            </a:r>
            <a:endParaRPr lang="es-CR" sz="15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" name="4 Elipse">
            <a:extLst>
              <a:ext uri="{FF2B5EF4-FFF2-40B4-BE49-F238E27FC236}">
                <a16:creationId xmlns:a16="http://schemas.microsoft.com/office/drawing/2014/main" id="{4CCB9A34-8F01-42CF-A8E3-B3975DD990D3}"/>
              </a:ext>
            </a:extLst>
          </p:cNvPr>
          <p:cNvSpPr/>
          <p:nvPr/>
        </p:nvSpPr>
        <p:spPr>
          <a:xfrm>
            <a:off x="3275410" y="455006"/>
            <a:ext cx="2441972" cy="1314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500" dirty="0"/>
              <a:t>¿Qué son las Contralorías de Servicios?</a:t>
            </a:r>
          </a:p>
        </p:txBody>
      </p:sp>
      <p:graphicFrame>
        <p:nvGraphicFramePr>
          <p:cNvPr id="2" name="1 Diagrama">
            <a:extLst>
              <a:ext uri="{FF2B5EF4-FFF2-40B4-BE49-F238E27FC236}">
                <a16:creationId xmlns:a16="http://schemas.microsoft.com/office/drawing/2014/main" id="{7BC0FF79-CFDE-475F-B4DF-B8522234BA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6906944"/>
              </p:ext>
            </p:extLst>
          </p:nvPr>
        </p:nvGraphicFramePr>
        <p:xfrm>
          <a:off x="2205633" y="2020921"/>
          <a:ext cx="4850643" cy="2538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Forma libre">
            <a:extLst>
              <a:ext uri="{FF2B5EF4-FFF2-40B4-BE49-F238E27FC236}">
                <a16:creationId xmlns:a16="http://schemas.microsoft.com/office/drawing/2014/main" id="{1350FBD1-EE91-44EB-ABE8-A624CBB36D30}"/>
              </a:ext>
            </a:extLst>
          </p:cNvPr>
          <p:cNvSpPr/>
          <p:nvPr/>
        </p:nvSpPr>
        <p:spPr>
          <a:xfrm>
            <a:off x="1494235" y="1329929"/>
            <a:ext cx="2268140" cy="2159794"/>
          </a:xfrm>
          <a:custGeom>
            <a:avLst/>
            <a:gdLst>
              <a:gd name="connsiteX0" fmla="*/ 0 w 2066298"/>
              <a:gd name="connsiteY0" fmla="*/ 1004113 h 2008225"/>
              <a:gd name="connsiteX1" fmla="*/ 1033149 w 2066298"/>
              <a:gd name="connsiteY1" fmla="*/ 0 h 2008225"/>
              <a:gd name="connsiteX2" fmla="*/ 2066298 w 2066298"/>
              <a:gd name="connsiteY2" fmla="*/ 1004113 h 2008225"/>
              <a:gd name="connsiteX3" fmla="*/ 1033149 w 2066298"/>
              <a:gd name="connsiteY3" fmla="*/ 2008226 h 2008225"/>
              <a:gd name="connsiteX4" fmla="*/ 0 w 2066298"/>
              <a:gd name="connsiteY4" fmla="*/ 1004113 h 200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6298" h="2008225">
                <a:moveTo>
                  <a:pt x="0" y="1004113"/>
                </a:moveTo>
                <a:cubicBezTo>
                  <a:pt x="0" y="449557"/>
                  <a:pt x="462557" y="0"/>
                  <a:pt x="1033149" y="0"/>
                </a:cubicBezTo>
                <a:cubicBezTo>
                  <a:pt x="1603741" y="0"/>
                  <a:pt x="2066298" y="449557"/>
                  <a:pt x="2066298" y="1004113"/>
                </a:cubicBezTo>
                <a:cubicBezTo>
                  <a:pt x="2066298" y="1558669"/>
                  <a:pt x="1603741" y="2008226"/>
                  <a:pt x="1033149" y="2008226"/>
                </a:cubicBezTo>
                <a:cubicBezTo>
                  <a:pt x="462557" y="2008226"/>
                  <a:pt x="0" y="1558669"/>
                  <a:pt x="0" y="100411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36477" tIns="230099" rIns="236477" bIns="230099" anchor="ctr"/>
          <a:lstStyle/>
          <a:p>
            <a:pPr algn="ctr">
              <a:defRPr/>
            </a:pPr>
            <a:endParaRPr lang="es-ES" sz="1500" dirty="0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s-ES" sz="1500" dirty="0">
                <a:solidFill>
                  <a:srgbClr val="FFFFFF"/>
                </a:solidFill>
                <a:cs typeface="Arial" pitchFamily="34" charset="0"/>
              </a:rPr>
              <a:t>¿Qué es el Sistema Nacional de Contralorías de Servicios?</a:t>
            </a:r>
          </a:p>
          <a:p>
            <a:pPr algn="ctr">
              <a:lnSpc>
                <a:spcPct val="90000"/>
              </a:lnSpc>
              <a:spcAft>
                <a:spcPct val="35000"/>
              </a:spcAft>
              <a:defRPr/>
            </a:pPr>
            <a:endParaRPr lang="es-CR" sz="135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" name="8 Forma libre">
            <a:extLst>
              <a:ext uri="{FF2B5EF4-FFF2-40B4-BE49-F238E27FC236}">
                <a16:creationId xmlns:a16="http://schemas.microsoft.com/office/drawing/2014/main" id="{2DC2FD3A-2582-4D19-9B2B-14205D1B67E8}"/>
              </a:ext>
            </a:extLst>
          </p:cNvPr>
          <p:cNvSpPr/>
          <p:nvPr/>
        </p:nvSpPr>
        <p:spPr>
          <a:xfrm>
            <a:off x="4625578" y="1329929"/>
            <a:ext cx="2700338" cy="2159794"/>
          </a:xfrm>
          <a:custGeom>
            <a:avLst/>
            <a:gdLst>
              <a:gd name="connsiteX0" fmla="*/ 0 w 3099447"/>
              <a:gd name="connsiteY0" fmla="*/ 0 h 2008225"/>
              <a:gd name="connsiteX1" fmla="*/ 3099447 w 3099447"/>
              <a:gd name="connsiteY1" fmla="*/ 0 h 2008225"/>
              <a:gd name="connsiteX2" fmla="*/ 3099447 w 3099447"/>
              <a:gd name="connsiteY2" fmla="*/ 2008225 h 2008225"/>
              <a:gd name="connsiteX3" fmla="*/ 0 w 3099447"/>
              <a:gd name="connsiteY3" fmla="*/ 2008225 h 2008225"/>
              <a:gd name="connsiteX4" fmla="*/ 0 w 3099447"/>
              <a:gd name="connsiteY4" fmla="*/ 0 h 200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9447" h="2008225">
                <a:moveTo>
                  <a:pt x="0" y="0"/>
                </a:moveTo>
                <a:lnTo>
                  <a:pt x="3099447" y="0"/>
                </a:lnTo>
                <a:lnTo>
                  <a:pt x="3099447" y="2008225"/>
                </a:lnTo>
                <a:lnTo>
                  <a:pt x="0" y="20082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128588" lvl="1" indent="-128588" algn="just" defTabSz="533400">
              <a:lnSpc>
                <a:spcPct val="90000"/>
              </a:lnSpc>
              <a:spcAft>
                <a:spcPct val="15000"/>
              </a:spcAft>
              <a:defRPr/>
            </a:pPr>
            <a:r>
              <a:rPr lang="es-MX" sz="1500" dirty="0">
                <a:solidFill>
                  <a:srgbClr val="002060"/>
                </a:solidFill>
              </a:rPr>
              <a:t>   El Sistema es responsable de </a:t>
            </a:r>
            <a:r>
              <a:rPr lang="es-ES" sz="1500" dirty="0">
                <a:solidFill>
                  <a:srgbClr val="002060"/>
                </a:solidFill>
                <a:cs typeface="Arial" pitchFamily="34" charset="0"/>
              </a:rPr>
              <a:t>promover y vigilar el mejoramiento continuo e innovación de los servicios públicos, que brindan las organizaciones inscritas a éste,  considerando la participación de las personas usuarias.</a:t>
            </a:r>
            <a:endParaRPr lang="es-CR" sz="15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1" name="10 Forma libre">
            <a:extLst>
              <a:ext uri="{FF2B5EF4-FFF2-40B4-BE49-F238E27FC236}">
                <a16:creationId xmlns:a16="http://schemas.microsoft.com/office/drawing/2014/main" id="{C3601D7B-2074-4C63-A676-E153561400D0}"/>
              </a:ext>
            </a:extLst>
          </p:cNvPr>
          <p:cNvSpPr/>
          <p:nvPr/>
        </p:nvSpPr>
        <p:spPr>
          <a:xfrm>
            <a:off x="4738688" y="2893219"/>
            <a:ext cx="2297906" cy="1440656"/>
          </a:xfrm>
          <a:custGeom>
            <a:avLst/>
            <a:gdLst>
              <a:gd name="connsiteX0" fmla="*/ 0 w 3063915"/>
              <a:gd name="connsiteY0" fmla="*/ 0 h 1920245"/>
              <a:gd name="connsiteX1" fmla="*/ 3063915 w 3063915"/>
              <a:gd name="connsiteY1" fmla="*/ 0 h 1920245"/>
              <a:gd name="connsiteX2" fmla="*/ 3063915 w 3063915"/>
              <a:gd name="connsiteY2" fmla="*/ 1920245 h 1920245"/>
              <a:gd name="connsiteX3" fmla="*/ 0 w 3063915"/>
              <a:gd name="connsiteY3" fmla="*/ 1920245 h 1920245"/>
              <a:gd name="connsiteX4" fmla="*/ 0 w 3063915"/>
              <a:gd name="connsiteY4" fmla="*/ 0 h 192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3915" h="1920245">
                <a:moveTo>
                  <a:pt x="0" y="0"/>
                </a:moveTo>
                <a:lnTo>
                  <a:pt x="3063915" y="0"/>
                </a:lnTo>
                <a:lnTo>
                  <a:pt x="3063915" y="1920245"/>
                </a:lnTo>
                <a:lnTo>
                  <a:pt x="0" y="19202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128588" lvl="1" indent="-128588" algn="just" defTabSz="533400">
              <a:lnSpc>
                <a:spcPct val="90000"/>
              </a:lnSpc>
              <a:spcAft>
                <a:spcPct val="15000"/>
              </a:spcAft>
              <a:defRPr/>
            </a:pPr>
            <a:r>
              <a:rPr lang="es-MX" sz="1500" dirty="0">
                <a:solidFill>
                  <a:srgbClr val="002060"/>
                </a:solidFill>
                <a:cs typeface="Arial" pitchFamily="34" charset="0"/>
              </a:rPr>
              <a:t>   </a:t>
            </a:r>
          </a:p>
          <a:p>
            <a:pPr marL="128588" lvl="1" indent="-128588" algn="just" defTabSz="533400">
              <a:lnSpc>
                <a:spcPct val="90000"/>
              </a:lnSpc>
              <a:spcAft>
                <a:spcPct val="15000"/>
              </a:spcAft>
              <a:defRPr/>
            </a:pPr>
            <a:endParaRPr lang="es-MX" sz="1500" dirty="0">
              <a:solidFill>
                <a:srgbClr val="002060"/>
              </a:solidFill>
              <a:cs typeface="Arial" pitchFamily="34" charset="0"/>
            </a:endParaRPr>
          </a:p>
          <a:p>
            <a:pPr marL="128588" lvl="1" indent="-128588" algn="just" defTabSz="533400">
              <a:lnSpc>
                <a:spcPct val="90000"/>
              </a:lnSpc>
              <a:spcAft>
                <a:spcPct val="15000"/>
              </a:spcAft>
              <a:defRPr/>
            </a:pPr>
            <a:endParaRPr lang="es-CR" sz="15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3" name="12 Flecha a la derecha con muesca">
            <a:extLst>
              <a:ext uri="{FF2B5EF4-FFF2-40B4-BE49-F238E27FC236}">
                <a16:creationId xmlns:a16="http://schemas.microsoft.com/office/drawing/2014/main" id="{93DD2EE4-6B5E-4329-9979-72DF599CEA6A}"/>
              </a:ext>
            </a:extLst>
          </p:cNvPr>
          <p:cNvSpPr/>
          <p:nvPr/>
        </p:nvSpPr>
        <p:spPr>
          <a:xfrm>
            <a:off x="3784997" y="2247900"/>
            <a:ext cx="857250" cy="4822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R" sz="135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Forma libre">
            <a:extLst>
              <a:ext uri="{FF2B5EF4-FFF2-40B4-BE49-F238E27FC236}">
                <a16:creationId xmlns:a16="http://schemas.microsoft.com/office/drawing/2014/main" id="{92ACDDE4-976A-4137-A024-4356484770E6}"/>
              </a:ext>
            </a:extLst>
          </p:cNvPr>
          <p:cNvSpPr/>
          <p:nvPr/>
        </p:nvSpPr>
        <p:spPr>
          <a:xfrm>
            <a:off x="1494235" y="1329929"/>
            <a:ext cx="2268140" cy="2159794"/>
          </a:xfrm>
          <a:custGeom>
            <a:avLst/>
            <a:gdLst>
              <a:gd name="connsiteX0" fmla="*/ 0 w 2066298"/>
              <a:gd name="connsiteY0" fmla="*/ 1004113 h 2008225"/>
              <a:gd name="connsiteX1" fmla="*/ 1033149 w 2066298"/>
              <a:gd name="connsiteY1" fmla="*/ 0 h 2008225"/>
              <a:gd name="connsiteX2" fmla="*/ 2066298 w 2066298"/>
              <a:gd name="connsiteY2" fmla="*/ 1004113 h 2008225"/>
              <a:gd name="connsiteX3" fmla="*/ 1033149 w 2066298"/>
              <a:gd name="connsiteY3" fmla="*/ 2008226 h 2008225"/>
              <a:gd name="connsiteX4" fmla="*/ 0 w 2066298"/>
              <a:gd name="connsiteY4" fmla="*/ 1004113 h 200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6298" h="2008225">
                <a:moveTo>
                  <a:pt x="0" y="1004113"/>
                </a:moveTo>
                <a:cubicBezTo>
                  <a:pt x="0" y="449557"/>
                  <a:pt x="462557" y="0"/>
                  <a:pt x="1033149" y="0"/>
                </a:cubicBezTo>
                <a:cubicBezTo>
                  <a:pt x="1603741" y="0"/>
                  <a:pt x="2066298" y="449557"/>
                  <a:pt x="2066298" y="1004113"/>
                </a:cubicBezTo>
                <a:cubicBezTo>
                  <a:pt x="2066298" y="1558669"/>
                  <a:pt x="1603741" y="2008226"/>
                  <a:pt x="1033149" y="2008226"/>
                </a:cubicBezTo>
                <a:cubicBezTo>
                  <a:pt x="462557" y="2008226"/>
                  <a:pt x="0" y="1558669"/>
                  <a:pt x="0" y="100411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36477" tIns="230099" rIns="236477" bIns="230099" anchor="ctr"/>
          <a:lstStyle/>
          <a:p>
            <a:pPr algn="ctr">
              <a:defRPr/>
            </a:pPr>
            <a:endParaRPr lang="es-ES" sz="1500" dirty="0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s-ES" sz="1500" dirty="0">
                <a:solidFill>
                  <a:srgbClr val="FFFFFF"/>
                </a:solidFill>
                <a:cs typeface="Arial" pitchFamily="34" charset="0"/>
              </a:rPr>
              <a:t>¿Quienes integran el SNCS?</a:t>
            </a:r>
          </a:p>
          <a:p>
            <a:pPr algn="ctr">
              <a:lnSpc>
                <a:spcPct val="90000"/>
              </a:lnSpc>
              <a:spcAft>
                <a:spcPct val="35000"/>
              </a:spcAft>
              <a:defRPr/>
            </a:pPr>
            <a:endParaRPr lang="es-CR" sz="135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" name="8 Forma libre">
            <a:extLst>
              <a:ext uri="{FF2B5EF4-FFF2-40B4-BE49-F238E27FC236}">
                <a16:creationId xmlns:a16="http://schemas.microsoft.com/office/drawing/2014/main" id="{072AD091-F95B-4C43-9123-1DD871AE096B}"/>
              </a:ext>
            </a:extLst>
          </p:cNvPr>
          <p:cNvSpPr/>
          <p:nvPr/>
        </p:nvSpPr>
        <p:spPr>
          <a:xfrm>
            <a:off x="4625579" y="1545431"/>
            <a:ext cx="2917031" cy="1944291"/>
          </a:xfrm>
          <a:custGeom>
            <a:avLst/>
            <a:gdLst>
              <a:gd name="connsiteX0" fmla="*/ 0 w 3099447"/>
              <a:gd name="connsiteY0" fmla="*/ 0 h 2008225"/>
              <a:gd name="connsiteX1" fmla="*/ 3099447 w 3099447"/>
              <a:gd name="connsiteY1" fmla="*/ 0 h 2008225"/>
              <a:gd name="connsiteX2" fmla="*/ 3099447 w 3099447"/>
              <a:gd name="connsiteY2" fmla="*/ 2008225 h 2008225"/>
              <a:gd name="connsiteX3" fmla="*/ 0 w 3099447"/>
              <a:gd name="connsiteY3" fmla="*/ 2008225 h 2008225"/>
              <a:gd name="connsiteX4" fmla="*/ 0 w 3099447"/>
              <a:gd name="connsiteY4" fmla="*/ 0 h 200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9447" h="2008225">
                <a:moveTo>
                  <a:pt x="0" y="0"/>
                </a:moveTo>
                <a:lnTo>
                  <a:pt x="3099447" y="0"/>
                </a:lnTo>
                <a:lnTo>
                  <a:pt x="3099447" y="2008225"/>
                </a:lnTo>
                <a:lnTo>
                  <a:pt x="0" y="20082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128588" lvl="1" indent="-128588" algn="just" defTabSz="533400">
              <a:lnSpc>
                <a:spcPct val="90000"/>
              </a:lnSpc>
              <a:spcAft>
                <a:spcPct val="15000"/>
              </a:spcAft>
              <a:defRPr/>
            </a:pPr>
            <a:r>
              <a:rPr lang="es-MX" sz="1500" dirty="0">
                <a:solidFill>
                  <a:srgbClr val="002060"/>
                </a:solidFill>
              </a:rPr>
              <a:t> El Sistema </a:t>
            </a:r>
            <a:r>
              <a:rPr lang="es-CR" sz="1500" dirty="0">
                <a:solidFill>
                  <a:srgbClr val="002060"/>
                </a:solidFill>
              </a:rPr>
              <a:t>está integrado por:</a:t>
            </a:r>
          </a:p>
          <a:p>
            <a:pPr marL="128588" lvl="1" indent="-128588" algn="just" defTabSz="533400">
              <a:lnSpc>
                <a:spcPct val="90000"/>
              </a:lnSpc>
              <a:spcAft>
                <a:spcPct val="15000"/>
              </a:spcAft>
              <a:defRPr/>
            </a:pPr>
            <a:endParaRPr lang="es-CR" sz="1500" dirty="0">
              <a:solidFill>
                <a:srgbClr val="002060"/>
              </a:solidFill>
            </a:endParaRPr>
          </a:p>
          <a:p>
            <a:pPr marL="257175" lvl="1" indent="-257175" algn="just" defTabSz="533400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Char char="Ø"/>
              <a:defRPr/>
            </a:pPr>
            <a:r>
              <a:rPr lang="es-CR" sz="1500" dirty="0">
                <a:solidFill>
                  <a:srgbClr val="002060"/>
                </a:solidFill>
              </a:rPr>
              <a:t> MIDEPLAN como ente rector.</a:t>
            </a:r>
          </a:p>
          <a:p>
            <a:pPr marL="257175" lvl="1" indent="-257175" algn="just" defTabSz="533400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Char char="Ø"/>
              <a:defRPr/>
            </a:pPr>
            <a:r>
              <a:rPr lang="es-CR" sz="1500" dirty="0">
                <a:solidFill>
                  <a:srgbClr val="002060"/>
                </a:solidFill>
                <a:cs typeface="Arial" pitchFamily="34" charset="0"/>
              </a:rPr>
              <a:t> La Secretaría Técnica del SNCS</a:t>
            </a:r>
          </a:p>
          <a:p>
            <a:pPr marL="257175" lvl="1" indent="-257175" algn="just" defTabSz="533400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Char char="Ø"/>
              <a:defRPr/>
            </a:pPr>
            <a:r>
              <a:rPr lang="es-CR" sz="1500" dirty="0">
                <a:solidFill>
                  <a:srgbClr val="002060"/>
                </a:solidFill>
                <a:cs typeface="Arial" pitchFamily="34" charset="0"/>
              </a:rPr>
              <a:t> Las Contralorías de Servicios</a:t>
            </a:r>
          </a:p>
          <a:p>
            <a:pPr marL="0" lvl="1" algn="just" defTabSz="533400">
              <a:lnSpc>
                <a:spcPct val="90000"/>
              </a:lnSpc>
              <a:spcAft>
                <a:spcPct val="15000"/>
              </a:spcAft>
              <a:defRPr/>
            </a:pPr>
            <a:r>
              <a:rPr lang="es-CR" sz="1500" dirty="0">
                <a:solidFill>
                  <a:srgbClr val="002060"/>
                </a:solidFill>
                <a:cs typeface="Arial" pitchFamily="34" charset="0"/>
              </a:rPr>
              <a:t>       inscritas</a:t>
            </a:r>
          </a:p>
          <a:p>
            <a:pPr marL="257175" lvl="1" indent="-257175" algn="just" defTabSz="533400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Char char="Ø"/>
              <a:defRPr/>
            </a:pPr>
            <a:r>
              <a:rPr lang="es-CR" sz="1500" dirty="0">
                <a:solidFill>
                  <a:srgbClr val="002060"/>
                </a:solidFill>
                <a:cs typeface="Arial" pitchFamily="34" charset="0"/>
              </a:rPr>
              <a:t> Las personas usuarias de los         servicios públicos</a:t>
            </a:r>
          </a:p>
        </p:txBody>
      </p:sp>
      <p:sp>
        <p:nvSpPr>
          <p:cNvPr id="11" name="10 Forma libre">
            <a:extLst>
              <a:ext uri="{FF2B5EF4-FFF2-40B4-BE49-F238E27FC236}">
                <a16:creationId xmlns:a16="http://schemas.microsoft.com/office/drawing/2014/main" id="{F8503AE4-E7E0-49B6-9B10-DC6072D7AF36}"/>
              </a:ext>
            </a:extLst>
          </p:cNvPr>
          <p:cNvSpPr/>
          <p:nvPr/>
        </p:nvSpPr>
        <p:spPr>
          <a:xfrm>
            <a:off x="4738688" y="2893219"/>
            <a:ext cx="2297906" cy="1440656"/>
          </a:xfrm>
          <a:custGeom>
            <a:avLst/>
            <a:gdLst>
              <a:gd name="connsiteX0" fmla="*/ 0 w 3063915"/>
              <a:gd name="connsiteY0" fmla="*/ 0 h 1920245"/>
              <a:gd name="connsiteX1" fmla="*/ 3063915 w 3063915"/>
              <a:gd name="connsiteY1" fmla="*/ 0 h 1920245"/>
              <a:gd name="connsiteX2" fmla="*/ 3063915 w 3063915"/>
              <a:gd name="connsiteY2" fmla="*/ 1920245 h 1920245"/>
              <a:gd name="connsiteX3" fmla="*/ 0 w 3063915"/>
              <a:gd name="connsiteY3" fmla="*/ 1920245 h 1920245"/>
              <a:gd name="connsiteX4" fmla="*/ 0 w 3063915"/>
              <a:gd name="connsiteY4" fmla="*/ 0 h 192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3915" h="1920245">
                <a:moveTo>
                  <a:pt x="0" y="0"/>
                </a:moveTo>
                <a:lnTo>
                  <a:pt x="3063915" y="0"/>
                </a:lnTo>
                <a:lnTo>
                  <a:pt x="3063915" y="1920245"/>
                </a:lnTo>
                <a:lnTo>
                  <a:pt x="0" y="19202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128588" lvl="1" indent="-128588" algn="just" defTabSz="533400">
              <a:lnSpc>
                <a:spcPct val="90000"/>
              </a:lnSpc>
              <a:spcAft>
                <a:spcPct val="15000"/>
              </a:spcAft>
              <a:defRPr/>
            </a:pPr>
            <a:r>
              <a:rPr lang="es-MX" sz="1500" dirty="0">
                <a:solidFill>
                  <a:srgbClr val="002060"/>
                </a:solidFill>
                <a:cs typeface="Arial" pitchFamily="34" charset="0"/>
              </a:rPr>
              <a:t>   </a:t>
            </a:r>
          </a:p>
          <a:p>
            <a:pPr marL="128588" lvl="1" indent="-128588" algn="just" defTabSz="533400">
              <a:lnSpc>
                <a:spcPct val="90000"/>
              </a:lnSpc>
              <a:spcAft>
                <a:spcPct val="15000"/>
              </a:spcAft>
              <a:defRPr/>
            </a:pPr>
            <a:endParaRPr lang="es-MX" sz="1500" dirty="0">
              <a:solidFill>
                <a:srgbClr val="002060"/>
              </a:solidFill>
              <a:cs typeface="Arial" pitchFamily="34" charset="0"/>
            </a:endParaRPr>
          </a:p>
          <a:p>
            <a:pPr marL="128588" lvl="1" indent="-128588" algn="just" defTabSz="533400">
              <a:lnSpc>
                <a:spcPct val="90000"/>
              </a:lnSpc>
              <a:spcAft>
                <a:spcPct val="15000"/>
              </a:spcAft>
              <a:defRPr/>
            </a:pPr>
            <a:endParaRPr lang="es-CR" sz="15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3" name="12 Flecha a la derecha con muesca">
            <a:extLst>
              <a:ext uri="{FF2B5EF4-FFF2-40B4-BE49-F238E27FC236}">
                <a16:creationId xmlns:a16="http://schemas.microsoft.com/office/drawing/2014/main" id="{91AF173B-4337-4C02-A782-CAF71189914D}"/>
              </a:ext>
            </a:extLst>
          </p:cNvPr>
          <p:cNvSpPr/>
          <p:nvPr/>
        </p:nvSpPr>
        <p:spPr>
          <a:xfrm>
            <a:off x="3784997" y="2247900"/>
            <a:ext cx="733425" cy="4822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R" sz="135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Flecha a la derecha con muesca">
            <a:extLst>
              <a:ext uri="{FF2B5EF4-FFF2-40B4-BE49-F238E27FC236}">
                <a16:creationId xmlns:a16="http://schemas.microsoft.com/office/drawing/2014/main" id="{EE904709-BE4D-49DB-9C1A-073912E977D4}"/>
              </a:ext>
            </a:extLst>
          </p:cNvPr>
          <p:cNvSpPr/>
          <p:nvPr/>
        </p:nvSpPr>
        <p:spPr>
          <a:xfrm>
            <a:off x="3665935" y="1910954"/>
            <a:ext cx="857250" cy="48220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R" sz="1350"/>
          </a:p>
        </p:txBody>
      </p:sp>
      <p:sp>
        <p:nvSpPr>
          <p:cNvPr id="14339" name="3 Rectángulo">
            <a:extLst>
              <a:ext uri="{FF2B5EF4-FFF2-40B4-BE49-F238E27FC236}">
                <a16:creationId xmlns:a16="http://schemas.microsoft.com/office/drawing/2014/main" id="{14D477FB-415E-44FF-82B9-65A8CDFCB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5579" y="844154"/>
            <a:ext cx="315039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CR" sz="1200">
                <a:latin typeface="Calibri" panose="020F0502020204030204" pitchFamily="34" charset="0"/>
              </a:rPr>
              <a:t>Coadyuvar a generar una cultura de control y fiscalización en el cumplimiento de la prestación de los servicios públicos, conforme a los principios de rendición de cuentas y transparencia.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MX" altLang="es-CR" sz="120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CR" sz="1200">
                <a:latin typeface="Calibri" panose="020F0502020204030204" pitchFamily="34" charset="0"/>
              </a:rPr>
              <a:t> Coordinar con las </a:t>
            </a:r>
            <a:r>
              <a:rPr lang="es-CR" altLang="es-CR" sz="1200">
                <a:latin typeface="Calibri" panose="020F0502020204030204" pitchFamily="34" charset="0"/>
              </a:rPr>
              <a:t>instituciones del sector público una labor permanente de modernización de su organización y gestión, mediante la modificación o supresión de normas y procedimientos que garanticen la eficiencia,  eficacia y mejoramiento continuo en la prestación de los servicios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CR" altLang="es-CR" sz="120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CR" altLang="es-CR" sz="1200">
                <a:latin typeface="Calibri" panose="020F0502020204030204" pitchFamily="34" charset="0"/>
              </a:rPr>
              <a:t>Contribuir con la formación de una cultura de participación  de las personas usuarias en el proceso de prestación, mejoramiento continuo e innovación de los servicios.</a:t>
            </a:r>
          </a:p>
        </p:txBody>
      </p:sp>
      <p:sp>
        <p:nvSpPr>
          <p:cNvPr id="13" name="12 Forma libre">
            <a:extLst>
              <a:ext uri="{FF2B5EF4-FFF2-40B4-BE49-F238E27FC236}">
                <a16:creationId xmlns:a16="http://schemas.microsoft.com/office/drawing/2014/main" id="{0FEC4C36-4376-42BA-AC24-1A47252C1311}"/>
              </a:ext>
            </a:extLst>
          </p:cNvPr>
          <p:cNvSpPr/>
          <p:nvPr/>
        </p:nvSpPr>
        <p:spPr>
          <a:xfrm>
            <a:off x="1409700" y="1221581"/>
            <a:ext cx="2190750" cy="1890713"/>
          </a:xfrm>
          <a:custGeom>
            <a:avLst/>
            <a:gdLst>
              <a:gd name="connsiteX0" fmla="*/ 0 w 2066298"/>
              <a:gd name="connsiteY0" fmla="*/ 1004113 h 2008225"/>
              <a:gd name="connsiteX1" fmla="*/ 1033149 w 2066298"/>
              <a:gd name="connsiteY1" fmla="*/ 0 h 2008225"/>
              <a:gd name="connsiteX2" fmla="*/ 2066298 w 2066298"/>
              <a:gd name="connsiteY2" fmla="*/ 1004113 h 2008225"/>
              <a:gd name="connsiteX3" fmla="*/ 1033149 w 2066298"/>
              <a:gd name="connsiteY3" fmla="*/ 2008226 h 2008225"/>
              <a:gd name="connsiteX4" fmla="*/ 0 w 2066298"/>
              <a:gd name="connsiteY4" fmla="*/ 1004113 h 200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6298" h="2008225">
                <a:moveTo>
                  <a:pt x="0" y="1004113"/>
                </a:moveTo>
                <a:cubicBezTo>
                  <a:pt x="0" y="449557"/>
                  <a:pt x="462557" y="0"/>
                  <a:pt x="1033149" y="0"/>
                </a:cubicBezTo>
                <a:cubicBezTo>
                  <a:pt x="1603741" y="0"/>
                  <a:pt x="2066298" y="449557"/>
                  <a:pt x="2066298" y="1004113"/>
                </a:cubicBezTo>
                <a:cubicBezTo>
                  <a:pt x="2066298" y="1558669"/>
                  <a:pt x="1603741" y="2008226"/>
                  <a:pt x="1033149" y="2008226"/>
                </a:cubicBezTo>
                <a:cubicBezTo>
                  <a:pt x="462557" y="2008226"/>
                  <a:pt x="0" y="1558669"/>
                  <a:pt x="0" y="100411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36477" tIns="230099" rIns="236477" bIns="230099" anchor="ctr"/>
          <a:lstStyle/>
          <a:p>
            <a:pPr algn="ctr">
              <a:defRPr/>
            </a:pPr>
            <a:endParaRPr lang="es-ES" sz="1500" dirty="0">
              <a:solidFill>
                <a:srgbClr val="FFFFFF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s-ES" sz="1500" dirty="0">
                <a:solidFill>
                  <a:srgbClr val="FFFFFF"/>
                </a:solidFill>
                <a:cs typeface="Arial" pitchFamily="34" charset="0"/>
              </a:rPr>
              <a:t>Principales Objetivos del SNCS</a:t>
            </a:r>
          </a:p>
          <a:p>
            <a:pPr algn="ctr">
              <a:lnSpc>
                <a:spcPct val="90000"/>
              </a:lnSpc>
              <a:spcAft>
                <a:spcPct val="35000"/>
              </a:spcAft>
              <a:defRPr/>
            </a:pPr>
            <a:endParaRPr lang="es-CR" sz="1350" dirty="0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CCFF9677-DEB5-4D46-BEEB-9329AB436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235" y="411957"/>
            <a:ext cx="6210300" cy="45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CR" altLang="es-CR" sz="1800" b="1" dirty="0">
              <a:solidFill>
                <a:srgbClr val="002F5C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800" b="1" dirty="0">
              <a:solidFill>
                <a:srgbClr val="002F5C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800" b="1" dirty="0">
              <a:solidFill>
                <a:srgbClr val="002F5C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800" b="1" dirty="0">
              <a:solidFill>
                <a:srgbClr val="002F5C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800" b="1" dirty="0">
              <a:solidFill>
                <a:srgbClr val="002F5C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800" b="1" dirty="0">
              <a:solidFill>
                <a:srgbClr val="002F5C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800" b="1" dirty="0">
              <a:solidFill>
                <a:srgbClr val="002F5C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CR" altLang="es-CR" sz="1800" b="1" dirty="0">
                <a:solidFill>
                  <a:srgbClr val="002F5C"/>
                </a:solidFill>
                <a:latin typeface="+mj-lt"/>
              </a:rPr>
              <a:t>NORMATIVA ATINENTE</a:t>
            </a:r>
          </a:p>
          <a:p>
            <a:pPr lvl="1" algn="ctr">
              <a:spcBef>
                <a:spcPct val="0"/>
              </a:spcBef>
              <a:buFontTx/>
              <a:buNone/>
            </a:pPr>
            <a:endParaRPr lang="es-CR" altLang="es-CR" sz="1800" dirty="0">
              <a:solidFill>
                <a:srgbClr val="002F5C"/>
              </a:solidFill>
              <a:latin typeface="+mj-lt"/>
            </a:endParaRPr>
          </a:p>
          <a:p>
            <a:pPr lvl="1" algn="ctr">
              <a:spcBef>
                <a:spcPct val="0"/>
              </a:spcBef>
              <a:buFontTx/>
              <a:buNone/>
            </a:pPr>
            <a:endParaRPr lang="es-CR" altLang="es-CR" sz="1800" dirty="0">
              <a:solidFill>
                <a:srgbClr val="002F5C"/>
              </a:solidFill>
              <a:latin typeface="+mj-lt"/>
            </a:endParaRPr>
          </a:p>
          <a:p>
            <a:pPr lvl="1" algn="ctr">
              <a:spcBef>
                <a:spcPct val="0"/>
              </a:spcBef>
              <a:buFontTx/>
              <a:buNone/>
            </a:pPr>
            <a:endParaRPr lang="es-CR" altLang="es-CR" sz="1800" dirty="0">
              <a:solidFill>
                <a:srgbClr val="002F5C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800" b="1" dirty="0">
              <a:solidFill>
                <a:srgbClr val="002F5C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800" dirty="0">
              <a:solidFill>
                <a:srgbClr val="002F5C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800" dirty="0">
              <a:solidFill>
                <a:srgbClr val="002F5C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800" dirty="0">
              <a:solidFill>
                <a:srgbClr val="002F5C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800" dirty="0">
              <a:solidFill>
                <a:srgbClr val="002F5C"/>
              </a:solidFill>
              <a:latin typeface="+mj-lt"/>
            </a:endParaRPr>
          </a:p>
        </p:txBody>
      </p:sp>
      <p:graphicFrame>
        <p:nvGraphicFramePr>
          <p:cNvPr id="2" name="1 Diagrama">
            <a:extLst>
              <a:ext uri="{FF2B5EF4-FFF2-40B4-BE49-F238E27FC236}">
                <a16:creationId xmlns:a16="http://schemas.microsoft.com/office/drawing/2014/main" id="{A1C40BA0-CBE5-4344-8294-5CBCE6FC386C}"/>
              </a:ext>
            </a:extLst>
          </p:cNvPr>
          <p:cNvGraphicFramePr/>
          <p:nvPr/>
        </p:nvGraphicFramePr>
        <p:xfrm>
          <a:off x="2303748" y="735546"/>
          <a:ext cx="5094312" cy="3414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 advTm="336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Elipse">
            <a:extLst>
              <a:ext uri="{FF2B5EF4-FFF2-40B4-BE49-F238E27FC236}">
                <a16:creationId xmlns:a16="http://schemas.microsoft.com/office/drawing/2014/main" id="{41A94774-34AF-44C4-A2A0-C0040000508E}"/>
              </a:ext>
            </a:extLst>
          </p:cNvPr>
          <p:cNvSpPr/>
          <p:nvPr/>
        </p:nvSpPr>
        <p:spPr>
          <a:xfrm>
            <a:off x="936000" y="1548000"/>
            <a:ext cx="1955129" cy="131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b="1" dirty="0"/>
              <a:t>¿Cuáles son las principales funciones de las Contralorías de Servicios?</a:t>
            </a:r>
          </a:p>
        </p:txBody>
      </p:sp>
      <p:graphicFrame>
        <p:nvGraphicFramePr>
          <p:cNvPr id="15" name="14 Diagrama">
            <a:extLst>
              <a:ext uri="{FF2B5EF4-FFF2-40B4-BE49-F238E27FC236}">
                <a16:creationId xmlns:a16="http://schemas.microsoft.com/office/drawing/2014/main" id="{1B86C62F-1666-4B19-B684-A3642FDAA6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8756487"/>
              </p:ext>
            </p:extLst>
          </p:nvPr>
        </p:nvGraphicFramePr>
        <p:xfrm>
          <a:off x="3211200" y="180000"/>
          <a:ext cx="5270400" cy="429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ángulo 3">
            <a:extLst>
              <a:ext uri="{FF2B5EF4-FFF2-40B4-BE49-F238E27FC236}">
                <a16:creationId xmlns:a16="http://schemas.microsoft.com/office/drawing/2014/main" id="{5564E610-ABCD-496A-9974-63BE2ECC8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9738" y="1869282"/>
            <a:ext cx="58614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R" altLang="es-CR" sz="2400" b="1" i="1">
                <a:solidFill>
                  <a:schemeClr val="tx2"/>
                </a:solidFill>
                <a:latin typeface="Segoe Script" panose="030B0504020000000003" pitchFamily="66" charset="0"/>
              </a:rPr>
              <a:t>MUCHAS GRACIAS!!</a:t>
            </a:r>
            <a:endParaRPr lang="es-ES" altLang="es-ES" sz="2400" i="1">
              <a:solidFill>
                <a:schemeClr val="tx2"/>
              </a:solidFill>
              <a:latin typeface="Segoe Script" panose="030B0504020000000003" pitchFamily="66" charset="0"/>
            </a:endParaRPr>
          </a:p>
        </p:txBody>
      </p:sp>
      <p:sp>
        <p:nvSpPr>
          <p:cNvPr id="2" name="1 Marcador de contenido">
            <a:extLst>
              <a:ext uri="{FF2B5EF4-FFF2-40B4-BE49-F238E27FC236}">
                <a16:creationId xmlns:a16="http://schemas.microsoft.com/office/drawing/2014/main" id="{2E6CD035-83A7-49B1-9F98-F216763F2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0619" y="3436144"/>
            <a:ext cx="2491979" cy="777479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  <a:defRPr/>
            </a:pPr>
            <a:r>
              <a:rPr lang="es-CR" sz="1350" dirty="0">
                <a:solidFill>
                  <a:srgbClr val="002060"/>
                </a:solidFill>
                <a:latin typeface="Segoe Script" pitchFamily="66" charset="0"/>
              </a:rPr>
              <a:t>Silvia Calderón Umaña</a:t>
            </a:r>
          </a:p>
          <a:p>
            <a:pPr marL="0" indent="0" algn="r">
              <a:buNone/>
              <a:defRPr/>
            </a:pPr>
            <a:r>
              <a:rPr lang="es-CR" sz="1350" dirty="0">
                <a:solidFill>
                  <a:srgbClr val="002060"/>
                </a:solidFill>
                <a:latin typeface="Segoe Script" pitchFamily="66" charset="0"/>
              </a:rPr>
              <a:t>STSNCS</a:t>
            </a:r>
          </a:p>
          <a:p>
            <a:pPr marL="0" indent="0" algn="r">
              <a:buNone/>
              <a:defRPr/>
            </a:pPr>
            <a:r>
              <a:rPr lang="es-CR" sz="1350" dirty="0">
                <a:solidFill>
                  <a:srgbClr val="002060"/>
                </a:solidFill>
                <a:latin typeface="Segoe Script" pitchFamily="66" charset="0"/>
              </a:rPr>
              <a:t>MIDEPLAN</a:t>
            </a:r>
          </a:p>
          <a:p>
            <a:pPr algn="r">
              <a:buFont typeface="Arial" charset="0"/>
              <a:buChar char="•"/>
              <a:defRPr/>
            </a:pPr>
            <a:endParaRPr lang="es-CR" sz="1350" dirty="0">
              <a:solidFill>
                <a:srgbClr val="002060"/>
              </a:solidFill>
              <a:latin typeface="Segoe Script" pitchFamily="66" charset="0"/>
            </a:endParaRPr>
          </a:p>
        </p:txBody>
      </p:sp>
    </p:spTree>
  </p:cSld>
  <p:clrMapOvr>
    <a:masterClrMapping/>
  </p:clrMapOvr>
  <p:transition spd="slow" advTm="904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1B5B5454-6700-D7B4-9E2F-5DC5EEAC77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7" r="1266"/>
          <a:stretch/>
        </p:blipFill>
        <p:spPr>
          <a:xfrm>
            <a:off x="938517" y="-245262"/>
            <a:ext cx="7266965" cy="2227633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ACD3BC98-E377-41DD-63D5-4784432EA623}"/>
              </a:ext>
            </a:extLst>
          </p:cNvPr>
          <p:cNvGrpSpPr/>
          <p:nvPr/>
        </p:nvGrpSpPr>
        <p:grpSpPr>
          <a:xfrm>
            <a:off x="2558374" y="2299071"/>
            <a:ext cx="4941652" cy="1047785"/>
            <a:chOff x="2101174" y="3018918"/>
            <a:chExt cx="4941652" cy="1047785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9A058B8B-0D8E-E9DA-F75E-6364F8C9FF4C}"/>
                </a:ext>
              </a:extLst>
            </p:cNvPr>
            <p:cNvSpPr txBox="1"/>
            <p:nvPr/>
          </p:nvSpPr>
          <p:spPr>
            <a:xfrm>
              <a:off x="2900594" y="3018918"/>
              <a:ext cx="4142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400" dirty="0" err="1">
                  <a:solidFill>
                    <a:schemeClr val="tx2"/>
                  </a:solidFill>
                  <a:latin typeface="Century Gothic" panose="020B0502020202020204" pitchFamily="34" charset="0"/>
                </a:rPr>
                <a:t>www.mideplan.go.cr</a:t>
              </a:r>
              <a:endParaRPr lang="es-ES_tradnl" sz="2400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5" name="Google Shape;3465;p39">
              <a:extLst>
                <a:ext uri="{FF2B5EF4-FFF2-40B4-BE49-F238E27FC236}">
                  <a16:creationId xmlns:a16="http://schemas.microsoft.com/office/drawing/2014/main" id="{63F576BE-4AC1-A87D-AC7B-BB09003810C9}"/>
                </a:ext>
              </a:extLst>
            </p:cNvPr>
            <p:cNvGrpSpPr/>
            <p:nvPr/>
          </p:nvGrpSpPr>
          <p:grpSpPr>
            <a:xfrm>
              <a:off x="2101174" y="3046276"/>
              <a:ext cx="1042141" cy="1020427"/>
              <a:chOff x="1986974" y="5354720"/>
              <a:chExt cx="256011" cy="250677"/>
            </a:xfrm>
            <a:solidFill>
              <a:schemeClr val="tx2"/>
            </a:solidFill>
          </p:grpSpPr>
          <p:sp>
            <p:nvSpPr>
              <p:cNvPr id="6" name="Google Shape;3466;p39">
                <a:extLst>
                  <a:ext uri="{FF2B5EF4-FFF2-40B4-BE49-F238E27FC236}">
                    <a16:creationId xmlns:a16="http://schemas.microsoft.com/office/drawing/2014/main" id="{C342BE0E-ECC1-B619-11A0-2E6E9CEE170E}"/>
                  </a:ext>
                </a:extLst>
              </p:cNvPr>
              <p:cNvSpPr/>
              <p:nvPr/>
            </p:nvSpPr>
            <p:spPr>
              <a:xfrm>
                <a:off x="1986974" y="5354720"/>
                <a:ext cx="165340" cy="16800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9" extrusionOk="0">
                    <a:moveTo>
                      <a:pt x="175" y="259"/>
                    </a:moveTo>
                    <a:lnTo>
                      <a:pt x="175" y="259"/>
                    </a:lnTo>
                    <a:cubicBezTo>
                      <a:pt x="26" y="259"/>
                      <a:pt x="26" y="259"/>
                      <a:pt x="26" y="259"/>
                    </a:cubicBezTo>
                    <a:cubicBezTo>
                      <a:pt x="19" y="259"/>
                      <a:pt x="15" y="255"/>
                      <a:pt x="15" y="24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259" y="68"/>
                      <a:pt x="259" y="68"/>
                      <a:pt x="259" y="68"/>
                    </a:cubicBezTo>
                    <a:cubicBezTo>
                      <a:pt x="259" y="160"/>
                      <a:pt x="259" y="160"/>
                      <a:pt x="259" y="160"/>
                    </a:cubicBezTo>
                    <a:cubicBezTo>
                      <a:pt x="259" y="164"/>
                      <a:pt x="263" y="167"/>
                      <a:pt x="266" y="167"/>
                    </a:cubicBezTo>
                    <a:cubicBezTo>
                      <a:pt x="270" y="167"/>
                      <a:pt x="274" y="164"/>
                      <a:pt x="274" y="160"/>
                    </a:cubicBezTo>
                    <a:cubicBezTo>
                      <a:pt x="274" y="30"/>
                      <a:pt x="274" y="30"/>
                      <a:pt x="274" y="30"/>
                    </a:cubicBezTo>
                    <a:cubicBezTo>
                      <a:pt x="274" y="11"/>
                      <a:pt x="263" y="0"/>
                      <a:pt x="247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1" y="0"/>
                      <a:pt x="0" y="11"/>
                      <a:pt x="0" y="30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263"/>
                      <a:pt x="11" y="278"/>
                      <a:pt x="26" y="278"/>
                    </a:cubicBezTo>
                    <a:cubicBezTo>
                      <a:pt x="175" y="278"/>
                      <a:pt x="175" y="278"/>
                      <a:pt x="175" y="278"/>
                    </a:cubicBezTo>
                    <a:cubicBezTo>
                      <a:pt x="183" y="278"/>
                      <a:pt x="186" y="274"/>
                      <a:pt x="186" y="270"/>
                    </a:cubicBezTo>
                    <a:cubicBezTo>
                      <a:pt x="186" y="263"/>
                      <a:pt x="183" y="259"/>
                      <a:pt x="175" y="259"/>
                    </a:cubicBezTo>
                    <a:close/>
                    <a:moveTo>
                      <a:pt x="26" y="15"/>
                    </a:moveTo>
                    <a:lnTo>
                      <a:pt x="26" y="15"/>
                    </a:lnTo>
                    <a:cubicBezTo>
                      <a:pt x="247" y="15"/>
                      <a:pt x="247" y="15"/>
                      <a:pt x="247" y="15"/>
                    </a:cubicBezTo>
                    <a:cubicBezTo>
                      <a:pt x="251" y="15"/>
                      <a:pt x="259" y="23"/>
                      <a:pt x="259" y="30"/>
                    </a:cubicBezTo>
                    <a:cubicBezTo>
                      <a:pt x="259" y="53"/>
                      <a:pt x="259" y="53"/>
                      <a:pt x="259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3"/>
                      <a:pt x="19" y="15"/>
                      <a:pt x="26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2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" name="Google Shape;3467;p39">
                <a:extLst>
                  <a:ext uri="{FF2B5EF4-FFF2-40B4-BE49-F238E27FC236}">
                    <a16:creationId xmlns:a16="http://schemas.microsoft.com/office/drawing/2014/main" id="{02D874EA-EB90-976A-A3A1-E7AD3D374447}"/>
                  </a:ext>
                </a:extLst>
              </p:cNvPr>
              <p:cNvSpPr/>
              <p:nvPr/>
            </p:nvSpPr>
            <p:spPr>
              <a:xfrm>
                <a:off x="2053643" y="5370721"/>
                <a:ext cx="85337" cy="10667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7" extrusionOk="0">
                    <a:moveTo>
                      <a:pt x="8" y="16"/>
                    </a:moveTo>
                    <a:lnTo>
                      <a:pt x="8" y="16"/>
                    </a:lnTo>
                    <a:cubicBezTo>
                      <a:pt x="134" y="16"/>
                      <a:pt x="134" y="16"/>
                      <a:pt x="134" y="16"/>
                    </a:cubicBezTo>
                    <a:cubicBezTo>
                      <a:pt x="137" y="16"/>
                      <a:pt x="141" y="12"/>
                      <a:pt x="141" y="8"/>
                    </a:cubicBezTo>
                    <a:cubicBezTo>
                      <a:pt x="141" y="4"/>
                      <a:pt x="137" y="0"/>
                      <a:pt x="134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2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3468;p39">
                <a:extLst>
                  <a:ext uri="{FF2B5EF4-FFF2-40B4-BE49-F238E27FC236}">
                    <a16:creationId xmlns:a16="http://schemas.microsoft.com/office/drawing/2014/main" id="{4B79B76D-65E4-D7E8-784E-331E8E510D57}"/>
                  </a:ext>
                </a:extLst>
              </p:cNvPr>
              <p:cNvSpPr/>
              <p:nvPr/>
            </p:nvSpPr>
            <p:spPr>
              <a:xfrm>
                <a:off x="2032309" y="5368053"/>
                <a:ext cx="13335" cy="13335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11" y="22"/>
                    </a:moveTo>
                    <a:lnTo>
                      <a:pt x="11" y="22"/>
                    </a:lnTo>
                    <a:cubicBezTo>
                      <a:pt x="15" y="22"/>
                      <a:pt x="23" y="19"/>
                      <a:pt x="23" y="11"/>
                    </a:cubicBezTo>
                    <a:cubicBezTo>
                      <a:pt x="23" y="3"/>
                      <a:pt x="15" y="0"/>
                      <a:pt x="11" y="0"/>
                    </a:cubicBezTo>
                    <a:cubicBezTo>
                      <a:pt x="4" y="0"/>
                      <a:pt x="0" y="3"/>
                      <a:pt x="0" y="11"/>
                    </a:cubicBezTo>
                    <a:cubicBezTo>
                      <a:pt x="0" y="19"/>
                      <a:pt x="4" y="22"/>
                      <a:pt x="11" y="22"/>
                    </a:cubicBezTo>
                    <a:close/>
                    <a:moveTo>
                      <a:pt x="11" y="3"/>
                    </a:moveTo>
                    <a:lnTo>
                      <a:pt x="11" y="3"/>
                    </a:lnTo>
                    <a:cubicBezTo>
                      <a:pt x="15" y="3"/>
                      <a:pt x="19" y="7"/>
                      <a:pt x="19" y="11"/>
                    </a:cubicBezTo>
                    <a:cubicBezTo>
                      <a:pt x="19" y="15"/>
                      <a:pt x="15" y="19"/>
                      <a:pt x="11" y="19"/>
                    </a:cubicBezTo>
                    <a:cubicBezTo>
                      <a:pt x="7" y="19"/>
                      <a:pt x="4" y="15"/>
                      <a:pt x="4" y="11"/>
                    </a:cubicBezTo>
                    <a:cubicBezTo>
                      <a:pt x="4" y="7"/>
                      <a:pt x="7" y="3"/>
                      <a:pt x="1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2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3469;p39">
                <a:extLst>
                  <a:ext uri="{FF2B5EF4-FFF2-40B4-BE49-F238E27FC236}">
                    <a16:creationId xmlns:a16="http://schemas.microsoft.com/office/drawing/2014/main" id="{452F6F0A-71AC-81DD-4FED-835485D2B209}"/>
                  </a:ext>
                </a:extLst>
              </p:cNvPr>
              <p:cNvSpPr/>
              <p:nvPr/>
            </p:nvSpPr>
            <p:spPr>
              <a:xfrm>
                <a:off x="2016308" y="5368053"/>
                <a:ext cx="13335" cy="13335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12" y="22"/>
                    </a:moveTo>
                    <a:lnTo>
                      <a:pt x="12" y="22"/>
                    </a:lnTo>
                    <a:cubicBezTo>
                      <a:pt x="15" y="22"/>
                      <a:pt x="23" y="19"/>
                      <a:pt x="23" y="11"/>
                    </a:cubicBezTo>
                    <a:cubicBezTo>
                      <a:pt x="23" y="3"/>
                      <a:pt x="15" y="0"/>
                      <a:pt x="12" y="0"/>
                    </a:cubicBezTo>
                    <a:cubicBezTo>
                      <a:pt x="4" y="0"/>
                      <a:pt x="0" y="3"/>
                      <a:pt x="0" y="11"/>
                    </a:cubicBezTo>
                    <a:cubicBezTo>
                      <a:pt x="0" y="19"/>
                      <a:pt x="4" y="22"/>
                      <a:pt x="12" y="22"/>
                    </a:cubicBezTo>
                    <a:close/>
                    <a:moveTo>
                      <a:pt x="12" y="3"/>
                    </a:moveTo>
                    <a:lnTo>
                      <a:pt x="12" y="3"/>
                    </a:lnTo>
                    <a:cubicBezTo>
                      <a:pt x="15" y="3"/>
                      <a:pt x="19" y="7"/>
                      <a:pt x="19" y="11"/>
                    </a:cubicBezTo>
                    <a:cubicBezTo>
                      <a:pt x="19" y="15"/>
                      <a:pt x="15" y="19"/>
                      <a:pt x="12" y="19"/>
                    </a:cubicBezTo>
                    <a:cubicBezTo>
                      <a:pt x="8" y="19"/>
                      <a:pt x="4" y="15"/>
                      <a:pt x="4" y="11"/>
                    </a:cubicBezTo>
                    <a:cubicBezTo>
                      <a:pt x="4" y="7"/>
                      <a:pt x="8" y="3"/>
                      <a:pt x="1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2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3470;p39">
                <a:extLst>
                  <a:ext uri="{FF2B5EF4-FFF2-40B4-BE49-F238E27FC236}">
                    <a16:creationId xmlns:a16="http://schemas.microsoft.com/office/drawing/2014/main" id="{E2E1ED94-0449-682B-5D6D-6B1ADA585545}"/>
                  </a:ext>
                </a:extLst>
              </p:cNvPr>
              <p:cNvSpPr/>
              <p:nvPr/>
            </p:nvSpPr>
            <p:spPr>
              <a:xfrm>
                <a:off x="2000307" y="5368053"/>
                <a:ext cx="13335" cy="13335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12" y="22"/>
                    </a:moveTo>
                    <a:lnTo>
                      <a:pt x="12" y="22"/>
                    </a:lnTo>
                    <a:cubicBezTo>
                      <a:pt x="16" y="22"/>
                      <a:pt x="23" y="19"/>
                      <a:pt x="23" y="11"/>
                    </a:cubicBezTo>
                    <a:cubicBezTo>
                      <a:pt x="23" y="3"/>
                      <a:pt x="16" y="0"/>
                      <a:pt x="12" y="0"/>
                    </a:cubicBezTo>
                    <a:cubicBezTo>
                      <a:pt x="4" y="0"/>
                      <a:pt x="0" y="3"/>
                      <a:pt x="0" y="11"/>
                    </a:cubicBezTo>
                    <a:cubicBezTo>
                      <a:pt x="0" y="19"/>
                      <a:pt x="4" y="22"/>
                      <a:pt x="12" y="22"/>
                    </a:cubicBezTo>
                    <a:close/>
                    <a:moveTo>
                      <a:pt x="12" y="3"/>
                    </a:moveTo>
                    <a:lnTo>
                      <a:pt x="12" y="3"/>
                    </a:lnTo>
                    <a:cubicBezTo>
                      <a:pt x="16" y="3"/>
                      <a:pt x="20" y="7"/>
                      <a:pt x="20" y="11"/>
                    </a:cubicBezTo>
                    <a:cubicBezTo>
                      <a:pt x="20" y="15"/>
                      <a:pt x="16" y="19"/>
                      <a:pt x="12" y="19"/>
                    </a:cubicBezTo>
                    <a:cubicBezTo>
                      <a:pt x="8" y="19"/>
                      <a:pt x="4" y="15"/>
                      <a:pt x="4" y="11"/>
                    </a:cubicBezTo>
                    <a:cubicBezTo>
                      <a:pt x="4" y="7"/>
                      <a:pt x="8" y="3"/>
                      <a:pt x="1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2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3471;p39">
                <a:extLst>
                  <a:ext uri="{FF2B5EF4-FFF2-40B4-BE49-F238E27FC236}">
                    <a16:creationId xmlns:a16="http://schemas.microsoft.com/office/drawing/2014/main" id="{B6702E1C-84D5-3DCF-4A70-594166D7DAF4}"/>
                  </a:ext>
                </a:extLst>
              </p:cNvPr>
              <p:cNvSpPr/>
              <p:nvPr/>
            </p:nvSpPr>
            <p:spPr>
              <a:xfrm>
                <a:off x="2010975" y="5402722"/>
                <a:ext cx="101338" cy="72002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19" extrusionOk="0">
                    <a:moveTo>
                      <a:pt x="160" y="38"/>
                    </a:moveTo>
                    <a:lnTo>
                      <a:pt x="160" y="38"/>
                    </a:lnTo>
                    <a:cubicBezTo>
                      <a:pt x="164" y="38"/>
                      <a:pt x="167" y="34"/>
                      <a:pt x="167" y="26"/>
                    </a:cubicBezTo>
                    <a:cubicBezTo>
                      <a:pt x="167" y="7"/>
                      <a:pt x="167" y="7"/>
                      <a:pt x="167" y="7"/>
                    </a:cubicBezTo>
                    <a:cubicBezTo>
                      <a:pt x="167" y="4"/>
                      <a:pt x="164" y="0"/>
                      <a:pt x="16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0" y="4"/>
                      <a:pt x="0" y="7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0" y="114"/>
                      <a:pt x="4" y="118"/>
                      <a:pt x="7" y="118"/>
                    </a:cubicBezTo>
                    <a:cubicBezTo>
                      <a:pt x="137" y="118"/>
                      <a:pt x="137" y="118"/>
                      <a:pt x="137" y="118"/>
                    </a:cubicBezTo>
                    <a:cubicBezTo>
                      <a:pt x="145" y="118"/>
                      <a:pt x="148" y="114"/>
                      <a:pt x="148" y="107"/>
                    </a:cubicBezTo>
                    <a:cubicBezTo>
                      <a:pt x="148" y="103"/>
                      <a:pt x="145" y="99"/>
                      <a:pt x="137" y="99"/>
                    </a:cubicBezTo>
                    <a:cubicBezTo>
                      <a:pt x="19" y="99"/>
                      <a:pt x="19" y="99"/>
                      <a:pt x="19" y="99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48" y="15"/>
                      <a:pt x="148" y="15"/>
                      <a:pt x="148" y="15"/>
                    </a:cubicBezTo>
                    <a:cubicBezTo>
                      <a:pt x="148" y="26"/>
                      <a:pt x="148" y="26"/>
                      <a:pt x="148" y="26"/>
                    </a:cubicBezTo>
                    <a:cubicBezTo>
                      <a:pt x="148" y="34"/>
                      <a:pt x="152" y="38"/>
                      <a:pt x="160" y="38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2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3472;p39">
                <a:extLst>
                  <a:ext uri="{FF2B5EF4-FFF2-40B4-BE49-F238E27FC236}">
                    <a16:creationId xmlns:a16="http://schemas.microsoft.com/office/drawing/2014/main" id="{9B2F1B2C-98F6-615D-6728-079B1FE4FC7C}"/>
                  </a:ext>
                </a:extLst>
              </p:cNvPr>
              <p:cNvSpPr/>
              <p:nvPr/>
            </p:nvSpPr>
            <p:spPr>
              <a:xfrm>
                <a:off x="2034976" y="5488059"/>
                <a:ext cx="69336" cy="10667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6" extrusionOk="0">
                    <a:moveTo>
                      <a:pt x="0" y="7"/>
                    </a:moveTo>
                    <a:lnTo>
                      <a:pt x="0" y="7"/>
                    </a:lnTo>
                    <a:cubicBezTo>
                      <a:pt x="0" y="11"/>
                      <a:pt x="3" y="15"/>
                      <a:pt x="7" y="15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10" y="15"/>
                      <a:pt x="114" y="11"/>
                      <a:pt x="114" y="7"/>
                    </a:cubicBezTo>
                    <a:cubicBezTo>
                      <a:pt x="114" y="4"/>
                      <a:pt x="110" y="0"/>
                      <a:pt x="106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7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2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3475;p39">
                <a:extLst>
                  <a:ext uri="{FF2B5EF4-FFF2-40B4-BE49-F238E27FC236}">
                    <a16:creationId xmlns:a16="http://schemas.microsoft.com/office/drawing/2014/main" id="{4B79C575-B792-B90F-4C66-32F87C5276A1}"/>
                  </a:ext>
                </a:extLst>
              </p:cNvPr>
              <p:cNvSpPr/>
              <p:nvPr/>
            </p:nvSpPr>
            <p:spPr>
              <a:xfrm>
                <a:off x="2098979" y="5432056"/>
                <a:ext cx="144006" cy="173341"/>
              </a:xfrm>
              <a:custGeom>
                <a:avLst/>
                <a:gdLst/>
                <a:ahLst/>
                <a:cxnLst/>
                <a:rect l="l" t="t" r="r" b="b"/>
                <a:pathLst>
                  <a:path w="237" h="287" extrusionOk="0">
                    <a:moveTo>
                      <a:pt x="232" y="229"/>
                    </a:moveTo>
                    <a:lnTo>
                      <a:pt x="232" y="229"/>
                    </a:lnTo>
                    <a:cubicBezTo>
                      <a:pt x="221" y="202"/>
                      <a:pt x="221" y="202"/>
                      <a:pt x="221" y="202"/>
                    </a:cubicBezTo>
                    <a:cubicBezTo>
                      <a:pt x="228" y="191"/>
                      <a:pt x="228" y="191"/>
                      <a:pt x="228" y="191"/>
                    </a:cubicBezTo>
                    <a:cubicBezTo>
                      <a:pt x="232" y="176"/>
                      <a:pt x="232" y="160"/>
                      <a:pt x="228" y="145"/>
                    </a:cubicBezTo>
                    <a:cubicBezTo>
                      <a:pt x="225" y="138"/>
                      <a:pt x="225" y="138"/>
                      <a:pt x="225" y="138"/>
                    </a:cubicBezTo>
                    <a:cubicBezTo>
                      <a:pt x="194" y="77"/>
                      <a:pt x="194" y="77"/>
                      <a:pt x="194" y="77"/>
                    </a:cubicBezTo>
                    <a:cubicBezTo>
                      <a:pt x="190" y="69"/>
                      <a:pt x="186" y="65"/>
                      <a:pt x="179" y="61"/>
                    </a:cubicBezTo>
                    <a:cubicBezTo>
                      <a:pt x="171" y="58"/>
                      <a:pt x="167" y="58"/>
                      <a:pt x="160" y="61"/>
                    </a:cubicBezTo>
                    <a:cubicBezTo>
                      <a:pt x="156" y="65"/>
                      <a:pt x="156" y="65"/>
                      <a:pt x="152" y="69"/>
                    </a:cubicBezTo>
                    <a:cubicBezTo>
                      <a:pt x="148" y="65"/>
                      <a:pt x="148" y="65"/>
                      <a:pt x="148" y="65"/>
                    </a:cubicBezTo>
                    <a:cubicBezTo>
                      <a:pt x="148" y="58"/>
                      <a:pt x="141" y="54"/>
                      <a:pt x="137" y="50"/>
                    </a:cubicBezTo>
                    <a:cubicBezTo>
                      <a:pt x="129" y="46"/>
                      <a:pt x="122" y="46"/>
                      <a:pt x="114" y="50"/>
                    </a:cubicBezTo>
                    <a:cubicBezTo>
                      <a:pt x="110" y="54"/>
                      <a:pt x="110" y="54"/>
                      <a:pt x="106" y="58"/>
                    </a:cubicBezTo>
                    <a:cubicBezTo>
                      <a:pt x="99" y="50"/>
                      <a:pt x="87" y="46"/>
                      <a:pt x="76" y="50"/>
                    </a:cubicBezTo>
                    <a:cubicBezTo>
                      <a:pt x="72" y="54"/>
                      <a:pt x="72" y="54"/>
                      <a:pt x="68" y="58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45" y="4"/>
                      <a:pt x="30" y="0"/>
                      <a:pt x="19" y="4"/>
                    </a:cubicBezTo>
                    <a:cubicBezTo>
                      <a:pt x="11" y="8"/>
                      <a:pt x="7" y="12"/>
                      <a:pt x="3" y="19"/>
                    </a:cubicBezTo>
                    <a:cubicBezTo>
                      <a:pt x="0" y="27"/>
                      <a:pt x="0" y="35"/>
                      <a:pt x="3" y="38"/>
                    </a:cubicBezTo>
                    <a:cubicBezTo>
                      <a:pt x="53" y="149"/>
                      <a:pt x="53" y="149"/>
                      <a:pt x="53" y="149"/>
                    </a:cubicBezTo>
                    <a:cubicBezTo>
                      <a:pt x="38" y="145"/>
                      <a:pt x="38" y="145"/>
                      <a:pt x="38" y="145"/>
                    </a:cubicBezTo>
                    <a:cubicBezTo>
                      <a:pt x="26" y="141"/>
                      <a:pt x="15" y="145"/>
                      <a:pt x="7" y="157"/>
                    </a:cubicBezTo>
                    <a:cubicBezTo>
                      <a:pt x="3" y="160"/>
                      <a:pt x="3" y="168"/>
                      <a:pt x="3" y="176"/>
                    </a:cubicBezTo>
                    <a:cubicBezTo>
                      <a:pt x="3" y="183"/>
                      <a:pt x="7" y="191"/>
                      <a:pt x="15" y="195"/>
                    </a:cubicBezTo>
                    <a:cubicBezTo>
                      <a:pt x="68" y="225"/>
                      <a:pt x="68" y="225"/>
                      <a:pt x="68" y="225"/>
                    </a:cubicBezTo>
                    <a:cubicBezTo>
                      <a:pt x="99" y="244"/>
                      <a:pt x="99" y="244"/>
                      <a:pt x="99" y="244"/>
                    </a:cubicBezTo>
                    <a:cubicBezTo>
                      <a:pt x="114" y="282"/>
                      <a:pt x="114" y="282"/>
                      <a:pt x="114" y="282"/>
                    </a:cubicBezTo>
                    <a:cubicBezTo>
                      <a:pt x="118" y="286"/>
                      <a:pt x="118" y="286"/>
                      <a:pt x="122" y="286"/>
                    </a:cubicBezTo>
                    <a:cubicBezTo>
                      <a:pt x="125" y="286"/>
                      <a:pt x="125" y="286"/>
                      <a:pt x="125" y="286"/>
                    </a:cubicBezTo>
                    <a:cubicBezTo>
                      <a:pt x="228" y="241"/>
                      <a:pt x="228" y="241"/>
                      <a:pt x="228" y="241"/>
                    </a:cubicBezTo>
                    <a:cubicBezTo>
                      <a:pt x="232" y="237"/>
                      <a:pt x="236" y="233"/>
                      <a:pt x="232" y="229"/>
                    </a:cubicBezTo>
                    <a:close/>
                    <a:moveTo>
                      <a:pt x="205" y="206"/>
                    </a:moveTo>
                    <a:lnTo>
                      <a:pt x="205" y="206"/>
                    </a:lnTo>
                    <a:cubicBezTo>
                      <a:pt x="213" y="229"/>
                      <a:pt x="213" y="229"/>
                      <a:pt x="213" y="229"/>
                    </a:cubicBezTo>
                    <a:cubicBezTo>
                      <a:pt x="125" y="267"/>
                      <a:pt x="125" y="267"/>
                      <a:pt x="125" y="267"/>
                    </a:cubicBezTo>
                    <a:cubicBezTo>
                      <a:pt x="114" y="237"/>
                      <a:pt x="114" y="237"/>
                      <a:pt x="114" y="237"/>
                    </a:cubicBezTo>
                    <a:lnTo>
                      <a:pt x="110" y="233"/>
                    </a:lnTo>
                    <a:cubicBezTo>
                      <a:pt x="76" y="210"/>
                      <a:pt x="76" y="210"/>
                      <a:pt x="76" y="210"/>
                    </a:cubicBezTo>
                    <a:cubicBezTo>
                      <a:pt x="26" y="180"/>
                      <a:pt x="26" y="180"/>
                      <a:pt x="26" y="180"/>
                    </a:cubicBezTo>
                    <a:cubicBezTo>
                      <a:pt x="22" y="180"/>
                      <a:pt x="22" y="176"/>
                      <a:pt x="19" y="172"/>
                    </a:cubicBezTo>
                    <a:cubicBezTo>
                      <a:pt x="19" y="168"/>
                      <a:pt x="19" y="168"/>
                      <a:pt x="22" y="164"/>
                    </a:cubicBezTo>
                    <a:cubicBezTo>
                      <a:pt x="26" y="160"/>
                      <a:pt x="30" y="160"/>
                      <a:pt x="34" y="160"/>
                    </a:cubicBezTo>
                    <a:cubicBezTo>
                      <a:pt x="68" y="172"/>
                      <a:pt x="68" y="172"/>
                      <a:pt x="68" y="172"/>
                    </a:cubicBezTo>
                    <a:cubicBezTo>
                      <a:pt x="72" y="172"/>
                      <a:pt x="76" y="172"/>
                      <a:pt x="76" y="172"/>
                    </a:cubicBezTo>
                    <a:cubicBezTo>
                      <a:pt x="80" y="168"/>
                      <a:pt x="80" y="164"/>
                      <a:pt x="80" y="160"/>
                    </a:cubicBezTo>
                    <a:cubicBezTo>
                      <a:pt x="19" y="31"/>
                      <a:pt x="19" y="31"/>
                      <a:pt x="19" y="31"/>
                    </a:cubicBezTo>
                    <a:lnTo>
                      <a:pt x="19" y="27"/>
                    </a:lnTo>
                    <a:cubicBezTo>
                      <a:pt x="19" y="23"/>
                      <a:pt x="22" y="23"/>
                      <a:pt x="22" y="19"/>
                    </a:cubicBezTo>
                    <a:cubicBezTo>
                      <a:pt x="30" y="19"/>
                      <a:pt x="34" y="19"/>
                      <a:pt x="38" y="23"/>
                    </a:cubicBezTo>
                    <a:cubicBezTo>
                      <a:pt x="68" y="99"/>
                      <a:pt x="68" y="99"/>
                      <a:pt x="68" y="99"/>
                    </a:cubicBezTo>
                    <a:cubicBezTo>
                      <a:pt x="83" y="130"/>
                      <a:pt x="83" y="130"/>
                      <a:pt x="83" y="130"/>
                    </a:cubicBezTo>
                    <a:lnTo>
                      <a:pt x="83" y="130"/>
                    </a:lnTo>
                    <a:lnTo>
                      <a:pt x="83" y="130"/>
                    </a:lnTo>
                    <a:cubicBezTo>
                      <a:pt x="83" y="134"/>
                      <a:pt x="87" y="134"/>
                      <a:pt x="87" y="134"/>
                    </a:cubicBezTo>
                    <a:lnTo>
                      <a:pt x="87" y="134"/>
                    </a:lnTo>
                    <a:cubicBezTo>
                      <a:pt x="91" y="138"/>
                      <a:pt x="95" y="138"/>
                      <a:pt x="95" y="134"/>
                    </a:cubicBezTo>
                    <a:cubicBezTo>
                      <a:pt x="99" y="134"/>
                      <a:pt x="103" y="126"/>
                      <a:pt x="99" y="122"/>
                    </a:cubicBezTo>
                    <a:cubicBezTo>
                      <a:pt x="80" y="77"/>
                      <a:pt x="80" y="77"/>
                      <a:pt x="80" y="77"/>
                    </a:cubicBezTo>
                    <a:lnTo>
                      <a:pt x="80" y="73"/>
                    </a:lnTo>
                    <a:cubicBezTo>
                      <a:pt x="80" y="69"/>
                      <a:pt x="83" y="69"/>
                      <a:pt x="83" y="65"/>
                    </a:cubicBezTo>
                    <a:cubicBezTo>
                      <a:pt x="87" y="65"/>
                      <a:pt x="95" y="65"/>
                      <a:pt x="95" y="69"/>
                    </a:cubicBezTo>
                    <a:cubicBezTo>
                      <a:pt x="103" y="84"/>
                      <a:pt x="103" y="84"/>
                      <a:pt x="103" y="84"/>
                    </a:cubicBezTo>
                    <a:lnTo>
                      <a:pt x="103" y="84"/>
                    </a:lnTo>
                    <a:cubicBezTo>
                      <a:pt x="114" y="111"/>
                      <a:pt x="114" y="111"/>
                      <a:pt x="114" y="111"/>
                    </a:cubicBezTo>
                    <a:lnTo>
                      <a:pt x="114" y="111"/>
                    </a:lnTo>
                    <a:cubicBezTo>
                      <a:pt x="118" y="115"/>
                      <a:pt x="118" y="115"/>
                      <a:pt x="118" y="115"/>
                    </a:cubicBezTo>
                    <a:cubicBezTo>
                      <a:pt x="118" y="119"/>
                      <a:pt x="125" y="122"/>
                      <a:pt x="129" y="119"/>
                    </a:cubicBezTo>
                    <a:cubicBezTo>
                      <a:pt x="133" y="119"/>
                      <a:pt x="133" y="115"/>
                      <a:pt x="133" y="107"/>
                    </a:cubicBezTo>
                    <a:cubicBezTo>
                      <a:pt x="129" y="103"/>
                      <a:pt x="129" y="103"/>
                      <a:pt x="129" y="103"/>
                    </a:cubicBezTo>
                    <a:lnTo>
                      <a:pt x="129" y="103"/>
                    </a:lnTo>
                    <a:cubicBezTo>
                      <a:pt x="118" y="77"/>
                      <a:pt x="118" y="77"/>
                      <a:pt x="118" y="77"/>
                    </a:cubicBezTo>
                    <a:lnTo>
                      <a:pt x="118" y="73"/>
                    </a:lnTo>
                    <a:cubicBezTo>
                      <a:pt x="118" y="69"/>
                      <a:pt x="122" y="65"/>
                      <a:pt x="122" y="65"/>
                    </a:cubicBezTo>
                    <a:cubicBezTo>
                      <a:pt x="125" y="65"/>
                      <a:pt x="125" y="65"/>
                      <a:pt x="129" y="65"/>
                    </a:cubicBezTo>
                    <a:cubicBezTo>
                      <a:pt x="133" y="65"/>
                      <a:pt x="133" y="69"/>
                      <a:pt x="133" y="69"/>
                    </a:cubicBezTo>
                    <a:cubicBezTo>
                      <a:pt x="152" y="107"/>
                      <a:pt x="152" y="107"/>
                      <a:pt x="152" y="107"/>
                    </a:cubicBezTo>
                    <a:cubicBezTo>
                      <a:pt x="152" y="111"/>
                      <a:pt x="160" y="115"/>
                      <a:pt x="164" y="111"/>
                    </a:cubicBezTo>
                    <a:cubicBezTo>
                      <a:pt x="167" y="111"/>
                      <a:pt x="167" y="107"/>
                      <a:pt x="167" y="99"/>
                    </a:cubicBezTo>
                    <a:cubicBezTo>
                      <a:pt x="164" y="92"/>
                      <a:pt x="164" y="92"/>
                      <a:pt x="164" y="92"/>
                    </a:cubicBezTo>
                    <a:lnTo>
                      <a:pt x="164" y="88"/>
                    </a:lnTo>
                    <a:cubicBezTo>
                      <a:pt x="160" y="88"/>
                      <a:pt x="160" y="84"/>
                      <a:pt x="164" y="84"/>
                    </a:cubicBezTo>
                    <a:cubicBezTo>
                      <a:pt x="164" y="80"/>
                      <a:pt x="164" y="80"/>
                      <a:pt x="167" y="77"/>
                    </a:cubicBezTo>
                    <a:cubicBezTo>
                      <a:pt x="167" y="77"/>
                      <a:pt x="171" y="77"/>
                      <a:pt x="175" y="77"/>
                    </a:cubicBezTo>
                    <a:lnTo>
                      <a:pt x="179" y="80"/>
                    </a:lnTo>
                    <a:cubicBezTo>
                      <a:pt x="209" y="145"/>
                      <a:pt x="209" y="145"/>
                      <a:pt x="209" y="145"/>
                    </a:cubicBezTo>
                    <a:cubicBezTo>
                      <a:pt x="209" y="153"/>
                      <a:pt x="209" y="153"/>
                      <a:pt x="209" y="153"/>
                    </a:cubicBezTo>
                    <a:cubicBezTo>
                      <a:pt x="217" y="164"/>
                      <a:pt x="217" y="176"/>
                      <a:pt x="213" y="183"/>
                    </a:cubicBezTo>
                    <a:cubicBezTo>
                      <a:pt x="205" y="202"/>
                      <a:pt x="205" y="202"/>
                      <a:pt x="205" y="202"/>
                    </a:cubicBezTo>
                    <a:lnTo>
                      <a:pt x="205" y="20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24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0770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E179D307-C1EF-43AC-A0B8-689376851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235" y="411957"/>
            <a:ext cx="6210300" cy="45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CR" altLang="es-CR" sz="1800" b="1" dirty="0">
              <a:solidFill>
                <a:srgbClr val="002F5C"/>
              </a:solidFill>
              <a:latin typeface="+mn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800" b="1" dirty="0">
              <a:solidFill>
                <a:srgbClr val="002F5C"/>
              </a:solidFill>
              <a:latin typeface="+mn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800" b="1" dirty="0">
              <a:solidFill>
                <a:srgbClr val="002F5C"/>
              </a:solidFill>
              <a:latin typeface="+mn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800" b="1" dirty="0">
              <a:solidFill>
                <a:srgbClr val="002F5C"/>
              </a:solidFill>
              <a:latin typeface="+mn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800" b="1" dirty="0">
              <a:solidFill>
                <a:srgbClr val="002F5C"/>
              </a:solidFill>
              <a:latin typeface="+mn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800" b="1" dirty="0">
              <a:solidFill>
                <a:srgbClr val="002F5C"/>
              </a:solidFill>
              <a:latin typeface="+mn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800" b="1" dirty="0">
              <a:solidFill>
                <a:srgbClr val="002F5C"/>
              </a:solidFill>
              <a:latin typeface="+mn-lt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CR" altLang="es-CR" sz="1800" b="1" dirty="0">
                <a:solidFill>
                  <a:srgbClr val="002F5C"/>
                </a:solidFill>
                <a:latin typeface="+mn-lt"/>
              </a:rPr>
              <a:t>NORMATIVA ATINENTE</a:t>
            </a:r>
          </a:p>
          <a:p>
            <a:pPr lvl="1" algn="ctr">
              <a:spcBef>
                <a:spcPct val="0"/>
              </a:spcBef>
              <a:buFontTx/>
              <a:buNone/>
            </a:pPr>
            <a:endParaRPr lang="es-CR" altLang="es-CR" sz="1800" dirty="0">
              <a:solidFill>
                <a:srgbClr val="002F5C"/>
              </a:solidFill>
              <a:latin typeface="+mn-lt"/>
            </a:endParaRPr>
          </a:p>
          <a:p>
            <a:pPr lvl="1" algn="ctr">
              <a:spcBef>
                <a:spcPct val="0"/>
              </a:spcBef>
              <a:buFontTx/>
              <a:buNone/>
            </a:pPr>
            <a:endParaRPr lang="es-CR" altLang="es-CR" sz="1800" dirty="0">
              <a:solidFill>
                <a:srgbClr val="002F5C"/>
              </a:solidFill>
              <a:latin typeface="+mn-lt"/>
            </a:endParaRPr>
          </a:p>
          <a:p>
            <a:pPr lvl="1" algn="ctr">
              <a:spcBef>
                <a:spcPct val="0"/>
              </a:spcBef>
              <a:buFontTx/>
              <a:buNone/>
            </a:pPr>
            <a:endParaRPr lang="es-CR" altLang="es-CR" sz="1800" dirty="0">
              <a:solidFill>
                <a:srgbClr val="002F5C"/>
              </a:solidFill>
              <a:latin typeface="+mn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800" b="1" dirty="0">
              <a:solidFill>
                <a:srgbClr val="002F5C"/>
              </a:solidFill>
              <a:latin typeface="+mn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800" dirty="0">
              <a:solidFill>
                <a:srgbClr val="002F5C"/>
              </a:solidFill>
              <a:latin typeface="+mn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800" dirty="0">
              <a:solidFill>
                <a:srgbClr val="002F5C"/>
              </a:solidFill>
              <a:latin typeface="+mn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800" dirty="0">
              <a:solidFill>
                <a:srgbClr val="002F5C"/>
              </a:solidFill>
              <a:latin typeface="+mn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800" dirty="0">
              <a:solidFill>
                <a:srgbClr val="002F5C"/>
              </a:solidFill>
              <a:latin typeface="+mn-lt"/>
            </a:endParaRPr>
          </a:p>
        </p:txBody>
      </p:sp>
      <p:graphicFrame>
        <p:nvGraphicFramePr>
          <p:cNvPr id="2" name="1 Diagrama">
            <a:extLst>
              <a:ext uri="{FF2B5EF4-FFF2-40B4-BE49-F238E27FC236}">
                <a16:creationId xmlns:a16="http://schemas.microsoft.com/office/drawing/2014/main" id="{9BD66165-9BA2-4B15-A1D4-DDF60D833B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2779534"/>
              </p:ext>
            </p:extLst>
          </p:nvPr>
        </p:nvGraphicFramePr>
        <p:xfrm>
          <a:off x="331200" y="641747"/>
          <a:ext cx="5590472" cy="1916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3 Diagrama">
            <a:extLst>
              <a:ext uri="{FF2B5EF4-FFF2-40B4-BE49-F238E27FC236}">
                <a16:creationId xmlns:a16="http://schemas.microsoft.com/office/drawing/2014/main" id="{0951D205-FBD4-4617-A941-4F5E569642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4493262"/>
              </p:ext>
            </p:extLst>
          </p:nvPr>
        </p:nvGraphicFramePr>
        <p:xfrm>
          <a:off x="3506196" y="2719555"/>
          <a:ext cx="5094312" cy="1782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spd="slow" advTm="336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92952F4E-CC93-4817-9870-BE01A023E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235" y="411957"/>
            <a:ext cx="6210300" cy="45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CR" altLang="es-CR" sz="1800" b="1" dirty="0">
              <a:solidFill>
                <a:srgbClr val="002F5C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800" b="1" dirty="0">
              <a:solidFill>
                <a:srgbClr val="002F5C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800" b="1" dirty="0">
              <a:solidFill>
                <a:srgbClr val="002F5C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800" b="1" dirty="0">
              <a:solidFill>
                <a:srgbClr val="002F5C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800" b="1" dirty="0">
              <a:solidFill>
                <a:srgbClr val="002F5C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800" b="1" dirty="0">
              <a:solidFill>
                <a:srgbClr val="002F5C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800" b="1" dirty="0">
              <a:solidFill>
                <a:srgbClr val="002F5C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CR" altLang="es-CR" sz="1800" b="1" dirty="0">
                <a:solidFill>
                  <a:srgbClr val="002F5C"/>
                </a:solidFill>
                <a:latin typeface="+mj-lt"/>
              </a:rPr>
              <a:t>NORMATIVA ATINENTE</a:t>
            </a:r>
          </a:p>
          <a:p>
            <a:pPr lvl="1" algn="ctr">
              <a:spcBef>
                <a:spcPct val="0"/>
              </a:spcBef>
              <a:buFontTx/>
              <a:buNone/>
            </a:pPr>
            <a:endParaRPr lang="es-CR" altLang="es-CR" sz="1800" dirty="0">
              <a:solidFill>
                <a:srgbClr val="002F5C"/>
              </a:solidFill>
              <a:latin typeface="+mj-lt"/>
            </a:endParaRPr>
          </a:p>
          <a:p>
            <a:pPr lvl="1" algn="ctr">
              <a:spcBef>
                <a:spcPct val="0"/>
              </a:spcBef>
              <a:buFontTx/>
              <a:buNone/>
            </a:pPr>
            <a:endParaRPr lang="es-CR" altLang="es-CR" sz="1800" dirty="0">
              <a:solidFill>
                <a:srgbClr val="002F5C"/>
              </a:solidFill>
              <a:latin typeface="+mj-lt"/>
            </a:endParaRPr>
          </a:p>
          <a:p>
            <a:pPr lvl="1" algn="ctr">
              <a:spcBef>
                <a:spcPct val="0"/>
              </a:spcBef>
              <a:buFontTx/>
              <a:buNone/>
            </a:pPr>
            <a:endParaRPr lang="es-CR" altLang="es-CR" sz="1800" dirty="0">
              <a:solidFill>
                <a:srgbClr val="002F5C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800" b="1" dirty="0">
              <a:solidFill>
                <a:srgbClr val="002F5C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800" dirty="0">
              <a:solidFill>
                <a:srgbClr val="002F5C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800" dirty="0">
              <a:solidFill>
                <a:srgbClr val="002F5C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800" dirty="0">
              <a:solidFill>
                <a:srgbClr val="002F5C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800" dirty="0">
              <a:solidFill>
                <a:srgbClr val="002F5C"/>
              </a:solidFill>
              <a:latin typeface="+mj-lt"/>
            </a:endParaRPr>
          </a:p>
        </p:txBody>
      </p:sp>
      <p:graphicFrame>
        <p:nvGraphicFramePr>
          <p:cNvPr id="2" name="1 Diagrama">
            <a:extLst>
              <a:ext uri="{FF2B5EF4-FFF2-40B4-BE49-F238E27FC236}">
                <a16:creationId xmlns:a16="http://schemas.microsoft.com/office/drawing/2014/main" id="{7AD7818F-FA81-45F7-8827-CB2FCB056D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7058895"/>
              </p:ext>
            </p:extLst>
          </p:nvPr>
        </p:nvGraphicFramePr>
        <p:xfrm>
          <a:off x="244800" y="929332"/>
          <a:ext cx="5508000" cy="1642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4 Diagrama">
            <a:extLst>
              <a:ext uri="{FF2B5EF4-FFF2-40B4-BE49-F238E27FC236}">
                <a16:creationId xmlns:a16="http://schemas.microsoft.com/office/drawing/2014/main" id="{1A757A3C-634F-436E-9914-4496BE0A2D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3919724"/>
              </p:ext>
            </p:extLst>
          </p:nvPr>
        </p:nvGraphicFramePr>
        <p:xfrm>
          <a:off x="4049688" y="2828307"/>
          <a:ext cx="5094312" cy="1782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spd="slow" advTm="336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BC65744A-F0E6-45AB-9566-D432C7294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235" y="411957"/>
            <a:ext cx="6210300" cy="45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CR" altLang="es-CR" sz="1800" b="1" dirty="0">
              <a:solidFill>
                <a:srgbClr val="002F5C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800" b="1" dirty="0">
              <a:solidFill>
                <a:srgbClr val="002F5C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800" b="1" dirty="0">
              <a:solidFill>
                <a:srgbClr val="002F5C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800" b="1" dirty="0">
              <a:solidFill>
                <a:srgbClr val="002F5C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800" b="1" dirty="0">
              <a:solidFill>
                <a:srgbClr val="002F5C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800" b="1" dirty="0">
              <a:solidFill>
                <a:srgbClr val="002F5C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800" b="1" dirty="0">
              <a:solidFill>
                <a:srgbClr val="002F5C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CR" altLang="es-CR" sz="1800" b="1" dirty="0">
                <a:solidFill>
                  <a:srgbClr val="002F5C"/>
                </a:solidFill>
                <a:latin typeface="+mj-lt"/>
              </a:rPr>
              <a:t>NORMATIVA ATINENTE</a:t>
            </a:r>
          </a:p>
          <a:p>
            <a:pPr lvl="1" algn="ctr">
              <a:spcBef>
                <a:spcPct val="0"/>
              </a:spcBef>
              <a:buFontTx/>
              <a:buNone/>
            </a:pPr>
            <a:endParaRPr lang="es-CR" altLang="es-CR" sz="1800" dirty="0">
              <a:solidFill>
                <a:srgbClr val="002F5C"/>
              </a:solidFill>
              <a:latin typeface="+mj-lt"/>
            </a:endParaRPr>
          </a:p>
          <a:p>
            <a:pPr lvl="1" algn="ctr">
              <a:spcBef>
                <a:spcPct val="0"/>
              </a:spcBef>
              <a:buFontTx/>
              <a:buNone/>
            </a:pPr>
            <a:endParaRPr lang="es-CR" altLang="es-CR" sz="1800" dirty="0">
              <a:solidFill>
                <a:srgbClr val="002F5C"/>
              </a:solidFill>
              <a:latin typeface="+mj-lt"/>
            </a:endParaRPr>
          </a:p>
          <a:p>
            <a:pPr lvl="1" algn="ctr">
              <a:spcBef>
                <a:spcPct val="0"/>
              </a:spcBef>
              <a:buFontTx/>
              <a:buNone/>
            </a:pPr>
            <a:endParaRPr lang="es-CR" altLang="es-CR" sz="1800" dirty="0">
              <a:solidFill>
                <a:srgbClr val="002F5C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800" b="1" dirty="0">
              <a:solidFill>
                <a:srgbClr val="002F5C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800" dirty="0">
              <a:solidFill>
                <a:srgbClr val="002F5C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800" dirty="0">
              <a:solidFill>
                <a:srgbClr val="002F5C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800" dirty="0">
              <a:solidFill>
                <a:srgbClr val="002F5C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800" dirty="0">
              <a:solidFill>
                <a:srgbClr val="002F5C"/>
              </a:solidFill>
              <a:latin typeface="+mj-lt"/>
            </a:endParaRPr>
          </a:p>
        </p:txBody>
      </p:sp>
      <p:graphicFrame>
        <p:nvGraphicFramePr>
          <p:cNvPr id="4" name="3 Diagrama">
            <a:extLst>
              <a:ext uri="{FF2B5EF4-FFF2-40B4-BE49-F238E27FC236}">
                <a16:creationId xmlns:a16="http://schemas.microsoft.com/office/drawing/2014/main" id="{65E7AC8C-E120-4D7F-978A-1CAD255F9C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145779"/>
              </p:ext>
            </p:extLst>
          </p:nvPr>
        </p:nvGraphicFramePr>
        <p:xfrm>
          <a:off x="655502" y="864177"/>
          <a:ext cx="5094312" cy="1782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4 Diagrama">
            <a:extLst>
              <a:ext uri="{FF2B5EF4-FFF2-40B4-BE49-F238E27FC236}">
                <a16:creationId xmlns:a16="http://schemas.microsoft.com/office/drawing/2014/main" id="{0E13E1BC-2AA8-4E58-AA7B-AB95D179F4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7502923"/>
              </p:ext>
            </p:extLst>
          </p:nvPr>
        </p:nvGraphicFramePr>
        <p:xfrm>
          <a:off x="3798223" y="2651343"/>
          <a:ext cx="5094312" cy="1782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spd="slow" advTm="336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3EC04661-18C0-4D2C-80AE-1872D2D33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235" y="411957"/>
            <a:ext cx="6210300" cy="45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CR" altLang="es-CR" sz="1800" b="1" dirty="0">
              <a:solidFill>
                <a:srgbClr val="002F5C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800" b="1" dirty="0">
              <a:solidFill>
                <a:srgbClr val="002F5C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800" b="1" dirty="0">
              <a:solidFill>
                <a:srgbClr val="002F5C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800" b="1" dirty="0">
              <a:solidFill>
                <a:srgbClr val="002F5C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800" b="1" dirty="0">
              <a:solidFill>
                <a:srgbClr val="002F5C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800" b="1" dirty="0">
              <a:solidFill>
                <a:srgbClr val="002F5C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800" b="1" dirty="0">
              <a:solidFill>
                <a:srgbClr val="002F5C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CR" altLang="es-CR" sz="1800" b="1" dirty="0">
                <a:solidFill>
                  <a:srgbClr val="002F5C"/>
                </a:solidFill>
                <a:latin typeface="+mj-lt"/>
              </a:rPr>
              <a:t>NORMATIVA ATINENTE</a:t>
            </a:r>
          </a:p>
          <a:p>
            <a:pPr lvl="1" algn="ctr">
              <a:spcBef>
                <a:spcPct val="0"/>
              </a:spcBef>
              <a:buFontTx/>
              <a:buNone/>
            </a:pPr>
            <a:endParaRPr lang="es-CR" altLang="es-CR" sz="1800" dirty="0">
              <a:solidFill>
                <a:srgbClr val="002F5C"/>
              </a:solidFill>
              <a:latin typeface="+mj-lt"/>
            </a:endParaRPr>
          </a:p>
          <a:p>
            <a:pPr lvl="1" algn="ctr">
              <a:spcBef>
                <a:spcPct val="0"/>
              </a:spcBef>
              <a:buFontTx/>
              <a:buNone/>
            </a:pPr>
            <a:endParaRPr lang="es-CR" altLang="es-CR" sz="1800" dirty="0">
              <a:solidFill>
                <a:srgbClr val="002F5C"/>
              </a:solidFill>
              <a:latin typeface="+mj-lt"/>
            </a:endParaRPr>
          </a:p>
          <a:p>
            <a:pPr lvl="1" algn="ctr">
              <a:spcBef>
                <a:spcPct val="0"/>
              </a:spcBef>
              <a:buFontTx/>
              <a:buNone/>
            </a:pPr>
            <a:endParaRPr lang="es-CR" altLang="es-CR" sz="1800" dirty="0">
              <a:solidFill>
                <a:srgbClr val="002F5C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800" b="1" dirty="0">
              <a:solidFill>
                <a:srgbClr val="002F5C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800" dirty="0">
              <a:solidFill>
                <a:srgbClr val="002F5C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800" dirty="0">
              <a:solidFill>
                <a:srgbClr val="002F5C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800" dirty="0">
              <a:solidFill>
                <a:srgbClr val="002F5C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s-CR" altLang="es-CR" sz="1800" dirty="0">
              <a:solidFill>
                <a:srgbClr val="002F5C"/>
              </a:solidFill>
              <a:latin typeface="+mj-lt"/>
            </a:endParaRPr>
          </a:p>
        </p:txBody>
      </p:sp>
      <p:graphicFrame>
        <p:nvGraphicFramePr>
          <p:cNvPr id="4" name="3 Diagrama">
            <a:extLst>
              <a:ext uri="{FF2B5EF4-FFF2-40B4-BE49-F238E27FC236}">
                <a16:creationId xmlns:a16="http://schemas.microsoft.com/office/drawing/2014/main" id="{987B4A11-08FC-4279-A40E-9C259DEE91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1202947"/>
              </p:ext>
            </p:extLst>
          </p:nvPr>
        </p:nvGraphicFramePr>
        <p:xfrm>
          <a:off x="1871699" y="1167594"/>
          <a:ext cx="5832835" cy="2850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 advTm="336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ángulo 3">
            <a:extLst>
              <a:ext uri="{FF2B5EF4-FFF2-40B4-BE49-F238E27FC236}">
                <a16:creationId xmlns:a16="http://schemas.microsoft.com/office/drawing/2014/main" id="{9A92DA57-D3DB-44A4-BCC9-34A7A1037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6653" y="136364"/>
            <a:ext cx="58614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R" altLang="es-CR" sz="1800" b="1" dirty="0">
                <a:solidFill>
                  <a:schemeClr val="tx2"/>
                </a:solidFill>
                <a:latin typeface="Arial" panose="020B0604020202020204" pitchFamily="34" charset="0"/>
              </a:rPr>
              <a:t>PREMIO NACIONAL A LA CALIDAD </a:t>
            </a:r>
            <a:endParaRPr lang="es-ES" altLang="es-ES" sz="18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D35601EF-89D4-4B1B-999F-393231F70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0" y="519522"/>
            <a:ext cx="7139700" cy="4042545"/>
          </a:xfrm>
        </p:spPr>
        <p:txBody>
          <a:bodyPr/>
          <a:lstStyle/>
          <a:p>
            <a:r>
              <a:rPr lang="es-CR" sz="1500" dirty="0"/>
              <a:t>Decreto 37611-MP-PLAN-MEIC</a:t>
            </a:r>
          </a:p>
          <a:p>
            <a:r>
              <a:rPr lang="es-CR" sz="1500" dirty="0"/>
              <a:t>Seis ediciones de Premiación: 2010, 2011, 2012, 2013-2014, 2015-2016, 2018-2019</a:t>
            </a:r>
          </a:p>
          <a:p>
            <a:r>
              <a:rPr lang="es-CR" sz="1500" dirty="0"/>
              <a:t>Bases metodológicas y Modelo que lo sustenta</a:t>
            </a:r>
          </a:p>
          <a:p>
            <a:endParaRPr lang="es-CR" sz="15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0B7BB81-8195-4302-A627-FAB4EBD76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628" y="1688036"/>
            <a:ext cx="3223719" cy="176742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9BAF35C-0565-462F-A7E2-7C73577CD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577" y="2312562"/>
            <a:ext cx="3483323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2135"/>
      </p:ext>
    </p:extLst>
  </p:cSld>
  <p:clrMapOvr>
    <a:masterClrMapping/>
  </p:clrMapOvr>
  <p:transition spd="slow" advTm="904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ángulo 3">
            <a:extLst>
              <a:ext uri="{FF2B5EF4-FFF2-40B4-BE49-F238E27FC236}">
                <a16:creationId xmlns:a16="http://schemas.microsoft.com/office/drawing/2014/main" id="{9A92DA57-D3DB-44A4-BCC9-34A7A1037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8085" y="120254"/>
            <a:ext cx="58614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R" altLang="es-CR" sz="1800" b="1" dirty="0">
                <a:solidFill>
                  <a:schemeClr val="tx2"/>
                </a:solidFill>
                <a:latin typeface="Arial" panose="020B0604020202020204" pitchFamily="34" charset="0"/>
              </a:rPr>
              <a:t>MODELO PARA EL MEJORAMIENTO DE LA GESTIÓN</a:t>
            </a:r>
            <a:endParaRPr lang="es-ES" altLang="es-ES" sz="18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4339" name="3 Marcador de contenido">
            <a:extLst>
              <a:ext uri="{FF2B5EF4-FFF2-40B4-BE49-F238E27FC236}">
                <a16:creationId xmlns:a16="http://schemas.microsoft.com/office/drawing/2014/main" id="{5EB8FF33-EE1F-44D2-93C5-016D5C35CBA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1" t="41547" r="30026" b="11591"/>
          <a:stretch>
            <a:fillRect/>
          </a:stretch>
        </p:blipFill>
        <p:spPr>
          <a:xfrm>
            <a:off x="1508522" y="897564"/>
            <a:ext cx="6126956" cy="2892028"/>
          </a:xfrm>
        </p:spPr>
      </p:pic>
    </p:spTree>
  </p:cSld>
  <p:clrMapOvr>
    <a:masterClrMapping/>
  </p:clrMapOvr>
  <p:transition spd="slow" advTm="904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Marcador de contenido">
            <a:extLst>
              <a:ext uri="{FF2B5EF4-FFF2-40B4-BE49-F238E27FC236}">
                <a16:creationId xmlns:a16="http://schemas.microsoft.com/office/drawing/2014/main" id="{8656E42A-4B01-4221-992E-1D5AF88E73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868835"/>
              </p:ext>
            </p:extLst>
          </p:nvPr>
        </p:nvGraphicFramePr>
        <p:xfrm>
          <a:off x="2087724" y="363314"/>
          <a:ext cx="5794158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Pentágono">
            <a:extLst>
              <a:ext uri="{FF2B5EF4-FFF2-40B4-BE49-F238E27FC236}">
                <a16:creationId xmlns:a16="http://schemas.microsoft.com/office/drawing/2014/main" id="{EE3AEC8D-B54B-454E-B739-40380AB081DD}"/>
              </a:ext>
            </a:extLst>
          </p:cNvPr>
          <p:cNvSpPr/>
          <p:nvPr/>
        </p:nvSpPr>
        <p:spPr>
          <a:xfrm>
            <a:off x="1601670" y="818412"/>
            <a:ext cx="1998222" cy="648072"/>
          </a:xfrm>
          <a:prstGeom prst="homePlat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sz="1500" b="1" dirty="0">
                <a:latin typeface="Harrington" pitchFamily="82" charset="0"/>
              </a:rPr>
              <a:t>Orientación hacia el el usuario</a:t>
            </a:r>
          </a:p>
        </p:txBody>
      </p:sp>
    </p:spTree>
  </p:cSld>
  <p:clrMapOvr>
    <a:masterClrMapping/>
  </p:clrMapOvr>
  <p:transition spd="slow" advTm="904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1123</Words>
  <Application>Microsoft Office PowerPoint</Application>
  <PresentationFormat>Presentación en pantalla (16:9)</PresentationFormat>
  <Paragraphs>202</Paragraphs>
  <Slides>22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0" baseType="lpstr">
      <vt:lpstr>Arial</vt:lpstr>
      <vt:lpstr>Bookman Old Style</vt:lpstr>
      <vt:lpstr>Calibri</vt:lpstr>
      <vt:lpstr>Century Gothic</vt:lpstr>
      <vt:lpstr>Harrington</vt:lpstr>
      <vt:lpstr>Segoe Script</vt:lpstr>
      <vt:lpstr>Wingdings</vt:lpstr>
      <vt:lpstr>Office Theme</vt:lpstr>
      <vt:lpstr>        MEJORAMIENTO EN LA GESTIÓN PÚBLICA       ,Silvia Calderón Umaña Área de Modernización del Estado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Abarca</dc:creator>
  <cp:lastModifiedBy>Ana Isabel García Quesada</cp:lastModifiedBy>
  <cp:revision>13</cp:revision>
  <dcterms:created xsi:type="dcterms:W3CDTF">2018-07-19T21:59:52Z</dcterms:created>
  <dcterms:modified xsi:type="dcterms:W3CDTF">2022-08-18T23:04:11Z</dcterms:modified>
</cp:coreProperties>
</file>