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58" r:id="rId4"/>
    <p:sldId id="257" r:id="rId5"/>
    <p:sldId id="259" r:id="rId6"/>
    <p:sldId id="260" r:id="rId7"/>
    <p:sldId id="261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hyperlink" Target="https://cajacr-my.sharepoint.com/personal/mgsirias_ccss_sa_cr/Documents/TFG/Curso/Curso%20M%C3%A9todos%20y%20t%C3%A9cnicas%20de%20investigaci%C3%B3n/Programa%20curso%20M%C3%A9todos%20y%20t%C3%A9cnicas%20de%20investigaci%C3%B3n.docx?web=1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cajacr-my.sharepoint.com/personal/mgsirias_ccss_sa_cr/Documents/TFG/Curso/Curso%20M%C3%A9todos%20y%20t%C3%A9cnicas%20de%20investigaci%C3%B3n/Programa%20curso%20M%C3%A9todos%20y%20t%C3%A9cnicas%20de%20investigaci%C3%B3n.docx?web=1" TargetMode="External"/><Relationship Id="rId7" Type="http://schemas.openxmlformats.org/officeDocument/2006/relationships/image" Target="../media/image7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4A8A23-E00E-41ED-8C72-95ED5B182169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28A1F5D-55B6-4610-86DA-E7D854A8B6F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 sz="2300" u="sng" kern="1200" dirty="0">
              <a:solidFill>
                <a:srgbClr val="0070C0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Programa</a:t>
          </a:r>
          <a:r>
            <a:rPr lang="es-ES" sz="2300" u="sng" kern="1200" dirty="0">
              <a:solidFill>
                <a:srgbClr val="0070C0"/>
              </a:solidFill>
            </a:rPr>
            <a:t> </a:t>
          </a:r>
          <a:r>
            <a:rPr lang="es-ES" sz="2300" u="sng" kern="1200" cap="all" dirty="0">
              <a:solidFill>
                <a:srgbClr val="0070C0"/>
              </a:solidFill>
              <a:latin typeface="Calibri" panose="020F0502020204030204"/>
              <a:ea typeface="+mn-ea"/>
              <a:cs typeface="+mn-cs"/>
            </a:rPr>
            <a:t>TALLER DE TESIS I</a:t>
          </a:r>
          <a:endParaRPr lang="en-US" sz="2300" u="sng" kern="1200" cap="all" dirty="0">
            <a:solidFill>
              <a:srgbClr val="0070C0"/>
            </a:solidFill>
            <a:latin typeface="Calibri" panose="020F0502020204030204"/>
            <a:ea typeface="+mn-ea"/>
            <a:cs typeface="+mn-cs"/>
          </a:endParaRPr>
        </a:p>
      </dgm:t>
    </dgm:pt>
    <dgm:pt modelId="{33440D85-9E7B-42CB-9DB0-9050DF76CD0A}" type="parTrans" cxnId="{A2252343-5AFD-4DDE-B46A-C49D0F10F337}">
      <dgm:prSet/>
      <dgm:spPr/>
      <dgm:t>
        <a:bodyPr/>
        <a:lstStyle/>
        <a:p>
          <a:endParaRPr lang="en-US"/>
        </a:p>
      </dgm:t>
    </dgm:pt>
    <dgm:pt modelId="{22A7D6FE-067A-4A4B-B573-ED90DCA314D7}" type="sibTrans" cxnId="{A2252343-5AFD-4DDE-B46A-C49D0F10F337}">
      <dgm:prSet/>
      <dgm:spPr/>
      <dgm:t>
        <a:bodyPr/>
        <a:lstStyle/>
        <a:p>
          <a:endParaRPr lang="en-US"/>
        </a:p>
      </dgm:t>
    </dgm:pt>
    <dgm:pt modelId="{3BE7AFD3-28D7-48FB-8162-7E13EA05847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 dirty="0"/>
            <a:t>Presentación de los participantes</a:t>
          </a:r>
          <a:endParaRPr lang="en-US" dirty="0"/>
        </a:p>
      </dgm:t>
    </dgm:pt>
    <dgm:pt modelId="{6C00ABEE-D0A5-46F1-A07F-CBD40DFAE382}" type="parTrans" cxnId="{732211D1-45B8-44F7-97FC-B9AFEF05053E}">
      <dgm:prSet/>
      <dgm:spPr/>
      <dgm:t>
        <a:bodyPr/>
        <a:lstStyle/>
        <a:p>
          <a:endParaRPr lang="en-US"/>
        </a:p>
      </dgm:t>
    </dgm:pt>
    <dgm:pt modelId="{F7F29CFB-7E76-48F9-9D30-D7CCF693C5C5}" type="sibTrans" cxnId="{732211D1-45B8-44F7-97FC-B9AFEF05053E}">
      <dgm:prSet/>
      <dgm:spPr/>
      <dgm:t>
        <a:bodyPr/>
        <a:lstStyle/>
        <a:p>
          <a:endParaRPr lang="en-US"/>
        </a:p>
      </dgm:t>
    </dgm:pt>
    <dgm:pt modelId="{54F7CBA4-AF8B-440A-A177-DBB71A9E575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MX" dirty="0"/>
            <a:t>Presentación del tema de investigación</a:t>
          </a:r>
          <a:endParaRPr lang="en-US" dirty="0"/>
        </a:p>
      </dgm:t>
    </dgm:pt>
    <dgm:pt modelId="{129CDFB8-0BBB-4539-982B-46D34980BEDE}" type="parTrans" cxnId="{45F8E4FB-0189-4B37-A706-A986541C81CF}">
      <dgm:prSet/>
      <dgm:spPr/>
      <dgm:t>
        <a:bodyPr/>
        <a:lstStyle/>
        <a:p>
          <a:endParaRPr lang="en-US"/>
        </a:p>
      </dgm:t>
    </dgm:pt>
    <dgm:pt modelId="{6C67022F-A50D-44F4-841C-B0D5D4ECC54B}" type="sibTrans" cxnId="{45F8E4FB-0189-4B37-A706-A986541C81CF}">
      <dgm:prSet/>
      <dgm:spPr/>
      <dgm:t>
        <a:bodyPr/>
        <a:lstStyle/>
        <a:p>
          <a:endParaRPr lang="en-US"/>
        </a:p>
      </dgm:t>
    </dgm:pt>
    <dgm:pt modelId="{4053AFB0-BB7E-4214-B153-61BE1AC86A2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REGLAMENTO DE TFG</a:t>
          </a:r>
        </a:p>
      </dgm:t>
    </dgm:pt>
    <dgm:pt modelId="{A7E6BBCB-A2A5-4AED-BE6E-D155B1EB145D}" type="parTrans" cxnId="{566E7669-C652-41BF-B9BD-159F70DCBB0D}">
      <dgm:prSet/>
      <dgm:spPr/>
      <dgm:t>
        <a:bodyPr/>
        <a:lstStyle/>
        <a:p>
          <a:endParaRPr lang="es-CR"/>
        </a:p>
      </dgm:t>
    </dgm:pt>
    <dgm:pt modelId="{C4E83DC0-5EC7-482C-9DEA-13CD99D9D266}" type="sibTrans" cxnId="{566E7669-C652-41BF-B9BD-159F70DCBB0D}">
      <dgm:prSet/>
      <dgm:spPr/>
      <dgm:t>
        <a:bodyPr/>
        <a:lstStyle/>
        <a:p>
          <a:endParaRPr lang="es-CR"/>
        </a:p>
      </dgm:t>
    </dgm:pt>
    <dgm:pt modelId="{063C3C3C-A4D6-4E7C-ADF3-0BDBD38C74D1}" type="pres">
      <dgm:prSet presAssocID="{3C4A8A23-E00E-41ED-8C72-95ED5B182169}" presName="root" presStyleCnt="0">
        <dgm:presLayoutVars>
          <dgm:dir/>
          <dgm:resizeHandles val="exact"/>
        </dgm:presLayoutVars>
      </dgm:prSet>
      <dgm:spPr/>
    </dgm:pt>
    <dgm:pt modelId="{EE8E56A8-35BE-470D-869F-37D7C303AEDC}" type="pres">
      <dgm:prSet presAssocID="{928A1F5D-55B6-4610-86DA-E7D854A8B6F2}" presName="compNode" presStyleCnt="0"/>
      <dgm:spPr/>
    </dgm:pt>
    <dgm:pt modelId="{E8FEB94D-FEB9-4B2E-BC21-900C9EFDC2EC}" type="pres">
      <dgm:prSet presAssocID="{928A1F5D-55B6-4610-86DA-E7D854A8B6F2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7E47D77F-654F-4A58-8277-300232DF37AD}" type="pres">
      <dgm:prSet presAssocID="{928A1F5D-55B6-4610-86DA-E7D854A8B6F2}" presName="iconRect" presStyleLbl="node1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C0E1DE5D-AAF3-4541-BDF3-F205E7E033BE}" type="pres">
      <dgm:prSet presAssocID="{928A1F5D-55B6-4610-86DA-E7D854A8B6F2}" presName="spaceRect" presStyleCnt="0"/>
      <dgm:spPr/>
    </dgm:pt>
    <dgm:pt modelId="{A5761636-27AC-48F1-9993-3E217C36D512}" type="pres">
      <dgm:prSet presAssocID="{928A1F5D-55B6-4610-86DA-E7D854A8B6F2}" presName="textRect" presStyleLbl="revTx" presStyleIdx="0" presStyleCnt="4">
        <dgm:presLayoutVars>
          <dgm:chMax val="1"/>
          <dgm:chPref val="1"/>
        </dgm:presLayoutVars>
      </dgm:prSet>
      <dgm:spPr/>
    </dgm:pt>
    <dgm:pt modelId="{B9E3B113-C2ED-4FC5-B0A4-79DCE1A8A2C4}" type="pres">
      <dgm:prSet presAssocID="{22A7D6FE-067A-4A4B-B573-ED90DCA314D7}" presName="sibTrans" presStyleCnt="0"/>
      <dgm:spPr/>
    </dgm:pt>
    <dgm:pt modelId="{ED0CE12A-F38F-4C86-8F8E-E7AAF6AE1F32}" type="pres">
      <dgm:prSet presAssocID="{3BE7AFD3-28D7-48FB-8162-7E13EA05847C}" presName="compNode" presStyleCnt="0"/>
      <dgm:spPr/>
    </dgm:pt>
    <dgm:pt modelId="{6C08C8B1-A231-4A9D-B26C-7FD008B44341}" type="pres">
      <dgm:prSet presAssocID="{3BE7AFD3-28D7-48FB-8162-7E13EA05847C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C41AB5EB-6956-4C2C-A08D-638EC5291E5C}" type="pres">
      <dgm:prSet presAssocID="{3BE7AFD3-28D7-48FB-8162-7E13EA05847C}" presName="iconRect" presStyleLbl="node1" presStyleIdx="1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estro"/>
        </a:ext>
      </dgm:extLst>
    </dgm:pt>
    <dgm:pt modelId="{D609A9C4-CB84-46F8-8065-2877B9DC8B55}" type="pres">
      <dgm:prSet presAssocID="{3BE7AFD3-28D7-48FB-8162-7E13EA05847C}" presName="spaceRect" presStyleCnt="0"/>
      <dgm:spPr/>
    </dgm:pt>
    <dgm:pt modelId="{F5793AF2-4877-4922-8FFB-F6C76B735A15}" type="pres">
      <dgm:prSet presAssocID="{3BE7AFD3-28D7-48FB-8162-7E13EA05847C}" presName="textRect" presStyleLbl="revTx" presStyleIdx="1" presStyleCnt="4">
        <dgm:presLayoutVars>
          <dgm:chMax val="1"/>
          <dgm:chPref val="1"/>
        </dgm:presLayoutVars>
      </dgm:prSet>
      <dgm:spPr/>
    </dgm:pt>
    <dgm:pt modelId="{D6C7EA91-4F7A-4C21-8D02-102E5E704C3B}" type="pres">
      <dgm:prSet presAssocID="{F7F29CFB-7E76-48F9-9D30-D7CCF693C5C5}" presName="sibTrans" presStyleCnt="0"/>
      <dgm:spPr/>
    </dgm:pt>
    <dgm:pt modelId="{AB0BC224-3C04-4C9E-AD4E-BDA48B3C5D7C}" type="pres">
      <dgm:prSet presAssocID="{4053AFB0-BB7E-4214-B153-61BE1AC86A2D}" presName="compNode" presStyleCnt="0"/>
      <dgm:spPr/>
    </dgm:pt>
    <dgm:pt modelId="{487A9EAB-26B9-4ECF-B5D9-050333DD47D0}" type="pres">
      <dgm:prSet presAssocID="{4053AFB0-BB7E-4214-B153-61BE1AC86A2D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78FA22FC-FB41-49B9-A0D1-77260CA1C046}" type="pres">
      <dgm:prSet presAssocID="{4053AFB0-BB7E-4214-B153-61BE1AC86A2D}" presName="iconRect" presStyleLbl="node1" presStyleIdx="2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llo de diplomas con relleno sólido"/>
        </a:ext>
      </dgm:extLst>
    </dgm:pt>
    <dgm:pt modelId="{4ED3C49E-5DD0-4795-A759-E81EBB047843}" type="pres">
      <dgm:prSet presAssocID="{4053AFB0-BB7E-4214-B153-61BE1AC86A2D}" presName="spaceRect" presStyleCnt="0"/>
      <dgm:spPr/>
    </dgm:pt>
    <dgm:pt modelId="{F91F3446-B574-46DA-A95E-F5BC4595946F}" type="pres">
      <dgm:prSet presAssocID="{4053AFB0-BB7E-4214-B153-61BE1AC86A2D}" presName="textRect" presStyleLbl="revTx" presStyleIdx="2" presStyleCnt="4">
        <dgm:presLayoutVars>
          <dgm:chMax val="1"/>
          <dgm:chPref val="1"/>
        </dgm:presLayoutVars>
      </dgm:prSet>
      <dgm:spPr/>
    </dgm:pt>
    <dgm:pt modelId="{661EBE9B-1A39-4056-A173-3952870E28D6}" type="pres">
      <dgm:prSet presAssocID="{C4E83DC0-5EC7-482C-9DEA-13CD99D9D266}" presName="sibTrans" presStyleCnt="0"/>
      <dgm:spPr/>
    </dgm:pt>
    <dgm:pt modelId="{F260F6CD-D876-4053-9440-74DEBA30E48F}" type="pres">
      <dgm:prSet presAssocID="{54F7CBA4-AF8B-440A-A177-DBB71A9E5752}" presName="compNode" presStyleCnt="0"/>
      <dgm:spPr/>
    </dgm:pt>
    <dgm:pt modelId="{6A5AB63B-B0F9-4E5E-B130-BAD290C83E43}" type="pres">
      <dgm:prSet presAssocID="{54F7CBA4-AF8B-440A-A177-DBB71A9E5752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0CB27381-3700-4756-AD96-F4B3FD2F0D5B}" type="pres">
      <dgm:prSet presAssocID="{54F7CBA4-AF8B-440A-A177-DBB71A9E5752}" presName="iconRect" presStyleLbl="nod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a"/>
        </a:ext>
      </dgm:extLst>
    </dgm:pt>
    <dgm:pt modelId="{BA20EEEB-A111-4F7F-B971-1982A5BB5284}" type="pres">
      <dgm:prSet presAssocID="{54F7CBA4-AF8B-440A-A177-DBB71A9E5752}" presName="spaceRect" presStyleCnt="0"/>
      <dgm:spPr/>
    </dgm:pt>
    <dgm:pt modelId="{76D25105-6E7E-4990-AAA8-9ECB54109AD7}" type="pres">
      <dgm:prSet presAssocID="{54F7CBA4-AF8B-440A-A177-DBB71A9E5752}" presName="textRect" presStyleLbl="revTx" presStyleIdx="3" presStyleCnt="4" custLinFactNeighborY="-37678">
        <dgm:presLayoutVars>
          <dgm:chMax val="1"/>
          <dgm:chPref val="1"/>
        </dgm:presLayoutVars>
      </dgm:prSet>
      <dgm:spPr/>
    </dgm:pt>
  </dgm:ptLst>
  <dgm:cxnLst>
    <dgm:cxn modelId="{20884220-76D9-4DAE-A450-740123BE97AA}" type="presOf" srcId="{54F7CBA4-AF8B-440A-A177-DBB71A9E5752}" destId="{76D25105-6E7E-4990-AAA8-9ECB54109AD7}" srcOrd="0" destOrd="0" presId="urn:microsoft.com/office/officeart/2018/5/layout/IconLeafLabelList"/>
    <dgm:cxn modelId="{A2252343-5AFD-4DDE-B46A-C49D0F10F337}" srcId="{3C4A8A23-E00E-41ED-8C72-95ED5B182169}" destId="{928A1F5D-55B6-4610-86DA-E7D854A8B6F2}" srcOrd="0" destOrd="0" parTransId="{33440D85-9E7B-42CB-9DB0-9050DF76CD0A}" sibTransId="{22A7D6FE-067A-4A4B-B573-ED90DCA314D7}"/>
    <dgm:cxn modelId="{566E7669-C652-41BF-B9BD-159F70DCBB0D}" srcId="{3C4A8A23-E00E-41ED-8C72-95ED5B182169}" destId="{4053AFB0-BB7E-4214-B153-61BE1AC86A2D}" srcOrd="2" destOrd="0" parTransId="{A7E6BBCB-A2A5-4AED-BE6E-D155B1EB145D}" sibTransId="{C4E83DC0-5EC7-482C-9DEA-13CD99D9D266}"/>
    <dgm:cxn modelId="{2C250B4A-1F67-4957-92B7-47A2E273FCF7}" type="presOf" srcId="{928A1F5D-55B6-4610-86DA-E7D854A8B6F2}" destId="{A5761636-27AC-48F1-9993-3E217C36D512}" srcOrd="0" destOrd="0" presId="urn:microsoft.com/office/officeart/2018/5/layout/IconLeafLabelList"/>
    <dgm:cxn modelId="{00704C77-644D-49AE-B46B-2A69AF6A8A66}" type="presOf" srcId="{3BE7AFD3-28D7-48FB-8162-7E13EA05847C}" destId="{F5793AF2-4877-4922-8FFB-F6C76B735A15}" srcOrd="0" destOrd="0" presId="urn:microsoft.com/office/officeart/2018/5/layout/IconLeafLabelList"/>
    <dgm:cxn modelId="{7D728BB5-CC67-4898-B1A0-7C54608A5A75}" type="presOf" srcId="{4053AFB0-BB7E-4214-B153-61BE1AC86A2D}" destId="{F91F3446-B574-46DA-A95E-F5BC4595946F}" srcOrd="0" destOrd="0" presId="urn:microsoft.com/office/officeart/2018/5/layout/IconLeafLabelList"/>
    <dgm:cxn modelId="{732211D1-45B8-44F7-97FC-B9AFEF05053E}" srcId="{3C4A8A23-E00E-41ED-8C72-95ED5B182169}" destId="{3BE7AFD3-28D7-48FB-8162-7E13EA05847C}" srcOrd="1" destOrd="0" parTransId="{6C00ABEE-D0A5-46F1-A07F-CBD40DFAE382}" sibTransId="{F7F29CFB-7E76-48F9-9D30-D7CCF693C5C5}"/>
    <dgm:cxn modelId="{7218A5F6-5FBB-434D-9647-3F3CDB12749F}" type="presOf" srcId="{3C4A8A23-E00E-41ED-8C72-95ED5B182169}" destId="{063C3C3C-A4D6-4E7C-ADF3-0BDBD38C74D1}" srcOrd="0" destOrd="0" presId="urn:microsoft.com/office/officeart/2018/5/layout/IconLeafLabelList"/>
    <dgm:cxn modelId="{45F8E4FB-0189-4B37-A706-A986541C81CF}" srcId="{3C4A8A23-E00E-41ED-8C72-95ED5B182169}" destId="{54F7CBA4-AF8B-440A-A177-DBB71A9E5752}" srcOrd="3" destOrd="0" parTransId="{129CDFB8-0BBB-4539-982B-46D34980BEDE}" sibTransId="{6C67022F-A50D-44F4-841C-B0D5D4ECC54B}"/>
    <dgm:cxn modelId="{1193C2FF-6D9B-4141-8EF7-9903F3C5A606}" type="presParOf" srcId="{063C3C3C-A4D6-4E7C-ADF3-0BDBD38C74D1}" destId="{EE8E56A8-35BE-470D-869F-37D7C303AEDC}" srcOrd="0" destOrd="0" presId="urn:microsoft.com/office/officeart/2018/5/layout/IconLeafLabelList"/>
    <dgm:cxn modelId="{F6415662-3E26-49DC-83F0-2005D2833777}" type="presParOf" srcId="{EE8E56A8-35BE-470D-869F-37D7C303AEDC}" destId="{E8FEB94D-FEB9-4B2E-BC21-900C9EFDC2EC}" srcOrd="0" destOrd="0" presId="urn:microsoft.com/office/officeart/2018/5/layout/IconLeafLabelList"/>
    <dgm:cxn modelId="{62D71D7F-6B63-4C52-9B2E-C61FCF431CA9}" type="presParOf" srcId="{EE8E56A8-35BE-470D-869F-37D7C303AEDC}" destId="{7E47D77F-654F-4A58-8277-300232DF37AD}" srcOrd="1" destOrd="0" presId="urn:microsoft.com/office/officeart/2018/5/layout/IconLeafLabelList"/>
    <dgm:cxn modelId="{BB94E031-AF20-45B9-A542-0B8613ABF0CD}" type="presParOf" srcId="{EE8E56A8-35BE-470D-869F-37D7C303AEDC}" destId="{C0E1DE5D-AAF3-4541-BDF3-F205E7E033BE}" srcOrd="2" destOrd="0" presId="urn:microsoft.com/office/officeart/2018/5/layout/IconLeafLabelList"/>
    <dgm:cxn modelId="{E02C4F6B-C562-4AF5-91AF-591EDF94B1D0}" type="presParOf" srcId="{EE8E56A8-35BE-470D-869F-37D7C303AEDC}" destId="{A5761636-27AC-48F1-9993-3E217C36D512}" srcOrd="3" destOrd="0" presId="urn:microsoft.com/office/officeart/2018/5/layout/IconLeafLabelList"/>
    <dgm:cxn modelId="{398985AA-2ADB-40ED-A52E-4A729CC117DD}" type="presParOf" srcId="{063C3C3C-A4D6-4E7C-ADF3-0BDBD38C74D1}" destId="{B9E3B113-C2ED-4FC5-B0A4-79DCE1A8A2C4}" srcOrd="1" destOrd="0" presId="urn:microsoft.com/office/officeart/2018/5/layout/IconLeafLabelList"/>
    <dgm:cxn modelId="{44791DFA-A044-4208-B149-0DB6233D2F9A}" type="presParOf" srcId="{063C3C3C-A4D6-4E7C-ADF3-0BDBD38C74D1}" destId="{ED0CE12A-F38F-4C86-8F8E-E7AAF6AE1F32}" srcOrd="2" destOrd="0" presId="urn:microsoft.com/office/officeart/2018/5/layout/IconLeafLabelList"/>
    <dgm:cxn modelId="{7A14073E-7403-4E38-96ED-43B92EB7F84B}" type="presParOf" srcId="{ED0CE12A-F38F-4C86-8F8E-E7AAF6AE1F32}" destId="{6C08C8B1-A231-4A9D-B26C-7FD008B44341}" srcOrd="0" destOrd="0" presId="urn:microsoft.com/office/officeart/2018/5/layout/IconLeafLabelList"/>
    <dgm:cxn modelId="{9E14EA46-652A-4BCE-9564-5109BF131D50}" type="presParOf" srcId="{ED0CE12A-F38F-4C86-8F8E-E7AAF6AE1F32}" destId="{C41AB5EB-6956-4C2C-A08D-638EC5291E5C}" srcOrd="1" destOrd="0" presId="urn:microsoft.com/office/officeart/2018/5/layout/IconLeafLabelList"/>
    <dgm:cxn modelId="{C9180492-0538-429B-A923-38AB0CCE4C11}" type="presParOf" srcId="{ED0CE12A-F38F-4C86-8F8E-E7AAF6AE1F32}" destId="{D609A9C4-CB84-46F8-8065-2877B9DC8B55}" srcOrd="2" destOrd="0" presId="urn:microsoft.com/office/officeart/2018/5/layout/IconLeafLabelList"/>
    <dgm:cxn modelId="{A4A2EFDD-6A08-45E3-86FB-73C7DCA5B09F}" type="presParOf" srcId="{ED0CE12A-F38F-4C86-8F8E-E7AAF6AE1F32}" destId="{F5793AF2-4877-4922-8FFB-F6C76B735A15}" srcOrd="3" destOrd="0" presId="urn:microsoft.com/office/officeart/2018/5/layout/IconLeafLabelList"/>
    <dgm:cxn modelId="{75605042-34CA-4C24-B1D1-57AA51BE7CB0}" type="presParOf" srcId="{063C3C3C-A4D6-4E7C-ADF3-0BDBD38C74D1}" destId="{D6C7EA91-4F7A-4C21-8D02-102E5E704C3B}" srcOrd="3" destOrd="0" presId="urn:microsoft.com/office/officeart/2018/5/layout/IconLeafLabelList"/>
    <dgm:cxn modelId="{8E2E3B4D-55E5-40A9-9D5A-B4974AA7BC8D}" type="presParOf" srcId="{063C3C3C-A4D6-4E7C-ADF3-0BDBD38C74D1}" destId="{AB0BC224-3C04-4C9E-AD4E-BDA48B3C5D7C}" srcOrd="4" destOrd="0" presId="urn:microsoft.com/office/officeart/2018/5/layout/IconLeafLabelList"/>
    <dgm:cxn modelId="{700D48AD-469E-4838-BBD5-AFFBF6C9BD0F}" type="presParOf" srcId="{AB0BC224-3C04-4C9E-AD4E-BDA48B3C5D7C}" destId="{487A9EAB-26B9-4ECF-B5D9-050333DD47D0}" srcOrd="0" destOrd="0" presId="urn:microsoft.com/office/officeart/2018/5/layout/IconLeafLabelList"/>
    <dgm:cxn modelId="{EF547D17-2F18-48C5-82AD-6EDFB44A0753}" type="presParOf" srcId="{AB0BC224-3C04-4C9E-AD4E-BDA48B3C5D7C}" destId="{78FA22FC-FB41-49B9-A0D1-77260CA1C046}" srcOrd="1" destOrd="0" presId="urn:microsoft.com/office/officeart/2018/5/layout/IconLeafLabelList"/>
    <dgm:cxn modelId="{E4C734E7-3F51-44E7-8993-223264C234BF}" type="presParOf" srcId="{AB0BC224-3C04-4C9E-AD4E-BDA48B3C5D7C}" destId="{4ED3C49E-5DD0-4795-A759-E81EBB047843}" srcOrd="2" destOrd="0" presId="urn:microsoft.com/office/officeart/2018/5/layout/IconLeafLabelList"/>
    <dgm:cxn modelId="{B88479B2-CD79-4223-BF24-9688FB185CD1}" type="presParOf" srcId="{AB0BC224-3C04-4C9E-AD4E-BDA48B3C5D7C}" destId="{F91F3446-B574-46DA-A95E-F5BC4595946F}" srcOrd="3" destOrd="0" presId="urn:microsoft.com/office/officeart/2018/5/layout/IconLeafLabelList"/>
    <dgm:cxn modelId="{3F5AA34A-7410-41DC-8ECA-6C045467FE23}" type="presParOf" srcId="{063C3C3C-A4D6-4E7C-ADF3-0BDBD38C74D1}" destId="{661EBE9B-1A39-4056-A173-3952870E28D6}" srcOrd="5" destOrd="0" presId="urn:microsoft.com/office/officeart/2018/5/layout/IconLeafLabelList"/>
    <dgm:cxn modelId="{103BB3CB-3B22-4731-B02C-C43C2F451CBE}" type="presParOf" srcId="{063C3C3C-A4D6-4E7C-ADF3-0BDBD38C74D1}" destId="{F260F6CD-D876-4053-9440-74DEBA30E48F}" srcOrd="6" destOrd="0" presId="urn:microsoft.com/office/officeart/2018/5/layout/IconLeafLabelList"/>
    <dgm:cxn modelId="{1A93DB30-1A84-4070-94D3-DD226321E928}" type="presParOf" srcId="{F260F6CD-D876-4053-9440-74DEBA30E48F}" destId="{6A5AB63B-B0F9-4E5E-B130-BAD290C83E43}" srcOrd="0" destOrd="0" presId="urn:microsoft.com/office/officeart/2018/5/layout/IconLeafLabelList"/>
    <dgm:cxn modelId="{BEC1DA1F-7889-46EE-8637-6A4363642F21}" type="presParOf" srcId="{F260F6CD-D876-4053-9440-74DEBA30E48F}" destId="{0CB27381-3700-4756-AD96-F4B3FD2F0D5B}" srcOrd="1" destOrd="0" presId="urn:microsoft.com/office/officeart/2018/5/layout/IconLeafLabelList"/>
    <dgm:cxn modelId="{7D32DEEE-92DC-427D-BBE3-4B920757EB07}" type="presParOf" srcId="{F260F6CD-D876-4053-9440-74DEBA30E48F}" destId="{BA20EEEB-A111-4F7F-B971-1982A5BB5284}" srcOrd="2" destOrd="0" presId="urn:microsoft.com/office/officeart/2018/5/layout/IconLeafLabelList"/>
    <dgm:cxn modelId="{AF197A05-D3D0-4698-8B43-ABE0FFBCE9B2}" type="presParOf" srcId="{F260F6CD-D876-4053-9440-74DEBA30E48F}" destId="{76D25105-6E7E-4990-AAA8-9ECB54109AD7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1395A7-C873-4B03-8DAE-DF3FF8AF66F3}" type="doc">
      <dgm:prSet loTypeId="urn:microsoft.com/office/officeart/2016/7/layout/HorizontalAction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R"/>
        </a:p>
      </dgm:t>
    </dgm:pt>
    <dgm:pt modelId="{0EE72967-1904-4AB3-8DA6-BB0736238339}">
      <dgm:prSet phldrT="[Texto]"/>
      <dgm:spPr/>
      <dgm:t>
        <a:bodyPr/>
        <a:lstStyle/>
        <a:p>
          <a:r>
            <a:rPr lang="es-ES" dirty="0"/>
            <a:t>Presentación</a:t>
          </a:r>
          <a:endParaRPr lang="es-CR" dirty="0"/>
        </a:p>
      </dgm:t>
    </dgm:pt>
    <dgm:pt modelId="{EC47E329-6AD6-4B4A-AB83-5A68D3600733}" type="parTrans" cxnId="{3A9E0C70-AD45-4815-AB5B-6335769C2196}">
      <dgm:prSet/>
      <dgm:spPr/>
      <dgm:t>
        <a:bodyPr/>
        <a:lstStyle/>
        <a:p>
          <a:endParaRPr lang="es-CR"/>
        </a:p>
      </dgm:t>
    </dgm:pt>
    <dgm:pt modelId="{84A48088-4F83-4D25-8C90-9A8003C9AA68}" type="sibTrans" cxnId="{3A9E0C70-AD45-4815-AB5B-6335769C2196}">
      <dgm:prSet/>
      <dgm:spPr/>
      <dgm:t>
        <a:bodyPr/>
        <a:lstStyle/>
        <a:p>
          <a:endParaRPr lang="es-CR"/>
        </a:p>
      </dgm:t>
    </dgm:pt>
    <dgm:pt modelId="{8DD73545-37C8-4C82-8AEC-2206FA065507}">
      <dgm:prSet phldrT="[Texto]"/>
      <dgm:spPr/>
      <dgm:t>
        <a:bodyPr/>
        <a:lstStyle/>
        <a:p>
          <a:r>
            <a:rPr lang="es-CR" dirty="0"/>
            <a:t>Desarrollo</a:t>
          </a:r>
        </a:p>
      </dgm:t>
    </dgm:pt>
    <dgm:pt modelId="{A215E7CB-967F-405B-9959-6563D269076A}" type="parTrans" cxnId="{C091EBA2-9FEB-461C-8B14-83C65D7742CD}">
      <dgm:prSet/>
      <dgm:spPr/>
      <dgm:t>
        <a:bodyPr/>
        <a:lstStyle/>
        <a:p>
          <a:endParaRPr lang="es-CR"/>
        </a:p>
      </dgm:t>
    </dgm:pt>
    <dgm:pt modelId="{9EEB29BD-A8A3-422A-BADA-328F8878D6E2}" type="sibTrans" cxnId="{C091EBA2-9FEB-461C-8B14-83C65D7742CD}">
      <dgm:prSet/>
      <dgm:spPr/>
      <dgm:t>
        <a:bodyPr/>
        <a:lstStyle/>
        <a:p>
          <a:endParaRPr lang="es-CR"/>
        </a:p>
      </dgm:t>
    </dgm:pt>
    <dgm:pt modelId="{BD7AEAFD-AA92-4D7C-9659-85659FB6B319}">
      <dgm:prSet phldrT="[Texto]"/>
      <dgm:spPr/>
      <dgm:t>
        <a:bodyPr/>
        <a:lstStyle/>
        <a:p>
          <a:r>
            <a:rPr lang="es-CR" dirty="0"/>
            <a:t>Parte Final</a:t>
          </a:r>
        </a:p>
      </dgm:t>
    </dgm:pt>
    <dgm:pt modelId="{F69CC8C9-3136-43DB-9D92-D26DE8F161FB}" type="parTrans" cxnId="{0C8ABE1C-5E90-45D7-BC5D-808032927828}">
      <dgm:prSet/>
      <dgm:spPr/>
      <dgm:t>
        <a:bodyPr/>
        <a:lstStyle/>
        <a:p>
          <a:endParaRPr lang="es-CR"/>
        </a:p>
      </dgm:t>
    </dgm:pt>
    <dgm:pt modelId="{09F40E48-EDB1-4A6D-B86B-6D0932A043A2}" type="sibTrans" cxnId="{0C8ABE1C-5E90-45D7-BC5D-808032927828}">
      <dgm:prSet/>
      <dgm:spPr/>
      <dgm:t>
        <a:bodyPr/>
        <a:lstStyle/>
        <a:p>
          <a:endParaRPr lang="es-CR"/>
        </a:p>
      </dgm:t>
    </dgm:pt>
    <dgm:pt modelId="{CD6BC148-CB62-4E2F-8892-BBC411569C85}">
      <dgm:prSet phldrT="[Texto]"/>
      <dgm:spPr/>
      <dgm:t>
        <a:bodyPr/>
        <a:lstStyle/>
        <a:p>
          <a:pPr>
            <a:buFont typeface="+mj-lt"/>
            <a:buAutoNum type="arabicPeriod"/>
          </a:pPr>
          <a:r>
            <a:rPr lang="es-ES" dirty="0"/>
            <a:t>_Portada y documento de refrendo de aprobación</a:t>
          </a:r>
          <a:endParaRPr lang="es-CR" dirty="0"/>
        </a:p>
      </dgm:t>
    </dgm:pt>
    <dgm:pt modelId="{B98EAAA7-4096-44DA-92A8-400D1481FAA3}" type="parTrans" cxnId="{6DCF3C98-9626-4952-98E6-9ECDEEE7F9C8}">
      <dgm:prSet/>
      <dgm:spPr/>
      <dgm:t>
        <a:bodyPr/>
        <a:lstStyle/>
        <a:p>
          <a:endParaRPr lang="es-CR"/>
        </a:p>
      </dgm:t>
    </dgm:pt>
    <dgm:pt modelId="{B7993B44-4273-456D-8BB3-E2B8DC43DA97}" type="sibTrans" cxnId="{6DCF3C98-9626-4952-98E6-9ECDEEE7F9C8}">
      <dgm:prSet/>
      <dgm:spPr/>
      <dgm:t>
        <a:bodyPr/>
        <a:lstStyle/>
        <a:p>
          <a:endParaRPr lang="es-CR"/>
        </a:p>
      </dgm:t>
    </dgm:pt>
    <dgm:pt modelId="{1055A137-4FDB-4353-8DE3-5F532D551E07}">
      <dgm:prSet phldrT="[Texto]"/>
      <dgm:spPr/>
      <dgm:t>
        <a:bodyPr/>
        <a:lstStyle/>
        <a:p>
          <a:pPr>
            <a:buFont typeface="+mj-lt"/>
            <a:buAutoNum type="arabicPeriod"/>
          </a:pPr>
          <a:r>
            <a:rPr lang="es-ES" dirty="0"/>
            <a:t>_A</a:t>
          </a:r>
          <a:r>
            <a:rPr lang="es-CR" dirty="0" err="1"/>
            <a:t>gradecimientos</a:t>
          </a:r>
          <a:endParaRPr lang="es-CR" dirty="0"/>
        </a:p>
      </dgm:t>
    </dgm:pt>
    <dgm:pt modelId="{2B2DCFF3-8AEB-491D-A0D3-79B4335741D1}" type="parTrans" cxnId="{A86CA9A4-A0F6-4218-803F-B81CF92169B9}">
      <dgm:prSet/>
      <dgm:spPr/>
      <dgm:t>
        <a:bodyPr/>
        <a:lstStyle/>
        <a:p>
          <a:endParaRPr lang="es-CR"/>
        </a:p>
      </dgm:t>
    </dgm:pt>
    <dgm:pt modelId="{5B266B95-561A-435C-9AA7-88D9E7022EA2}" type="sibTrans" cxnId="{A86CA9A4-A0F6-4218-803F-B81CF92169B9}">
      <dgm:prSet/>
      <dgm:spPr/>
      <dgm:t>
        <a:bodyPr/>
        <a:lstStyle/>
        <a:p>
          <a:endParaRPr lang="es-CR"/>
        </a:p>
      </dgm:t>
    </dgm:pt>
    <dgm:pt modelId="{8AF4DF76-2721-470E-BF3E-9089C4E5C71F}">
      <dgm:prSet phldrT="[Texto]"/>
      <dgm:spPr/>
      <dgm:t>
        <a:bodyPr/>
        <a:lstStyle/>
        <a:p>
          <a:pPr>
            <a:buFont typeface="+mj-lt"/>
            <a:buAutoNum type="arabicPeriod"/>
          </a:pPr>
          <a:r>
            <a:rPr lang="es-ES" dirty="0"/>
            <a:t>_Resumen</a:t>
          </a:r>
          <a:endParaRPr lang="es-CR" dirty="0"/>
        </a:p>
      </dgm:t>
    </dgm:pt>
    <dgm:pt modelId="{B7DC9A1E-C4C5-45A1-9A6A-BDF06D3EF410}" type="parTrans" cxnId="{5F114386-F608-4AC7-9EAC-AD6F2FE6A412}">
      <dgm:prSet/>
      <dgm:spPr/>
      <dgm:t>
        <a:bodyPr/>
        <a:lstStyle/>
        <a:p>
          <a:endParaRPr lang="es-CR"/>
        </a:p>
      </dgm:t>
    </dgm:pt>
    <dgm:pt modelId="{A652CF6A-6D4D-4BBE-93C5-5910DB2F95D9}" type="sibTrans" cxnId="{5F114386-F608-4AC7-9EAC-AD6F2FE6A412}">
      <dgm:prSet/>
      <dgm:spPr/>
      <dgm:t>
        <a:bodyPr/>
        <a:lstStyle/>
        <a:p>
          <a:endParaRPr lang="es-CR"/>
        </a:p>
      </dgm:t>
    </dgm:pt>
    <dgm:pt modelId="{D8077EEB-F11B-4FE5-8E9A-4ED3D5E7C1FE}">
      <dgm:prSet phldrT="[Texto]"/>
      <dgm:spPr/>
      <dgm:t>
        <a:bodyPr/>
        <a:lstStyle/>
        <a:p>
          <a:pPr>
            <a:buFont typeface="+mj-lt"/>
            <a:buAutoNum type="arabicPeriod"/>
          </a:pPr>
          <a:r>
            <a:rPr lang="es-CR" dirty="0"/>
            <a:t>_Índice</a:t>
          </a:r>
        </a:p>
      </dgm:t>
    </dgm:pt>
    <dgm:pt modelId="{7CA66807-E108-446D-9220-3402D16FE5C9}" type="parTrans" cxnId="{F372C6D0-C68E-4BD8-88FC-1DFF8E085D2F}">
      <dgm:prSet/>
      <dgm:spPr/>
      <dgm:t>
        <a:bodyPr/>
        <a:lstStyle/>
        <a:p>
          <a:endParaRPr lang="es-CR"/>
        </a:p>
      </dgm:t>
    </dgm:pt>
    <dgm:pt modelId="{3A19C742-78CD-4721-95C0-416B5BB79863}" type="sibTrans" cxnId="{F372C6D0-C68E-4BD8-88FC-1DFF8E085D2F}">
      <dgm:prSet/>
      <dgm:spPr/>
      <dgm:t>
        <a:bodyPr/>
        <a:lstStyle/>
        <a:p>
          <a:endParaRPr lang="es-CR"/>
        </a:p>
      </dgm:t>
    </dgm:pt>
    <dgm:pt modelId="{5EC5C451-FB15-4F38-B57A-0B37ABEA5A45}">
      <dgm:prSet phldrT="[Texto]"/>
      <dgm:spPr/>
      <dgm:t>
        <a:bodyPr/>
        <a:lstStyle/>
        <a:p>
          <a:pPr>
            <a:buFont typeface="+mj-lt"/>
            <a:buAutoNum type="arabicPeriod"/>
          </a:pPr>
          <a:r>
            <a:rPr lang="es-CR" dirty="0"/>
            <a:t>_Lista de cuadros</a:t>
          </a:r>
        </a:p>
      </dgm:t>
    </dgm:pt>
    <dgm:pt modelId="{E8AC57A1-1CB1-4284-B49C-5F0B7A507DB1}" type="parTrans" cxnId="{F00E1AA6-B10B-46DC-95B4-A87AD101DFB2}">
      <dgm:prSet/>
      <dgm:spPr/>
      <dgm:t>
        <a:bodyPr/>
        <a:lstStyle/>
        <a:p>
          <a:endParaRPr lang="es-CR"/>
        </a:p>
      </dgm:t>
    </dgm:pt>
    <dgm:pt modelId="{EE47899A-50CD-47A1-88D6-A74B0C51FC33}" type="sibTrans" cxnId="{F00E1AA6-B10B-46DC-95B4-A87AD101DFB2}">
      <dgm:prSet/>
      <dgm:spPr/>
      <dgm:t>
        <a:bodyPr/>
        <a:lstStyle/>
        <a:p>
          <a:endParaRPr lang="es-CR"/>
        </a:p>
      </dgm:t>
    </dgm:pt>
    <dgm:pt modelId="{1979F15B-3AA6-43C1-845A-427968BAC681}">
      <dgm:prSet phldrT="[Texto]"/>
      <dgm:spPr/>
      <dgm:t>
        <a:bodyPr/>
        <a:lstStyle/>
        <a:p>
          <a:pPr>
            <a:buFont typeface="+mj-lt"/>
            <a:buAutoNum type="arabicPeriod"/>
          </a:pPr>
          <a:r>
            <a:rPr lang="es-CR" dirty="0"/>
            <a:t>_Lista de figuras</a:t>
          </a:r>
        </a:p>
      </dgm:t>
    </dgm:pt>
    <dgm:pt modelId="{EC5427AD-E5BE-4FF8-AFAD-4F5749359AA3}" type="parTrans" cxnId="{D43F0F87-BE52-41EA-8CC3-0EDFB7BB1752}">
      <dgm:prSet/>
      <dgm:spPr/>
      <dgm:t>
        <a:bodyPr/>
        <a:lstStyle/>
        <a:p>
          <a:endParaRPr lang="es-CR"/>
        </a:p>
      </dgm:t>
    </dgm:pt>
    <dgm:pt modelId="{33E08F9F-8110-45F0-94D1-917202053773}" type="sibTrans" cxnId="{D43F0F87-BE52-41EA-8CC3-0EDFB7BB1752}">
      <dgm:prSet/>
      <dgm:spPr/>
      <dgm:t>
        <a:bodyPr/>
        <a:lstStyle/>
        <a:p>
          <a:endParaRPr lang="es-CR"/>
        </a:p>
      </dgm:t>
    </dgm:pt>
    <dgm:pt modelId="{564B3E36-590F-4E1A-AE33-E1BB0E85E893}">
      <dgm:prSet phldrT="[Texto]"/>
      <dgm:spPr/>
      <dgm:t>
        <a:bodyPr/>
        <a:lstStyle/>
        <a:p>
          <a:pPr>
            <a:buFont typeface="+mj-lt"/>
            <a:buAutoNum type="arabicPeriod"/>
          </a:pPr>
          <a:r>
            <a:rPr lang="es-CR" dirty="0"/>
            <a:t>_Lista de abreviaturas</a:t>
          </a:r>
        </a:p>
      </dgm:t>
    </dgm:pt>
    <dgm:pt modelId="{816546B4-96BA-451C-AE74-15CA87A96F1F}" type="parTrans" cxnId="{0EB58532-F64B-43BA-B2DD-E41912264D93}">
      <dgm:prSet/>
      <dgm:spPr/>
      <dgm:t>
        <a:bodyPr/>
        <a:lstStyle/>
        <a:p>
          <a:endParaRPr lang="es-CR"/>
        </a:p>
      </dgm:t>
    </dgm:pt>
    <dgm:pt modelId="{2047B239-57DA-4892-BD32-A2CA49B3C875}" type="sibTrans" cxnId="{0EB58532-F64B-43BA-B2DD-E41912264D93}">
      <dgm:prSet/>
      <dgm:spPr/>
      <dgm:t>
        <a:bodyPr/>
        <a:lstStyle/>
        <a:p>
          <a:endParaRPr lang="es-CR"/>
        </a:p>
      </dgm:t>
    </dgm:pt>
    <dgm:pt modelId="{330C344F-BB09-467C-9A0C-2073DA3B554B}">
      <dgm:prSet phldrT="[Texto]"/>
      <dgm:spPr/>
      <dgm:t>
        <a:bodyPr/>
        <a:lstStyle/>
        <a:p>
          <a:r>
            <a:rPr lang="es-CR" dirty="0"/>
            <a:t>_Bibliografía</a:t>
          </a:r>
        </a:p>
      </dgm:t>
    </dgm:pt>
    <dgm:pt modelId="{D3B94807-CD85-4AD0-A9FD-006EE2BB2566}" type="parTrans" cxnId="{216BEA7C-821A-4371-8DAA-D74E8192484A}">
      <dgm:prSet/>
      <dgm:spPr/>
      <dgm:t>
        <a:bodyPr/>
        <a:lstStyle/>
        <a:p>
          <a:endParaRPr lang="es-CR"/>
        </a:p>
      </dgm:t>
    </dgm:pt>
    <dgm:pt modelId="{BCACF29D-CE39-4597-95F7-503C1D433D83}" type="sibTrans" cxnId="{216BEA7C-821A-4371-8DAA-D74E8192484A}">
      <dgm:prSet/>
      <dgm:spPr/>
      <dgm:t>
        <a:bodyPr/>
        <a:lstStyle/>
        <a:p>
          <a:endParaRPr lang="es-CR"/>
        </a:p>
      </dgm:t>
    </dgm:pt>
    <dgm:pt modelId="{6F9816C4-0AE9-44D1-8BAD-83B6750984EC}">
      <dgm:prSet phldrT="[Texto]"/>
      <dgm:spPr/>
      <dgm:t>
        <a:bodyPr/>
        <a:lstStyle/>
        <a:p>
          <a:r>
            <a:rPr lang="es-CR" dirty="0"/>
            <a:t>_Apéndice o anexos</a:t>
          </a:r>
        </a:p>
      </dgm:t>
    </dgm:pt>
    <dgm:pt modelId="{53C4D8BC-BA34-484A-A01A-7AADD715C621}" type="parTrans" cxnId="{79DFB4B5-76B7-49AB-BF2E-6EB891889B6D}">
      <dgm:prSet/>
      <dgm:spPr/>
      <dgm:t>
        <a:bodyPr/>
        <a:lstStyle/>
        <a:p>
          <a:endParaRPr lang="es-CR"/>
        </a:p>
      </dgm:t>
    </dgm:pt>
    <dgm:pt modelId="{37A54B90-0EF9-4030-9C84-0AE583A2B8AD}" type="sibTrans" cxnId="{79DFB4B5-76B7-49AB-BF2E-6EB891889B6D}">
      <dgm:prSet/>
      <dgm:spPr/>
      <dgm:t>
        <a:bodyPr/>
        <a:lstStyle/>
        <a:p>
          <a:endParaRPr lang="es-CR"/>
        </a:p>
      </dgm:t>
    </dgm:pt>
    <dgm:pt modelId="{A3C05703-FA6E-4513-849A-AE5393A47859}">
      <dgm:prSet phldrT="[Texto]"/>
      <dgm:spPr/>
      <dgm:t>
        <a:bodyPr/>
        <a:lstStyle/>
        <a:p>
          <a:r>
            <a:rPr lang="es-ES" dirty="0"/>
            <a:t>_</a:t>
          </a:r>
          <a:r>
            <a:rPr lang="es-ES" b="1" dirty="0"/>
            <a:t>Capítulo I. </a:t>
          </a:r>
          <a:r>
            <a:rPr lang="es-ES" dirty="0"/>
            <a:t>Planteamiento de la Investigación.</a:t>
          </a:r>
          <a:endParaRPr lang="es-CR" dirty="0"/>
        </a:p>
      </dgm:t>
    </dgm:pt>
    <dgm:pt modelId="{26753BD1-352F-45A8-B1E0-17F610A70615}" type="parTrans" cxnId="{9FE9647D-0221-4D5E-82C7-96A15692E4DE}">
      <dgm:prSet/>
      <dgm:spPr/>
      <dgm:t>
        <a:bodyPr/>
        <a:lstStyle/>
        <a:p>
          <a:endParaRPr lang="es-CR"/>
        </a:p>
      </dgm:t>
    </dgm:pt>
    <dgm:pt modelId="{091056B1-D814-4ECF-BBC2-D96C644387E7}" type="sibTrans" cxnId="{9FE9647D-0221-4D5E-82C7-96A15692E4DE}">
      <dgm:prSet/>
      <dgm:spPr/>
      <dgm:t>
        <a:bodyPr/>
        <a:lstStyle/>
        <a:p>
          <a:endParaRPr lang="es-CR"/>
        </a:p>
      </dgm:t>
    </dgm:pt>
    <dgm:pt modelId="{98F5B8F1-A37F-4818-AE88-93D9C60FBAE8}">
      <dgm:prSet/>
      <dgm:spPr/>
      <dgm:t>
        <a:bodyPr/>
        <a:lstStyle/>
        <a:p>
          <a:r>
            <a:rPr lang="es-CR" dirty="0"/>
            <a:t>_</a:t>
          </a:r>
          <a:r>
            <a:rPr lang="es-CR" b="1" dirty="0"/>
            <a:t>Capítulo II. </a:t>
          </a:r>
          <a:r>
            <a:rPr lang="es-CR" dirty="0"/>
            <a:t>Marco Teórico.</a:t>
          </a:r>
        </a:p>
      </dgm:t>
    </dgm:pt>
    <dgm:pt modelId="{069F1FCE-6B8D-4B85-AC6A-8F3ABFE0024C}" type="parTrans" cxnId="{1FB3C898-5752-4239-9E08-2AD74CBA78E6}">
      <dgm:prSet/>
      <dgm:spPr/>
      <dgm:t>
        <a:bodyPr/>
        <a:lstStyle/>
        <a:p>
          <a:endParaRPr lang="es-CR"/>
        </a:p>
      </dgm:t>
    </dgm:pt>
    <dgm:pt modelId="{1C990C8C-B7D1-48AB-9FA3-1F65FA84CB89}" type="sibTrans" cxnId="{1FB3C898-5752-4239-9E08-2AD74CBA78E6}">
      <dgm:prSet/>
      <dgm:spPr/>
      <dgm:t>
        <a:bodyPr/>
        <a:lstStyle/>
        <a:p>
          <a:endParaRPr lang="es-CR"/>
        </a:p>
      </dgm:t>
    </dgm:pt>
    <dgm:pt modelId="{0F622C18-70E1-4326-86F6-B164B2E04CCC}">
      <dgm:prSet/>
      <dgm:spPr/>
      <dgm:t>
        <a:bodyPr/>
        <a:lstStyle/>
        <a:p>
          <a:r>
            <a:rPr lang="es-ES" dirty="0"/>
            <a:t>_</a:t>
          </a:r>
          <a:r>
            <a:rPr lang="es-ES" b="1" dirty="0"/>
            <a:t>Capítulo III. </a:t>
          </a:r>
          <a:r>
            <a:rPr lang="es-ES" dirty="0"/>
            <a:t>Contexto institucional: se hace una caracterización de la organización, del contexto socioeconómico y de los aspectos legales del objeto de estudio.</a:t>
          </a:r>
          <a:endParaRPr lang="es-CR" dirty="0"/>
        </a:p>
      </dgm:t>
    </dgm:pt>
    <dgm:pt modelId="{F299F9E4-18A3-4EB0-B89A-D83181FA491B}" type="parTrans" cxnId="{1523B9C3-ADF9-4C23-8A43-8B8C456E694B}">
      <dgm:prSet/>
      <dgm:spPr/>
      <dgm:t>
        <a:bodyPr/>
        <a:lstStyle/>
        <a:p>
          <a:endParaRPr lang="es-CR"/>
        </a:p>
      </dgm:t>
    </dgm:pt>
    <dgm:pt modelId="{CA32FFAA-903B-4117-A0EF-8B086416CB45}" type="sibTrans" cxnId="{1523B9C3-ADF9-4C23-8A43-8B8C456E694B}">
      <dgm:prSet/>
      <dgm:spPr/>
      <dgm:t>
        <a:bodyPr/>
        <a:lstStyle/>
        <a:p>
          <a:endParaRPr lang="es-CR"/>
        </a:p>
      </dgm:t>
    </dgm:pt>
    <dgm:pt modelId="{6C846D76-CACC-4EAA-AD1E-1DC0F7B1A85B}">
      <dgm:prSet/>
      <dgm:spPr/>
      <dgm:t>
        <a:bodyPr/>
        <a:lstStyle/>
        <a:p>
          <a:r>
            <a:rPr lang="es-CR" dirty="0"/>
            <a:t>_</a:t>
          </a:r>
          <a:r>
            <a:rPr lang="es-CR" b="1" dirty="0"/>
            <a:t>Capítulo IV. </a:t>
          </a:r>
          <a:r>
            <a:rPr lang="es-CR" dirty="0"/>
            <a:t>Análisis de Resultados.</a:t>
          </a:r>
        </a:p>
      </dgm:t>
    </dgm:pt>
    <dgm:pt modelId="{37177679-F499-4D33-AF5A-76504AC1A781}" type="parTrans" cxnId="{0861E6D6-9139-4726-BA2E-18C0B1FBB856}">
      <dgm:prSet/>
      <dgm:spPr/>
      <dgm:t>
        <a:bodyPr/>
        <a:lstStyle/>
        <a:p>
          <a:endParaRPr lang="es-CR"/>
        </a:p>
      </dgm:t>
    </dgm:pt>
    <dgm:pt modelId="{ADD7E35C-9CCE-439F-8728-9992F9230577}" type="sibTrans" cxnId="{0861E6D6-9139-4726-BA2E-18C0B1FBB856}">
      <dgm:prSet/>
      <dgm:spPr/>
      <dgm:t>
        <a:bodyPr/>
        <a:lstStyle/>
        <a:p>
          <a:endParaRPr lang="es-CR"/>
        </a:p>
      </dgm:t>
    </dgm:pt>
    <dgm:pt modelId="{2447AC9D-26CB-4F33-919C-70F293DD96A0}">
      <dgm:prSet/>
      <dgm:spPr/>
      <dgm:t>
        <a:bodyPr/>
        <a:lstStyle/>
        <a:p>
          <a:r>
            <a:rPr lang="es-ES" dirty="0"/>
            <a:t>_</a:t>
          </a:r>
          <a:r>
            <a:rPr lang="es-ES" b="1" dirty="0"/>
            <a:t>Capítulo V. </a:t>
          </a:r>
          <a:r>
            <a:rPr lang="es-ES" dirty="0"/>
            <a:t>Propuesta de Acción.</a:t>
          </a:r>
          <a:endParaRPr lang="es-CR" dirty="0"/>
        </a:p>
      </dgm:t>
    </dgm:pt>
    <dgm:pt modelId="{6FD743BE-41B5-478E-9D8E-726AF8271FF0}" type="parTrans" cxnId="{6E9072AD-D704-4278-87EA-152379EF41D4}">
      <dgm:prSet/>
      <dgm:spPr/>
      <dgm:t>
        <a:bodyPr/>
        <a:lstStyle/>
        <a:p>
          <a:endParaRPr lang="es-CR"/>
        </a:p>
      </dgm:t>
    </dgm:pt>
    <dgm:pt modelId="{35463023-B027-42D8-877C-C83300205125}" type="sibTrans" cxnId="{6E9072AD-D704-4278-87EA-152379EF41D4}">
      <dgm:prSet/>
      <dgm:spPr/>
      <dgm:t>
        <a:bodyPr/>
        <a:lstStyle/>
        <a:p>
          <a:endParaRPr lang="es-CR"/>
        </a:p>
      </dgm:t>
    </dgm:pt>
    <dgm:pt modelId="{44BB11B6-1CD3-445C-8668-075FEC11982C}">
      <dgm:prSet/>
      <dgm:spPr/>
      <dgm:t>
        <a:bodyPr/>
        <a:lstStyle/>
        <a:p>
          <a:r>
            <a:rPr lang="es-ES" dirty="0"/>
            <a:t>_</a:t>
          </a:r>
          <a:r>
            <a:rPr lang="es-ES" b="1" dirty="0"/>
            <a:t>Capítulo VI. </a:t>
          </a:r>
          <a:r>
            <a:rPr lang="es-ES" dirty="0"/>
            <a:t>Conclusiones y Recomendaciones.</a:t>
          </a:r>
          <a:endParaRPr lang="es-CR" dirty="0"/>
        </a:p>
      </dgm:t>
    </dgm:pt>
    <dgm:pt modelId="{6EC8055D-9951-425E-ACDF-A4A9235560B9}" type="parTrans" cxnId="{AC2EE107-6F0B-4554-966E-DBEA9F3ED18E}">
      <dgm:prSet/>
      <dgm:spPr/>
      <dgm:t>
        <a:bodyPr/>
        <a:lstStyle/>
        <a:p>
          <a:endParaRPr lang="es-CR"/>
        </a:p>
      </dgm:t>
    </dgm:pt>
    <dgm:pt modelId="{125D6AF7-5651-48FF-8EE1-882868D98D35}" type="sibTrans" cxnId="{AC2EE107-6F0B-4554-966E-DBEA9F3ED18E}">
      <dgm:prSet/>
      <dgm:spPr/>
      <dgm:t>
        <a:bodyPr/>
        <a:lstStyle/>
        <a:p>
          <a:endParaRPr lang="es-CR"/>
        </a:p>
      </dgm:t>
    </dgm:pt>
    <dgm:pt modelId="{403783FB-3C5A-43D5-B998-DFD2481DD6E2}" type="pres">
      <dgm:prSet presAssocID="{2D1395A7-C873-4B03-8DAE-DF3FF8AF66F3}" presName="Name0" presStyleCnt="0">
        <dgm:presLayoutVars>
          <dgm:dir/>
          <dgm:animLvl val="lvl"/>
          <dgm:resizeHandles val="exact"/>
        </dgm:presLayoutVars>
      </dgm:prSet>
      <dgm:spPr/>
    </dgm:pt>
    <dgm:pt modelId="{471BB58A-7648-481E-8DD0-E0E8573FB021}" type="pres">
      <dgm:prSet presAssocID="{0EE72967-1904-4AB3-8DA6-BB0736238339}" presName="composite" presStyleCnt="0"/>
      <dgm:spPr/>
    </dgm:pt>
    <dgm:pt modelId="{3E096D39-C9E8-481D-8B90-EFA2554B9C4E}" type="pres">
      <dgm:prSet presAssocID="{0EE72967-1904-4AB3-8DA6-BB0736238339}" presName="parTx" presStyleLbl="alignNode1" presStyleIdx="0" presStyleCnt="3">
        <dgm:presLayoutVars>
          <dgm:chMax val="0"/>
          <dgm:chPref val="0"/>
        </dgm:presLayoutVars>
      </dgm:prSet>
      <dgm:spPr/>
    </dgm:pt>
    <dgm:pt modelId="{FDF014EE-760F-452A-ABE4-B0652B347F75}" type="pres">
      <dgm:prSet presAssocID="{0EE72967-1904-4AB3-8DA6-BB0736238339}" presName="desTx" presStyleLbl="alignAccFollowNode1" presStyleIdx="0" presStyleCnt="3">
        <dgm:presLayoutVars/>
      </dgm:prSet>
      <dgm:spPr/>
    </dgm:pt>
    <dgm:pt modelId="{A6C538DB-791E-4981-B39A-C2CDF8268B1A}" type="pres">
      <dgm:prSet presAssocID="{84A48088-4F83-4D25-8C90-9A8003C9AA68}" presName="space" presStyleCnt="0"/>
      <dgm:spPr/>
    </dgm:pt>
    <dgm:pt modelId="{983E64D0-D9E8-4461-97FB-D6241DDB1001}" type="pres">
      <dgm:prSet presAssocID="{8DD73545-37C8-4C82-8AEC-2206FA065507}" presName="composite" presStyleCnt="0"/>
      <dgm:spPr/>
    </dgm:pt>
    <dgm:pt modelId="{B3552117-DC97-4498-BB86-DDA70F029C76}" type="pres">
      <dgm:prSet presAssocID="{8DD73545-37C8-4C82-8AEC-2206FA065507}" presName="parTx" presStyleLbl="alignNode1" presStyleIdx="1" presStyleCnt="3">
        <dgm:presLayoutVars>
          <dgm:chMax val="0"/>
          <dgm:chPref val="0"/>
        </dgm:presLayoutVars>
      </dgm:prSet>
      <dgm:spPr/>
    </dgm:pt>
    <dgm:pt modelId="{64A85CA6-72BA-46DF-8FE2-D93D7561A89F}" type="pres">
      <dgm:prSet presAssocID="{8DD73545-37C8-4C82-8AEC-2206FA065507}" presName="desTx" presStyleLbl="alignAccFollowNode1" presStyleIdx="1" presStyleCnt="3">
        <dgm:presLayoutVars/>
      </dgm:prSet>
      <dgm:spPr/>
    </dgm:pt>
    <dgm:pt modelId="{329FAD97-BA1E-46AE-966D-9957C13C36BE}" type="pres">
      <dgm:prSet presAssocID="{9EEB29BD-A8A3-422A-BADA-328F8878D6E2}" presName="space" presStyleCnt="0"/>
      <dgm:spPr/>
    </dgm:pt>
    <dgm:pt modelId="{49270C58-2D4A-4E7F-BCEF-CE66C242E24C}" type="pres">
      <dgm:prSet presAssocID="{BD7AEAFD-AA92-4D7C-9659-85659FB6B319}" presName="composite" presStyleCnt="0"/>
      <dgm:spPr/>
    </dgm:pt>
    <dgm:pt modelId="{5BD1DC05-4FC2-42DD-88CE-435E08DFFA7E}" type="pres">
      <dgm:prSet presAssocID="{BD7AEAFD-AA92-4D7C-9659-85659FB6B319}" presName="parTx" presStyleLbl="alignNode1" presStyleIdx="2" presStyleCnt="3">
        <dgm:presLayoutVars>
          <dgm:chMax val="0"/>
          <dgm:chPref val="0"/>
        </dgm:presLayoutVars>
      </dgm:prSet>
      <dgm:spPr/>
    </dgm:pt>
    <dgm:pt modelId="{7841D305-593A-46CB-B2CC-3B27A770AB53}" type="pres">
      <dgm:prSet presAssocID="{BD7AEAFD-AA92-4D7C-9659-85659FB6B319}" presName="desTx" presStyleLbl="alignAccFollowNode1" presStyleIdx="2" presStyleCnt="3">
        <dgm:presLayoutVars/>
      </dgm:prSet>
      <dgm:spPr/>
    </dgm:pt>
  </dgm:ptLst>
  <dgm:cxnLst>
    <dgm:cxn modelId="{AC2EE107-6F0B-4554-966E-DBEA9F3ED18E}" srcId="{8DD73545-37C8-4C82-8AEC-2206FA065507}" destId="{44BB11B6-1CD3-445C-8668-075FEC11982C}" srcOrd="5" destOrd="0" parTransId="{6EC8055D-9951-425E-ACDF-A4A9235560B9}" sibTransId="{125D6AF7-5651-48FF-8EE1-882868D98D35}"/>
    <dgm:cxn modelId="{89EE520B-69E0-443C-A4F9-6D4EC6B0333B}" type="presOf" srcId="{1979F15B-3AA6-43C1-845A-427968BAC681}" destId="{FDF014EE-760F-452A-ABE4-B0652B347F75}" srcOrd="0" destOrd="5" presId="urn:microsoft.com/office/officeart/2016/7/layout/HorizontalActionList"/>
    <dgm:cxn modelId="{A5E92811-8B97-4695-BE50-C4E1F80AFFA9}" type="presOf" srcId="{CD6BC148-CB62-4E2F-8892-BBC411569C85}" destId="{FDF014EE-760F-452A-ABE4-B0652B347F75}" srcOrd="0" destOrd="0" presId="urn:microsoft.com/office/officeart/2016/7/layout/HorizontalActionList"/>
    <dgm:cxn modelId="{0C8ABE1C-5E90-45D7-BC5D-808032927828}" srcId="{2D1395A7-C873-4B03-8DAE-DF3FF8AF66F3}" destId="{BD7AEAFD-AA92-4D7C-9659-85659FB6B319}" srcOrd="2" destOrd="0" parTransId="{F69CC8C9-3136-43DB-9D92-D26DE8F161FB}" sibTransId="{09F40E48-EDB1-4A6D-B86B-6D0932A043A2}"/>
    <dgm:cxn modelId="{BE08411E-8878-4F44-882B-17DB6BF364C4}" type="presOf" srcId="{0F622C18-70E1-4326-86F6-B164B2E04CCC}" destId="{64A85CA6-72BA-46DF-8FE2-D93D7561A89F}" srcOrd="0" destOrd="2" presId="urn:microsoft.com/office/officeart/2016/7/layout/HorizontalActionList"/>
    <dgm:cxn modelId="{224F1325-3FF6-4E14-911E-7D0BE23344FF}" type="presOf" srcId="{564B3E36-590F-4E1A-AE33-E1BB0E85E893}" destId="{FDF014EE-760F-452A-ABE4-B0652B347F75}" srcOrd="0" destOrd="6" presId="urn:microsoft.com/office/officeart/2016/7/layout/HorizontalActionList"/>
    <dgm:cxn modelId="{0EB58532-F64B-43BA-B2DD-E41912264D93}" srcId="{0EE72967-1904-4AB3-8DA6-BB0736238339}" destId="{564B3E36-590F-4E1A-AE33-E1BB0E85E893}" srcOrd="6" destOrd="0" parTransId="{816546B4-96BA-451C-AE74-15CA87A96F1F}" sibTransId="{2047B239-57DA-4892-BD32-A2CA49B3C875}"/>
    <dgm:cxn modelId="{8C15853D-7CAD-4887-94AD-19A79232F3F4}" type="presOf" srcId="{6C846D76-CACC-4EAA-AD1E-1DC0F7B1A85B}" destId="{64A85CA6-72BA-46DF-8FE2-D93D7561A89F}" srcOrd="0" destOrd="3" presId="urn:microsoft.com/office/officeart/2016/7/layout/HorizontalActionList"/>
    <dgm:cxn modelId="{FB42C063-4542-44B3-AF34-5AFAD58E3A6D}" type="presOf" srcId="{44BB11B6-1CD3-445C-8668-075FEC11982C}" destId="{64A85CA6-72BA-46DF-8FE2-D93D7561A89F}" srcOrd="0" destOrd="5" presId="urn:microsoft.com/office/officeart/2016/7/layout/HorizontalActionList"/>
    <dgm:cxn modelId="{EBEB2A6D-B260-41E5-8DF6-A4764FF1EACF}" type="presOf" srcId="{D8077EEB-F11B-4FE5-8E9A-4ED3D5E7C1FE}" destId="{FDF014EE-760F-452A-ABE4-B0652B347F75}" srcOrd="0" destOrd="3" presId="urn:microsoft.com/office/officeart/2016/7/layout/HorizontalActionList"/>
    <dgm:cxn modelId="{4061706E-47A5-4401-924D-22872BD72F0B}" type="presOf" srcId="{8DD73545-37C8-4C82-8AEC-2206FA065507}" destId="{B3552117-DC97-4498-BB86-DDA70F029C76}" srcOrd="0" destOrd="0" presId="urn:microsoft.com/office/officeart/2016/7/layout/HorizontalActionList"/>
    <dgm:cxn modelId="{3A9E0C70-AD45-4815-AB5B-6335769C2196}" srcId="{2D1395A7-C873-4B03-8DAE-DF3FF8AF66F3}" destId="{0EE72967-1904-4AB3-8DA6-BB0736238339}" srcOrd="0" destOrd="0" parTransId="{EC47E329-6AD6-4B4A-AB83-5A68D3600733}" sibTransId="{84A48088-4F83-4D25-8C90-9A8003C9AA68}"/>
    <dgm:cxn modelId="{6AD76172-F010-4D32-9F10-C651082A098E}" type="presOf" srcId="{8AF4DF76-2721-470E-BF3E-9089C4E5C71F}" destId="{FDF014EE-760F-452A-ABE4-B0652B347F75}" srcOrd="0" destOrd="2" presId="urn:microsoft.com/office/officeart/2016/7/layout/HorizontalActionList"/>
    <dgm:cxn modelId="{2F46E955-9FFA-4338-9153-DB6BC9480C20}" type="presOf" srcId="{5EC5C451-FB15-4F38-B57A-0B37ABEA5A45}" destId="{FDF014EE-760F-452A-ABE4-B0652B347F75}" srcOrd="0" destOrd="4" presId="urn:microsoft.com/office/officeart/2016/7/layout/HorizontalActionList"/>
    <dgm:cxn modelId="{28D37B77-E854-4A48-B433-70DC9A2D4C02}" type="presOf" srcId="{A3C05703-FA6E-4513-849A-AE5393A47859}" destId="{64A85CA6-72BA-46DF-8FE2-D93D7561A89F}" srcOrd="0" destOrd="0" presId="urn:microsoft.com/office/officeart/2016/7/layout/HorizontalActionList"/>
    <dgm:cxn modelId="{216BEA7C-821A-4371-8DAA-D74E8192484A}" srcId="{BD7AEAFD-AA92-4D7C-9659-85659FB6B319}" destId="{330C344F-BB09-467C-9A0C-2073DA3B554B}" srcOrd="0" destOrd="0" parTransId="{D3B94807-CD85-4AD0-A9FD-006EE2BB2566}" sibTransId="{BCACF29D-CE39-4597-95F7-503C1D433D83}"/>
    <dgm:cxn modelId="{9FE9647D-0221-4D5E-82C7-96A15692E4DE}" srcId="{8DD73545-37C8-4C82-8AEC-2206FA065507}" destId="{A3C05703-FA6E-4513-849A-AE5393A47859}" srcOrd="0" destOrd="0" parTransId="{26753BD1-352F-45A8-B1E0-17F610A70615}" sibTransId="{091056B1-D814-4ECF-BBC2-D96C644387E7}"/>
    <dgm:cxn modelId="{2F06737E-825F-471A-92BA-DD2389D73F09}" type="presOf" srcId="{98F5B8F1-A37F-4818-AE88-93D9C60FBAE8}" destId="{64A85CA6-72BA-46DF-8FE2-D93D7561A89F}" srcOrd="0" destOrd="1" presId="urn:microsoft.com/office/officeart/2016/7/layout/HorizontalActionList"/>
    <dgm:cxn modelId="{5F114386-F608-4AC7-9EAC-AD6F2FE6A412}" srcId="{0EE72967-1904-4AB3-8DA6-BB0736238339}" destId="{8AF4DF76-2721-470E-BF3E-9089C4E5C71F}" srcOrd="2" destOrd="0" parTransId="{B7DC9A1E-C4C5-45A1-9A6A-BDF06D3EF410}" sibTransId="{A652CF6A-6D4D-4BBE-93C5-5910DB2F95D9}"/>
    <dgm:cxn modelId="{D43F0F87-BE52-41EA-8CC3-0EDFB7BB1752}" srcId="{0EE72967-1904-4AB3-8DA6-BB0736238339}" destId="{1979F15B-3AA6-43C1-845A-427968BAC681}" srcOrd="5" destOrd="0" parTransId="{EC5427AD-E5BE-4FF8-AFAD-4F5749359AA3}" sibTransId="{33E08F9F-8110-45F0-94D1-917202053773}"/>
    <dgm:cxn modelId="{96CD408A-BE2A-40AA-80A5-A9B795FB600A}" type="presOf" srcId="{0EE72967-1904-4AB3-8DA6-BB0736238339}" destId="{3E096D39-C9E8-481D-8B90-EFA2554B9C4E}" srcOrd="0" destOrd="0" presId="urn:microsoft.com/office/officeart/2016/7/layout/HorizontalActionList"/>
    <dgm:cxn modelId="{CE52728F-6D4C-4E2A-8B19-DE637A4C0373}" type="presOf" srcId="{1055A137-4FDB-4353-8DE3-5F532D551E07}" destId="{FDF014EE-760F-452A-ABE4-B0652B347F75}" srcOrd="0" destOrd="1" presId="urn:microsoft.com/office/officeart/2016/7/layout/HorizontalActionList"/>
    <dgm:cxn modelId="{98919690-233B-4040-B277-746AF7818FEE}" type="presOf" srcId="{2447AC9D-26CB-4F33-919C-70F293DD96A0}" destId="{64A85CA6-72BA-46DF-8FE2-D93D7561A89F}" srcOrd="0" destOrd="4" presId="urn:microsoft.com/office/officeart/2016/7/layout/HorizontalActionList"/>
    <dgm:cxn modelId="{6DCF3C98-9626-4952-98E6-9ECDEEE7F9C8}" srcId="{0EE72967-1904-4AB3-8DA6-BB0736238339}" destId="{CD6BC148-CB62-4E2F-8892-BBC411569C85}" srcOrd="0" destOrd="0" parTransId="{B98EAAA7-4096-44DA-92A8-400D1481FAA3}" sibTransId="{B7993B44-4273-456D-8BB3-E2B8DC43DA97}"/>
    <dgm:cxn modelId="{1FB3C898-5752-4239-9E08-2AD74CBA78E6}" srcId="{8DD73545-37C8-4C82-8AEC-2206FA065507}" destId="{98F5B8F1-A37F-4818-AE88-93D9C60FBAE8}" srcOrd="1" destOrd="0" parTransId="{069F1FCE-6B8D-4B85-AC6A-8F3ABFE0024C}" sibTransId="{1C990C8C-B7D1-48AB-9FA3-1F65FA84CB89}"/>
    <dgm:cxn modelId="{75E6C6A1-D061-4A42-BE92-844E396A9A0D}" type="presOf" srcId="{6F9816C4-0AE9-44D1-8BAD-83B6750984EC}" destId="{7841D305-593A-46CB-B2CC-3B27A770AB53}" srcOrd="0" destOrd="1" presId="urn:microsoft.com/office/officeart/2016/7/layout/HorizontalActionList"/>
    <dgm:cxn modelId="{FE74B4A2-25D3-40DA-8E5D-EC14E77C0C3C}" type="presOf" srcId="{BD7AEAFD-AA92-4D7C-9659-85659FB6B319}" destId="{5BD1DC05-4FC2-42DD-88CE-435E08DFFA7E}" srcOrd="0" destOrd="0" presId="urn:microsoft.com/office/officeart/2016/7/layout/HorizontalActionList"/>
    <dgm:cxn modelId="{C091EBA2-9FEB-461C-8B14-83C65D7742CD}" srcId="{2D1395A7-C873-4B03-8DAE-DF3FF8AF66F3}" destId="{8DD73545-37C8-4C82-8AEC-2206FA065507}" srcOrd="1" destOrd="0" parTransId="{A215E7CB-967F-405B-9959-6563D269076A}" sibTransId="{9EEB29BD-A8A3-422A-BADA-328F8878D6E2}"/>
    <dgm:cxn modelId="{A86CA9A4-A0F6-4218-803F-B81CF92169B9}" srcId="{0EE72967-1904-4AB3-8DA6-BB0736238339}" destId="{1055A137-4FDB-4353-8DE3-5F532D551E07}" srcOrd="1" destOrd="0" parTransId="{2B2DCFF3-8AEB-491D-A0D3-79B4335741D1}" sibTransId="{5B266B95-561A-435C-9AA7-88D9E7022EA2}"/>
    <dgm:cxn modelId="{F00E1AA6-B10B-46DC-95B4-A87AD101DFB2}" srcId="{0EE72967-1904-4AB3-8DA6-BB0736238339}" destId="{5EC5C451-FB15-4F38-B57A-0B37ABEA5A45}" srcOrd="4" destOrd="0" parTransId="{E8AC57A1-1CB1-4284-B49C-5F0B7A507DB1}" sibTransId="{EE47899A-50CD-47A1-88D6-A74B0C51FC33}"/>
    <dgm:cxn modelId="{6E9072AD-D704-4278-87EA-152379EF41D4}" srcId="{8DD73545-37C8-4C82-8AEC-2206FA065507}" destId="{2447AC9D-26CB-4F33-919C-70F293DD96A0}" srcOrd="4" destOrd="0" parTransId="{6FD743BE-41B5-478E-9D8E-726AF8271FF0}" sibTransId="{35463023-B027-42D8-877C-C83300205125}"/>
    <dgm:cxn modelId="{79DFB4B5-76B7-49AB-BF2E-6EB891889B6D}" srcId="{BD7AEAFD-AA92-4D7C-9659-85659FB6B319}" destId="{6F9816C4-0AE9-44D1-8BAD-83B6750984EC}" srcOrd="1" destOrd="0" parTransId="{53C4D8BC-BA34-484A-A01A-7AADD715C621}" sibTransId="{37A54B90-0EF9-4030-9C84-0AE583A2B8AD}"/>
    <dgm:cxn modelId="{2F0F01B8-AE93-4C12-B522-39887B19D564}" type="presOf" srcId="{330C344F-BB09-467C-9A0C-2073DA3B554B}" destId="{7841D305-593A-46CB-B2CC-3B27A770AB53}" srcOrd="0" destOrd="0" presId="urn:microsoft.com/office/officeart/2016/7/layout/HorizontalActionList"/>
    <dgm:cxn modelId="{1523B9C3-ADF9-4C23-8A43-8B8C456E694B}" srcId="{8DD73545-37C8-4C82-8AEC-2206FA065507}" destId="{0F622C18-70E1-4326-86F6-B164B2E04CCC}" srcOrd="2" destOrd="0" parTransId="{F299F9E4-18A3-4EB0-B89A-D83181FA491B}" sibTransId="{CA32FFAA-903B-4117-A0EF-8B086416CB45}"/>
    <dgm:cxn modelId="{F372C6D0-C68E-4BD8-88FC-1DFF8E085D2F}" srcId="{0EE72967-1904-4AB3-8DA6-BB0736238339}" destId="{D8077EEB-F11B-4FE5-8E9A-4ED3D5E7C1FE}" srcOrd="3" destOrd="0" parTransId="{7CA66807-E108-446D-9220-3402D16FE5C9}" sibTransId="{3A19C742-78CD-4721-95C0-416B5BB79863}"/>
    <dgm:cxn modelId="{127575D6-6B77-478F-BF1B-602E57494BE6}" type="presOf" srcId="{2D1395A7-C873-4B03-8DAE-DF3FF8AF66F3}" destId="{403783FB-3C5A-43D5-B998-DFD2481DD6E2}" srcOrd="0" destOrd="0" presId="urn:microsoft.com/office/officeart/2016/7/layout/HorizontalActionList"/>
    <dgm:cxn modelId="{0861E6D6-9139-4726-BA2E-18C0B1FBB856}" srcId="{8DD73545-37C8-4C82-8AEC-2206FA065507}" destId="{6C846D76-CACC-4EAA-AD1E-1DC0F7B1A85B}" srcOrd="3" destOrd="0" parTransId="{37177679-F499-4D33-AF5A-76504AC1A781}" sibTransId="{ADD7E35C-9CCE-439F-8728-9992F9230577}"/>
    <dgm:cxn modelId="{F7D1E7DE-CCCA-4280-A907-8147F358F48D}" type="presParOf" srcId="{403783FB-3C5A-43D5-B998-DFD2481DD6E2}" destId="{471BB58A-7648-481E-8DD0-E0E8573FB021}" srcOrd="0" destOrd="0" presId="urn:microsoft.com/office/officeart/2016/7/layout/HorizontalActionList"/>
    <dgm:cxn modelId="{A6767AD6-CAA0-4F5A-A8F7-B065C4CE201C}" type="presParOf" srcId="{471BB58A-7648-481E-8DD0-E0E8573FB021}" destId="{3E096D39-C9E8-481D-8B90-EFA2554B9C4E}" srcOrd="0" destOrd="0" presId="urn:microsoft.com/office/officeart/2016/7/layout/HorizontalActionList"/>
    <dgm:cxn modelId="{BE8ED5AA-ABC9-46C5-BFE9-B5102CA0FC62}" type="presParOf" srcId="{471BB58A-7648-481E-8DD0-E0E8573FB021}" destId="{FDF014EE-760F-452A-ABE4-B0652B347F75}" srcOrd="1" destOrd="0" presId="urn:microsoft.com/office/officeart/2016/7/layout/HorizontalActionList"/>
    <dgm:cxn modelId="{051605BF-D9EF-4A22-A149-4BDFED5765FB}" type="presParOf" srcId="{403783FB-3C5A-43D5-B998-DFD2481DD6E2}" destId="{A6C538DB-791E-4981-B39A-C2CDF8268B1A}" srcOrd="1" destOrd="0" presId="urn:microsoft.com/office/officeart/2016/7/layout/HorizontalActionList"/>
    <dgm:cxn modelId="{D7792C67-72BB-47AF-8A41-11EA3A3D25F8}" type="presParOf" srcId="{403783FB-3C5A-43D5-B998-DFD2481DD6E2}" destId="{983E64D0-D9E8-4461-97FB-D6241DDB1001}" srcOrd="2" destOrd="0" presId="urn:microsoft.com/office/officeart/2016/7/layout/HorizontalActionList"/>
    <dgm:cxn modelId="{313AD339-E8F1-429B-81BD-2486888E06C2}" type="presParOf" srcId="{983E64D0-D9E8-4461-97FB-D6241DDB1001}" destId="{B3552117-DC97-4498-BB86-DDA70F029C76}" srcOrd="0" destOrd="0" presId="urn:microsoft.com/office/officeart/2016/7/layout/HorizontalActionList"/>
    <dgm:cxn modelId="{47915663-C878-40D3-8E12-7120E4AE7A23}" type="presParOf" srcId="{983E64D0-D9E8-4461-97FB-D6241DDB1001}" destId="{64A85CA6-72BA-46DF-8FE2-D93D7561A89F}" srcOrd="1" destOrd="0" presId="urn:microsoft.com/office/officeart/2016/7/layout/HorizontalActionList"/>
    <dgm:cxn modelId="{AF5C996B-79C7-4E96-9FB0-A33CE167D8B6}" type="presParOf" srcId="{403783FB-3C5A-43D5-B998-DFD2481DD6E2}" destId="{329FAD97-BA1E-46AE-966D-9957C13C36BE}" srcOrd="3" destOrd="0" presId="urn:microsoft.com/office/officeart/2016/7/layout/HorizontalActionList"/>
    <dgm:cxn modelId="{D100ABFE-205F-434C-96BB-80C900C7DAE7}" type="presParOf" srcId="{403783FB-3C5A-43D5-B998-DFD2481DD6E2}" destId="{49270C58-2D4A-4E7F-BCEF-CE66C242E24C}" srcOrd="4" destOrd="0" presId="urn:microsoft.com/office/officeart/2016/7/layout/HorizontalActionList"/>
    <dgm:cxn modelId="{FCA7A5C8-F08C-491E-A31B-F0DA41F47C7C}" type="presParOf" srcId="{49270C58-2D4A-4E7F-BCEF-CE66C242E24C}" destId="{5BD1DC05-4FC2-42DD-88CE-435E08DFFA7E}" srcOrd="0" destOrd="0" presId="urn:microsoft.com/office/officeart/2016/7/layout/HorizontalActionList"/>
    <dgm:cxn modelId="{BDB3BE39-FFCE-47A5-81B0-80C4E75D6BAF}" type="presParOf" srcId="{49270C58-2D4A-4E7F-BCEF-CE66C242E24C}" destId="{7841D305-593A-46CB-B2CC-3B27A770AB53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13A6A9-63FB-425C-B3C0-B03C9BA6071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207DEA6-0FF9-4DFD-8917-4B024004C70B}">
      <dgm:prSet/>
      <dgm:spPr/>
      <dgm:t>
        <a:bodyPr/>
        <a:lstStyle/>
        <a:p>
          <a:r>
            <a:rPr lang="es-ES" b="0" i="0" baseline="0"/>
            <a:t>Generalidades de la investigación.</a:t>
          </a:r>
          <a:endParaRPr lang="en-US"/>
        </a:p>
      </dgm:t>
    </dgm:pt>
    <dgm:pt modelId="{41FBE883-81E7-4626-AECE-4264E1A6B82E}" type="parTrans" cxnId="{B5462F03-6787-4819-9936-1801B7E3E908}">
      <dgm:prSet/>
      <dgm:spPr/>
      <dgm:t>
        <a:bodyPr/>
        <a:lstStyle/>
        <a:p>
          <a:endParaRPr lang="en-US"/>
        </a:p>
      </dgm:t>
    </dgm:pt>
    <dgm:pt modelId="{DF3C7E27-1AF3-4041-A6CD-989C669AFF9E}" type="sibTrans" cxnId="{B5462F03-6787-4819-9936-1801B7E3E908}">
      <dgm:prSet/>
      <dgm:spPr/>
      <dgm:t>
        <a:bodyPr/>
        <a:lstStyle/>
        <a:p>
          <a:endParaRPr lang="en-US"/>
        </a:p>
      </dgm:t>
    </dgm:pt>
    <dgm:pt modelId="{010FE26E-181A-48EF-AB05-FFB5C9659CC0}">
      <dgm:prSet/>
      <dgm:spPr/>
      <dgm:t>
        <a:bodyPr/>
        <a:lstStyle/>
        <a:p>
          <a:r>
            <a:rPr lang="es-ES" b="0" i="0" baseline="0"/>
            <a:t>Abordaje epistemológico de la propuesta de investigación.</a:t>
          </a:r>
          <a:endParaRPr lang="en-US"/>
        </a:p>
      </dgm:t>
    </dgm:pt>
    <dgm:pt modelId="{68B11E7D-5AFB-4103-BDC1-B6DE3C7D96D7}" type="parTrans" cxnId="{1B674696-B0B9-46B1-841A-7507AD20E84A}">
      <dgm:prSet/>
      <dgm:spPr/>
      <dgm:t>
        <a:bodyPr/>
        <a:lstStyle/>
        <a:p>
          <a:endParaRPr lang="en-US"/>
        </a:p>
      </dgm:t>
    </dgm:pt>
    <dgm:pt modelId="{F941C2A0-5212-4294-BD60-5441136A1033}" type="sibTrans" cxnId="{1B674696-B0B9-46B1-841A-7507AD20E84A}">
      <dgm:prSet/>
      <dgm:spPr/>
      <dgm:t>
        <a:bodyPr/>
        <a:lstStyle/>
        <a:p>
          <a:endParaRPr lang="en-US"/>
        </a:p>
      </dgm:t>
    </dgm:pt>
    <dgm:pt modelId="{1A95BE2E-0B63-4E85-AB8C-99F06380874B}">
      <dgm:prSet/>
      <dgm:spPr/>
      <dgm:t>
        <a:bodyPr/>
        <a:lstStyle/>
        <a:p>
          <a:r>
            <a:rPr lang="es-ES" b="0" i="0" baseline="0"/>
            <a:t>La realidad de estudio.</a:t>
          </a:r>
          <a:endParaRPr lang="en-US"/>
        </a:p>
      </dgm:t>
    </dgm:pt>
    <dgm:pt modelId="{D81D262B-F292-4030-B761-77E30683D583}" type="parTrans" cxnId="{FD7CF279-2021-4280-8531-74518BA7F071}">
      <dgm:prSet/>
      <dgm:spPr/>
      <dgm:t>
        <a:bodyPr/>
        <a:lstStyle/>
        <a:p>
          <a:endParaRPr lang="en-US"/>
        </a:p>
      </dgm:t>
    </dgm:pt>
    <dgm:pt modelId="{05C78FF6-E202-4C3C-ACB1-2C87A9BB88EE}" type="sibTrans" cxnId="{FD7CF279-2021-4280-8531-74518BA7F071}">
      <dgm:prSet/>
      <dgm:spPr/>
      <dgm:t>
        <a:bodyPr/>
        <a:lstStyle/>
        <a:p>
          <a:endParaRPr lang="en-US"/>
        </a:p>
      </dgm:t>
    </dgm:pt>
    <dgm:pt modelId="{B3D98BCF-463A-4050-8939-EA8576507194}">
      <dgm:prSet/>
      <dgm:spPr/>
      <dgm:t>
        <a:bodyPr/>
        <a:lstStyle/>
        <a:p>
          <a:r>
            <a:rPr lang="es-ES" b="0" i="0" baseline="0"/>
            <a:t>Ubicación temporal y espacial.</a:t>
          </a:r>
          <a:endParaRPr lang="en-US"/>
        </a:p>
      </dgm:t>
    </dgm:pt>
    <dgm:pt modelId="{9DCDC9A1-6D34-4F69-8BCE-4002C0D6B0C2}" type="parTrans" cxnId="{ECEED4B8-90CD-4301-A487-4CCB30D5C03C}">
      <dgm:prSet/>
      <dgm:spPr/>
      <dgm:t>
        <a:bodyPr/>
        <a:lstStyle/>
        <a:p>
          <a:endParaRPr lang="en-US"/>
        </a:p>
      </dgm:t>
    </dgm:pt>
    <dgm:pt modelId="{A46CA7AA-FD4B-4A2F-A060-E1DD18B6E089}" type="sibTrans" cxnId="{ECEED4B8-90CD-4301-A487-4CCB30D5C03C}">
      <dgm:prSet/>
      <dgm:spPr/>
      <dgm:t>
        <a:bodyPr/>
        <a:lstStyle/>
        <a:p>
          <a:endParaRPr lang="en-US"/>
        </a:p>
      </dgm:t>
    </dgm:pt>
    <dgm:pt modelId="{2C924276-3A11-44AD-B88F-7F1905EF350C}">
      <dgm:prSet/>
      <dgm:spPr/>
      <dgm:t>
        <a:bodyPr/>
        <a:lstStyle/>
        <a:p>
          <a:r>
            <a:rPr lang="es-ES" b="0" i="0" baseline="0"/>
            <a:t>Niveles de análisis.</a:t>
          </a:r>
          <a:endParaRPr lang="en-US"/>
        </a:p>
      </dgm:t>
    </dgm:pt>
    <dgm:pt modelId="{CFCD8EC6-7C71-4F1E-A4CC-DB9A6BC673AD}" type="parTrans" cxnId="{BCBD6C8B-58A1-416A-9BE3-3CEF15E9EF70}">
      <dgm:prSet/>
      <dgm:spPr/>
      <dgm:t>
        <a:bodyPr/>
        <a:lstStyle/>
        <a:p>
          <a:endParaRPr lang="en-US"/>
        </a:p>
      </dgm:t>
    </dgm:pt>
    <dgm:pt modelId="{3A99C20E-CFAE-4E55-B49E-EE953F23390B}" type="sibTrans" cxnId="{BCBD6C8B-58A1-416A-9BE3-3CEF15E9EF70}">
      <dgm:prSet/>
      <dgm:spPr/>
      <dgm:t>
        <a:bodyPr/>
        <a:lstStyle/>
        <a:p>
          <a:endParaRPr lang="en-US"/>
        </a:p>
      </dgm:t>
    </dgm:pt>
    <dgm:pt modelId="{298DF8A4-BA1F-4C18-B074-D9BA70314AD9}" type="pres">
      <dgm:prSet presAssocID="{EC13A6A9-63FB-425C-B3C0-B03C9BA60710}" presName="linear" presStyleCnt="0">
        <dgm:presLayoutVars>
          <dgm:animLvl val="lvl"/>
          <dgm:resizeHandles val="exact"/>
        </dgm:presLayoutVars>
      </dgm:prSet>
      <dgm:spPr/>
    </dgm:pt>
    <dgm:pt modelId="{8C5090A5-6EDE-4200-8AEA-034769E5FA61}" type="pres">
      <dgm:prSet presAssocID="{7207DEA6-0FF9-4DFD-8917-4B024004C70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E9BF0AF-16A9-40FB-BDB4-C4271BFC3E93}" type="pres">
      <dgm:prSet presAssocID="{DF3C7E27-1AF3-4041-A6CD-989C669AFF9E}" presName="spacer" presStyleCnt="0"/>
      <dgm:spPr/>
    </dgm:pt>
    <dgm:pt modelId="{E92CB909-CFCE-4668-9F54-1B6A69044906}" type="pres">
      <dgm:prSet presAssocID="{010FE26E-181A-48EF-AB05-FFB5C9659CC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D2A4CD8-49F9-4711-9056-96307D296A89}" type="pres">
      <dgm:prSet presAssocID="{F941C2A0-5212-4294-BD60-5441136A1033}" presName="spacer" presStyleCnt="0"/>
      <dgm:spPr/>
    </dgm:pt>
    <dgm:pt modelId="{C79A155E-7D09-4F21-9D3B-0468A4A72E08}" type="pres">
      <dgm:prSet presAssocID="{1A95BE2E-0B63-4E85-AB8C-99F06380874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9F4B2CA-9831-4C08-AF65-25C2AF33BD3E}" type="pres">
      <dgm:prSet presAssocID="{05C78FF6-E202-4C3C-ACB1-2C87A9BB88EE}" presName="spacer" presStyleCnt="0"/>
      <dgm:spPr/>
    </dgm:pt>
    <dgm:pt modelId="{D836347D-289D-4D54-AA7D-0D806982C0EA}" type="pres">
      <dgm:prSet presAssocID="{B3D98BCF-463A-4050-8939-EA857650719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764D6EE-0B64-49EC-B63C-D09C1FC09390}" type="pres">
      <dgm:prSet presAssocID="{A46CA7AA-FD4B-4A2F-A060-E1DD18B6E089}" presName="spacer" presStyleCnt="0"/>
      <dgm:spPr/>
    </dgm:pt>
    <dgm:pt modelId="{6CD8EAC4-E0FE-458C-867E-62484A67168E}" type="pres">
      <dgm:prSet presAssocID="{2C924276-3A11-44AD-B88F-7F1905EF350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5462F03-6787-4819-9936-1801B7E3E908}" srcId="{EC13A6A9-63FB-425C-B3C0-B03C9BA60710}" destId="{7207DEA6-0FF9-4DFD-8917-4B024004C70B}" srcOrd="0" destOrd="0" parTransId="{41FBE883-81E7-4626-AECE-4264E1A6B82E}" sibTransId="{DF3C7E27-1AF3-4041-A6CD-989C669AFF9E}"/>
    <dgm:cxn modelId="{B6E87609-D951-4723-BE20-985C212A59A5}" type="presOf" srcId="{7207DEA6-0FF9-4DFD-8917-4B024004C70B}" destId="{8C5090A5-6EDE-4200-8AEA-034769E5FA61}" srcOrd="0" destOrd="0" presId="urn:microsoft.com/office/officeart/2005/8/layout/vList2"/>
    <dgm:cxn modelId="{6A2FC020-0D2F-4159-9C44-9F9A1A204DFE}" type="presOf" srcId="{010FE26E-181A-48EF-AB05-FFB5C9659CC0}" destId="{E92CB909-CFCE-4668-9F54-1B6A69044906}" srcOrd="0" destOrd="0" presId="urn:microsoft.com/office/officeart/2005/8/layout/vList2"/>
    <dgm:cxn modelId="{FD7CF279-2021-4280-8531-74518BA7F071}" srcId="{EC13A6A9-63FB-425C-B3C0-B03C9BA60710}" destId="{1A95BE2E-0B63-4E85-AB8C-99F06380874B}" srcOrd="2" destOrd="0" parTransId="{D81D262B-F292-4030-B761-77E30683D583}" sibTransId="{05C78FF6-E202-4C3C-ACB1-2C87A9BB88EE}"/>
    <dgm:cxn modelId="{BCBD6C8B-58A1-416A-9BE3-3CEF15E9EF70}" srcId="{EC13A6A9-63FB-425C-B3C0-B03C9BA60710}" destId="{2C924276-3A11-44AD-B88F-7F1905EF350C}" srcOrd="4" destOrd="0" parTransId="{CFCD8EC6-7C71-4F1E-A4CC-DB9A6BC673AD}" sibTransId="{3A99C20E-CFAE-4E55-B49E-EE953F23390B}"/>
    <dgm:cxn modelId="{1B674696-B0B9-46B1-841A-7507AD20E84A}" srcId="{EC13A6A9-63FB-425C-B3C0-B03C9BA60710}" destId="{010FE26E-181A-48EF-AB05-FFB5C9659CC0}" srcOrd="1" destOrd="0" parTransId="{68B11E7D-5AFB-4103-BDC1-B6DE3C7D96D7}" sibTransId="{F941C2A0-5212-4294-BD60-5441136A1033}"/>
    <dgm:cxn modelId="{7C71B7B3-8BF7-415D-BFBB-05CBA8C10329}" type="presOf" srcId="{B3D98BCF-463A-4050-8939-EA8576507194}" destId="{D836347D-289D-4D54-AA7D-0D806982C0EA}" srcOrd="0" destOrd="0" presId="urn:microsoft.com/office/officeart/2005/8/layout/vList2"/>
    <dgm:cxn modelId="{ECEED4B8-90CD-4301-A487-4CCB30D5C03C}" srcId="{EC13A6A9-63FB-425C-B3C0-B03C9BA60710}" destId="{B3D98BCF-463A-4050-8939-EA8576507194}" srcOrd="3" destOrd="0" parTransId="{9DCDC9A1-6D34-4F69-8BCE-4002C0D6B0C2}" sibTransId="{A46CA7AA-FD4B-4A2F-A060-E1DD18B6E089}"/>
    <dgm:cxn modelId="{E309D1DD-A0F2-4690-92CB-EF0A55A075AF}" type="presOf" srcId="{EC13A6A9-63FB-425C-B3C0-B03C9BA60710}" destId="{298DF8A4-BA1F-4C18-B074-D9BA70314AD9}" srcOrd="0" destOrd="0" presId="urn:microsoft.com/office/officeart/2005/8/layout/vList2"/>
    <dgm:cxn modelId="{182191E6-E9B6-4A2B-9A01-12947E84B18B}" type="presOf" srcId="{1A95BE2E-0B63-4E85-AB8C-99F06380874B}" destId="{C79A155E-7D09-4F21-9D3B-0468A4A72E08}" srcOrd="0" destOrd="0" presId="urn:microsoft.com/office/officeart/2005/8/layout/vList2"/>
    <dgm:cxn modelId="{3EC907FD-31C2-4F84-8549-0086322528DC}" type="presOf" srcId="{2C924276-3A11-44AD-B88F-7F1905EF350C}" destId="{6CD8EAC4-E0FE-458C-867E-62484A67168E}" srcOrd="0" destOrd="0" presId="urn:microsoft.com/office/officeart/2005/8/layout/vList2"/>
    <dgm:cxn modelId="{ABE1F9F0-11B8-4592-8E34-31028D058F0D}" type="presParOf" srcId="{298DF8A4-BA1F-4C18-B074-D9BA70314AD9}" destId="{8C5090A5-6EDE-4200-8AEA-034769E5FA61}" srcOrd="0" destOrd="0" presId="urn:microsoft.com/office/officeart/2005/8/layout/vList2"/>
    <dgm:cxn modelId="{26C52BCB-46A8-4B6C-B162-0163C2682EA0}" type="presParOf" srcId="{298DF8A4-BA1F-4C18-B074-D9BA70314AD9}" destId="{6E9BF0AF-16A9-40FB-BDB4-C4271BFC3E93}" srcOrd="1" destOrd="0" presId="urn:microsoft.com/office/officeart/2005/8/layout/vList2"/>
    <dgm:cxn modelId="{82A36B10-C22F-4A98-B74F-56A6CBDB1A0B}" type="presParOf" srcId="{298DF8A4-BA1F-4C18-B074-D9BA70314AD9}" destId="{E92CB909-CFCE-4668-9F54-1B6A69044906}" srcOrd="2" destOrd="0" presId="urn:microsoft.com/office/officeart/2005/8/layout/vList2"/>
    <dgm:cxn modelId="{D02C91AE-6A65-41C9-86EF-4F126CB4E488}" type="presParOf" srcId="{298DF8A4-BA1F-4C18-B074-D9BA70314AD9}" destId="{4D2A4CD8-49F9-4711-9056-96307D296A89}" srcOrd="3" destOrd="0" presId="urn:microsoft.com/office/officeart/2005/8/layout/vList2"/>
    <dgm:cxn modelId="{E80B82B3-DCCD-46D8-8B91-801262DA7D61}" type="presParOf" srcId="{298DF8A4-BA1F-4C18-B074-D9BA70314AD9}" destId="{C79A155E-7D09-4F21-9D3B-0468A4A72E08}" srcOrd="4" destOrd="0" presId="urn:microsoft.com/office/officeart/2005/8/layout/vList2"/>
    <dgm:cxn modelId="{A3F3BE24-3D89-4BD9-AC64-506A4F31F76C}" type="presParOf" srcId="{298DF8A4-BA1F-4C18-B074-D9BA70314AD9}" destId="{79F4B2CA-9831-4C08-AF65-25C2AF33BD3E}" srcOrd="5" destOrd="0" presId="urn:microsoft.com/office/officeart/2005/8/layout/vList2"/>
    <dgm:cxn modelId="{491B929F-3BBE-4451-B00F-4A4DF7F530B7}" type="presParOf" srcId="{298DF8A4-BA1F-4C18-B074-D9BA70314AD9}" destId="{D836347D-289D-4D54-AA7D-0D806982C0EA}" srcOrd="6" destOrd="0" presId="urn:microsoft.com/office/officeart/2005/8/layout/vList2"/>
    <dgm:cxn modelId="{44FD0607-49F2-44F4-8D93-6AF8FB04B69F}" type="presParOf" srcId="{298DF8A4-BA1F-4C18-B074-D9BA70314AD9}" destId="{6764D6EE-0B64-49EC-B63C-D09C1FC09390}" srcOrd="7" destOrd="0" presId="urn:microsoft.com/office/officeart/2005/8/layout/vList2"/>
    <dgm:cxn modelId="{8A991839-7B67-41A9-A07F-CC9FAC4C7D87}" type="presParOf" srcId="{298DF8A4-BA1F-4C18-B074-D9BA70314AD9}" destId="{6CD8EAC4-E0FE-458C-867E-62484A67168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EB94D-FEB9-4B2E-BC21-900C9EFDC2EC}">
      <dsp:nvSpPr>
        <dsp:cNvPr id="0" name=""/>
        <dsp:cNvSpPr/>
      </dsp:nvSpPr>
      <dsp:spPr>
        <a:xfrm>
          <a:off x="813044" y="25559"/>
          <a:ext cx="1620455" cy="162045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47D77F-654F-4A58-8277-300232DF37AD}">
      <dsp:nvSpPr>
        <dsp:cNvPr id="0" name=""/>
        <dsp:cNvSpPr/>
      </dsp:nvSpPr>
      <dsp:spPr>
        <a:xfrm>
          <a:off x="1158387" y="370901"/>
          <a:ext cx="929769" cy="9297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761636-27AC-48F1-9993-3E217C36D512}">
      <dsp:nvSpPr>
        <dsp:cNvPr id="0" name=""/>
        <dsp:cNvSpPr/>
      </dsp:nvSpPr>
      <dsp:spPr>
        <a:xfrm>
          <a:off x="295030" y="2150746"/>
          <a:ext cx="26564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2300" u="sng" kern="1200" dirty="0">
              <a:solidFill>
                <a:srgbClr val="0070C0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Programa</a:t>
          </a:r>
          <a:r>
            <a:rPr lang="es-ES" sz="2300" u="sng" kern="1200" dirty="0">
              <a:solidFill>
                <a:srgbClr val="0070C0"/>
              </a:solidFill>
            </a:rPr>
            <a:t> </a:t>
          </a:r>
          <a:r>
            <a:rPr lang="es-ES" sz="2300" u="sng" kern="1200" cap="all" dirty="0">
              <a:solidFill>
                <a:srgbClr val="0070C0"/>
              </a:solidFill>
              <a:latin typeface="Calibri" panose="020F0502020204030204"/>
              <a:ea typeface="+mn-ea"/>
              <a:cs typeface="+mn-cs"/>
            </a:rPr>
            <a:t>TALLER DE TESIS I</a:t>
          </a:r>
          <a:endParaRPr lang="en-US" sz="2300" u="sng" kern="1200" cap="all" dirty="0">
            <a:solidFill>
              <a:srgbClr val="0070C0"/>
            </a:solidFill>
            <a:latin typeface="Calibri" panose="020F0502020204030204"/>
            <a:ea typeface="+mn-ea"/>
            <a:cs typeface="+mn-cs"/>
          </a:endParaRPr>
        </a:p>
      </dsp:txBody>
      <dsp:txXfrm>
        <a:off x="295030" y="2150746"/>
        <a:ext cx="2656483" cy="720000"/>
      </dsp:txXfrm>
    </dsp:sp>
    <dsp:sp modelId="{6C08C8B1-A231-4A9D-B26C-7FD008B44341}">
      <dsp:nvSpPr>
        <dsp:cNvPr id="0" name=""/>
        <dsp:cNvSpPr/>
      </dsp:nvSpPr>
      <dsp:spPr>
        <a:xfrm>
          <a:off x="3934413" y="25559"/>
          <a:ext cx="1620455" cy="162045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1AB5EB-6956-4C2C-A08D-638EC5291E5C}">
      <dsp:nvSpPr>
        <dsp:cNvPr id="0" name=""/>
        <dsp:cNvSpPr/>
      </dsp:nvSpPr>
      <dsp:spPr>
        <a:xfrm>
          <a:off x="4279756" y="370901"/>
          <a:ext cx="929769" cy="92976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793AF2-4877-4922-8FFB-F6C76B735A15}">
      <dsp:nvSpPr>
        <dsp:cNvPr id="0" name=""/>
        <dsp:cNvSpPr/>
      </dsp:nvSpPr>
      <dsp:spPr>
        <a:xfrm>
          <a:off x="3416398" y="2150746"/>
          <a:ext cx="26564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2000" kern="1200" dirty="0"/>
            <a:t>Presentación de los participantes</a:t>
          </a:r>
          <a:endParaRPr lang="en-US" sz="2000" kern="1200" dirty="0"/>
        </a:p>
      </dsp:txBody>
      <dsp:txXfrm>
        <a:off x="3416398" y="2150746"/>
        <a:ext cx="2656483" cy="720000"/>
      </dsp:txXfrm>
    </dsp:sp>
    <dsp:sp modelId="{487A9EAB-26B9-4ECF-B5D9-050333DD47D0}">
      <dsp:nvSpPr>
        <dsp:cNvPr id="0" name=""/>
        <dsp:cNvSpPr/>
      </dsp:nvSpPr>
      <dsp:spPr>
        <a:xfrm>
          <a:off x="813044" y="3534866"/>
          <a:ext cx="1620455" cy="162045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FA22FC-FB41-49B9-A0D1-77260CA1C046}">
      <dsp:nvSpPr>
        <dsp:cNvPr id="0" name=""/>
        <dsp:cNvSpPr/>
      </dsp:nvSpPr>
      <dsp:spPr>
        <a:xfrm>
          <a:off x="1158387" y="3880209"/>
          <a:ext cx="929769" cy="929769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1F3446-B574-46DA-A95E-F5BC4595946F}">
      <dsp:nvSpPr>
        <dsp:cNvPr id="0" name=""/>
        <dsp:cNvSpPr/>
      </dsp:nvSpPr>
      <dsp:spPr>
        <a:xfrm>
          <a:off x="295030" y="5660053"/>
          <a:ext cx="26564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REGLAMENTO DE TFG</a:t>
          </a:r>
        </a:p>
      </dsp:txBody>
      <dsp:txXfrm>
        <a:off x="295030" y="5660053"/>
        <a:ext cx="2656483" cy="720000"/>
      </dsp:txXfrm>
    </dsp:sp>
    <dsp:sp modelId="{6A5AB63B-B0F9-4E5E-B130-BAD290C83E43}">
      <dsp:nvSpPr>
        <dsp:cNvPr id="0" name=""/>
        <dsp:cNvSpPr/>
      </dsp:nvSpPr>
      <dsp:spPr>
        <a:xfrm>
          <a:off x="3934413" y="3534866"/>
          <a:ext cx="1620455" cy="1620455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B27381-3700-4756-AD96-F4B3FD2F0D5B}">
      <dsp:nvSpPr>
        <dsp:cNvPr id="0" name=""/>
        <dsp:cNvSpPr/>
      </dsp:nvSpPr>
      <dsp:spPr>
        <a:xfrm>
          <a:off x="4279756" y="3880209"/>
          <a:ext cx="929769" cy="929769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D25105-6E7E-4990-AAA8-9ECB54109AD7}">
      <dsp:nvSpPr>
        <dsp:cNvPr id="0" name=""/>
        <dsp:cNvSpPr/>
      </dsp:nvSpPr>
      <dsp:spPr>
        <a:xfrm>
          <a:off x="3416398" y="5388772"/>
          <a:ext cx="265648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MX" sz="2000" kern="1200" dirty="0"/>
            <a:t>Presentación del tema de investigación</a:t>
          </a:r>
          <a:endParaRPr lang="en-US" sz="2000" kern="1200" dirty="0"/>
        </a:p>
      </dsp:txBody>
      <dsp:txXfrm>
        <a:off x="3416398" y="5388772"/>
        <a:ext cx="2656483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96D39-C9E8-481D-8B90-EFA2554B9C4E}">
      <dsp:nvSpPr>
        <dsp:cNvPr id="0" name=""/>
        <dsp:cNvSpPr/>
      </dsp:nvSpPr>
      <dsp:spPr>
        <a:xfrm>
          <a:off x="6491" y="464256"/>
          <a:ext cx="1700154" cy="51004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350" tIns="134350" rIns="134350" bIns="13435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Presentación</a:t>
          </a:r>
          <a:endParaRPr lang="es-CR" sz="1700" kern="1200" dirty="0"/>
        </a:p>
      </dsp:txBody>
      <dsp:txXfrm>
        <a:off x="6491" y="464256"/>
        <a:ext cx="1700154" cy="510046"/>
      </dsp:txXfrm>
    </dsp:sp>
    <dsp:sp modelId="{FDF014EE-760F-452A-ABE4-B0652B347F75}">
      <dsp:nvSpPr>
        <dsp:cNvPr id="0" name=""/>
        <dsp:cNvSpPr/>
      </dsp:nvSpPr>
      <dsp:spPr>
        <a:xfrm>
          <a:off x="6491" y="974302"/>
          <a:ext cx="1700154" cy="529633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937" tIns="167937" rIns="167937" bIns="167937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S" sz="1300" kern="1200" dirty="0"/>
            <a:t>_Portada y documento de refrendo de aprobación</a:t>
          </a:r>
          <a:endParaRPr lang="es-CR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S" sz="1300" kern="1200" dirty="0"/>
            <a:t>_A</a:t>
          </a:r>
          <a:r>
            <a:rPr lang="es-CR" sz="1300" kern="1200" dirty="0" err="1"/>
            <a:t>gradecimientos</a:t>
          </a:r>
          <a:endParaRPr lang="es-CR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S" sz="1300" kern="1200" dirty="0"/>
            <a:t>_Resumen</a:t>
          </a:r>
          <a:endParaRPr lang="es-CR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R" sz="1300" kern="1200" dirty="0"/>
            <a:t>_Índice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R" sz="1300" kern="1200" dirty="0"/>
            <a:t>_Lista de cuadros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R" sz="1300" kern="1200" dirty="0"/>
            <a:t>_Lista de figuras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R" sz="1300" kern="1200" dirty="0"/>
            <a:t>_Lista de abreviaturas</a:t>
          </a:r>
        </a:p>
      </dsp:txBody>
      <dsp:txXfrm>
        <a:off x="6491" y="974302"/>
        <a:ext cx="1700154" cy="5296330"/>
      </dsp:txXfrm>
    </dsp:sp>
    <dsp:sp modelId="{B3552117-DC97-4498-BB86-DDA70F029C76}">
      <dsp:nvSpPr>
        <dsp:cNvPr id="0" name=""/>
        <dsp:cNvSpPr/>
      </dsp:nvSpPr>
      <dsp:spPr>
        <a:xfrm>
          <a:off x="1814540" y="464256"/>
          <a:ext cx="1700154" cy="510046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350" tIns="134350" rIns="134350" bIns="13435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700" kern="1200" dirty="0"/>
            <a:t>Desarrollo</a:t>
          </a:r>
        </a:p>
      </dsp:txBody>
      <dsp:txXfrm>
        <a:off x="1814540" y="464256"/>
        <a:ext cx="1700154" cy="510046"/>
      </dsp:txXfrm>
    </dsp:sp>
    <dsp:sp modelId="{64A85CA6-72BA-46DF-8FE2-D93D7561A89F}">
      <dsp:nvSpPr>
        <dsp:cNvPr id="0" name=""/>
        <dsp:cNvSpPr/>
      </dsp:nvSpPr>
      <dsp:spPr>
        <a:xfrm>
          <a:off x="1814540" y="974302"/>
          <a:ext cx="1700154" cy="5296330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937" tIns="167937" rIns="167937" bIns="167937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_</a:t>
          </a:r>
          <a:r>
            <a:rPr lang="es-ES" sz="1300" b="1" kern="1200" dirty="0"/>
            <a:t>Capítulo I. </a:t>
          </a:r>
          <a:r>
            <a:rPr lang="es-ES" sz="1300" kern="1200" dirty="0"/>
            <a:t>Planteamiento de la Investigación.</a:t>
          </a:r>
          <a:endParaRPr lang="es-CR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300" kern="1200" dirty="0"/>
            <a:t>_</a:t>
          </a:r>
          <a:r>
            <a:rPr lang="es-CR" sz="1300" b="1" kern="1200" dirty="0"/>
            <a:t>Capítulo II. </a:t>
          </a:r>
          <a:r>
            <a:rPr lang="es-CR" sz="1300" kern="1200" dirty="0"/>
            <a:t>Marco Teórico.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_</a:t>
          </a:r>
          <a:r>
            <a:rPr lang="es-ES" sz="1300" b="1" kern="1200" dirty="0"/>
            <a:t>Capítulo III. </a:t>
          </a:r>
          <a:r>
            <a:rPr lang="es-ES" sz="1300" kern="1200" dirty="0"/>
            <a:t>Contexto institucional: se hace una caracterización de la organización, del contexto socioeconómico y de los aspectos legales del objeto de estudio.</a:t>
          </a:r>
          <a:endParaRPr lang="es-CR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300" kern="1200" dirty="0"/>
            <a:t>_</a:t>
          </a:r>
          <a:r>
            <a:rPr lang="es-CR" sz="1300" b="1" kern="1200" dirty="0"/>
            <a:t>Capítulo IV. </a:t>
          </a:r>
          <a:r>
            <a:rPr lang="es-CR" sz="1300" kern="1200" dirty="0"/>
            <a:t>Análisis de Resultados.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_</a:t>
          </a:r>
          <a:r>
            <a:rPr lang="es-ES" sz="1300" b="1" kern="1200" dirty="0"/>
            <a:t>Capítulo V. </a:t>
          </a:r>
          <a:r>
            <a:rPr lang="es-ES" sz="1300" kern="1200" dirty="0"/>
            <a:t>Propuesta de Acción.</a:t>
          </a:r>
          <a:endParaRPr lang="es-CR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_</a:t>
          </a:r>
          <a:r>
            <a:rPr lang="es-ES" sz="1300" b="1" kern="1200" dirty="0"/>
            <a:t>Capítulo VI. </a:t>
          </a:r>
          <a:r>
            <a:rPr lang="es-ES" sz="1300" kern="1200" dirty="0"/>
            <a:t>Conclusiones y Recomendaciones.</a:t>
          </a:r>
          <a:endParaRPr lang="es-CR" sz="1300" kern="1200" dirty="0"/>
        </a:p>
      </dsp:txBody>
      <dsp:txXfrm>
        <a:off x="1814540" y="974302"/>
        <a:ext cx="1700154" cy="5296330"/>
      </dsp:txXfrm>
    </dsp:sp>
    <dsp:sp modelId="{5BD1DC05-4FC2-42DD-88CE-435E08DFFA7E}">
      <dsp:nvSpPr>
        <dsp:cNvPr id="0" name=""/>
        <dsp:cNvSpPr/>
      </dsp:nvSpPr>
      <dsp:spPr>
        <a:xfrm>
          <a:off x="3622589" y="464256"/>
          <a:ext cx="1700154" cy="510046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350" tIns="134350" rIns="134350" bIns="13435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700" kern="1200" dirty="0"/>
            <a:t>Parte Final</a:t>
          </a:r>
        </a:p>
      </dsp:txBody>
      <dsp:txXfrm>
        <a:off x="3622589" y="464256"/>
        <a:ext cx="1700154" cy="510046"/>
      </dsp:txXfrm>
    </dsp:sp>
    <dsp:sp modelId="{7841D305-593A-46CB-B2CC-3B27A770AB53}">
      <dsp:nvSpPr>
        <dsp:cNvPr id="0" name=""/>
        <dsp:cNvSpPr/>
      </dsp:nvSpPr>
      <dsp:spPr>
        <a:xfrm>
          <a:off x="3622589" y="974302"/>
          <a:ext cx="1700154" cy="5296330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937" tIns="167937" rIns="167937" bIns="167937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300" kern="1200" dirty="0"/>
            <a:t>_Bibliografía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300" kern="1200" dirty="0"/>
            <a:t>_Apéndice o anexos</a:t>
          </a:r>
        </a:p>
      </dsp:txBody>
      <dsp:txXfrm>
        <a:off x="3622589" y="974302"/>
        <a:ext cx="1700154" cy="52963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090A5-6EDE-4200-8AEA-034769E5FA61}">
      <dsp:nvSpPr>
        <dsp:cNvPr id="0" name=""/>
        <dsp:cNvSpPr/>
      </dsp:nvSpPr>
      <dsp:spPr>
        <a:xfrm>
          <a:off x="0" y="430439"/>
          <a:ext cx="5409241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0" i="0" kern="1200" baseline="0"/>
            <a:t>Generalidades de la investigación.</a:t>
          </a:r>
          <a:endParaRPr lang="en-US" sz="1700" kern="1200"/>
        </a:p>
      </dsp:txBody>
      <dsp:txXfrm>
        <a:off x="19904" y="450343"/>
        <a:ext cx="5369433" cy="367937"/>
      </dsp:txXfrm>
    </dsp:sp>
    <dsp:sp modelId="{E92CB909-CFCE-4668-9F54-1B6A69044906}">
      <dsp:nvSpPr>
        <dsp:cNvPr id="0" name=""/>
        <dsp:cNvSpPr/>
      </dsp:nvSpPr>
      <dsp:spPr>
        <a:xfrm>
          <a:off x="0" y="887145"/>
          <a:ext cx="5409241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0" i="0" kern="1200" baseline="0"/>
            <a:t>Abordaje epistemológico de la propuesta de investigación.</a:t>
          </a:r>
          <a:endParaRPr lang="en-US" sz="1700" kern="1200"/>
        </a:p>
      </dsp:txBody>
      <dsp:txXfrm>
        <a:off x="19904" y="907049"/>
        <a:ext cx="5369433" cy="367937"/>
      </dsp:txXfrm>
    </dsp:sp>
    <dsp:sp modelId="{C79A155E-7D09-4F21-9D3B-0468A4A72E08}">
      <dsp:nvSpPr>
        <dsp:cNvPr id="0" name=""/>
        <dsp:cNvSpPr/>
      </dsp:nvSpPr>
      <dsp:spPr>
        <a:xfrm>
          <a:off x="0" y="1343850"/>
          <a:ext cx="5409241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0" i="0" kern="1200" baseline="0"/>
            <a:t>La realidad de estudio.</a:t>
          </a:r>
          <a:endParaRPr lang="en-US" sz="1700" kern="1200"/>
        </a:p>
      </dsp:txBody>
      <dsp:txXfrm>
        <a:off x="19904" y="1363754"/>
        <a:ext cx="5369433" cy="367937"/>
      </dsp:txXfrm>
    </dsp:sp>
    <dsp:sp modelId="{D836347D-289D-4D54-AA7D-0D806982C0EA}">
      <dsp:nvSpPr>
        <dsp:cNvPr id="0" name=""/>
        <dsp:cNvSpPr/>
      </dsp:nvSpPr>
      <dsp:spPr>
        <a:xfrm>
          <a:off x="0" y="1800555"/>
          <a:ext cx="5409241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0" i="0" kern="1200" baseline="0"/>
            <a:t>Ubicación temporal y espacial.</a:t>
          </a:r>
          <a:endParaRPr lang="en-US" sz="1700" kern="1200"/>
        </a:p>
      </dsp:txBody>
      <dsp:txXfrm>
        <a:off x="19904" y="1820459"/>
        <a:ext cx="5369433" cy="367937"/>
      </dsp:txXfrm>
    </dsp:sp>
    <dsp:sp modelId="{6CD8EAC4-E0FE-458C-867E-62484A67168E}">
      <dsp:nvSpPr>
        <dsp:cNvPr id="0" name=""/>
        <dsp:cNvSpPr/>
      </dsp:nvSpPr>
      <dsp:spPr>
        <a:xfrm>
          <a:off x="0" y="2257260"/>
          <a:ext cx="5409241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0" i="0" kern="1200" baseline="0"/>
            <a:t>Niveles de análisis.</a:t>
          </a:r>
          <a:endParaRPr lang="en-US" sz="1700" kern="1200"/>
        </a:p>
      </dsp:txBody>
      <dsp:txXfrm>
        <a:off x="19904" y="2277164"/>
        <a:ext cx="5369433" cy="367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8AA126-C08F-F53B-AC43-F60E0E2F1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2517C7-10E4-CB3F-001C-545402AEF9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93A533-D550-5FD3-8E9F-EC224C14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DD2D-AC04-4298-9CAF-C01311B6187D}" type="datetimeFigureOut">
              <a:rPr lang="es-CR" smtClean="0"/>
              <a:t>5/5/2024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F984EF-29FE-2EFC-304B-43DD981E2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E7128C-C866-092B-410D-2873E395C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19045-5A18-43FE-886C-1EFFC6A74ED8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70953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A52899-A566-CE0A-BB02-7E945049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3FF0A08-38D8-BDC7-9E2E-2319ABAC3C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E85F39-CCCD-1F26-5E7B-1BD0E6566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DD2D-AC04-4298-9CAF-C01311B6187D}" type="datetimeFigureOut">
              <a:rPr lang="es-CR" smtClean="0"/>
              <a:t>5/5/2024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49E2C7-FBE2-B30C-D381-C665490C1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932349-B9D9-A0AE-3001-F5488B8E2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19045-5A18-43FE-886C-1EFFC6A74ED8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98971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EF3C1F3-C8F3-EC81-7FC1-6AB7B81D8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7601BE-FB2B-F2E3-0002-3043CAD16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EE9DCF-F18A-4361-AB8A-C73C8EFA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DD2D-AC04-4298-9CAF-C01311B6187D}" type="datetimeFigureOut">
              <a:rPr lang="es-CR" smtClean="0"/>
              <a:t>5/5/2024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FB0A27-5D8A-0ECE-917F-10810B77E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34173C-903C-6521-2C89-21DF2DE06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19045-5A18-43FE-886C-1EFFC6A74ED8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24494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C79A59-1225-C723-688B-8C039F370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978A9A-4D6F-3071-04A9-80F6AD7EB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88ABB2-38A8-28EA-D77E-62E7611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DD2D-AC04-4298-9CAF-C01311B6187D}" type="datetimeFigureOut">
              <a:rPr lang="es-CR" smtClean="0"/>
              <a:t>5/5/2024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D658B5-87D5-7F2C-6558-B0B5B344E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205C62-C0A6-9A28-8D9A-D89035FA4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19045-5A18-43FE-886C-1EFFC6A74ED8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118872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2CE2CD-ABE0-EC37-65F8-7F353053E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58A06A-FD80-4DD5-3E43-2FE999C7F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FC617A-4B98-5051-6915-415522EE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DD2D-AC04-4298-9CAF-C01311B6187D}" type="datetimeFigureOut">
              <a:rPr lang="es-CR" smtClean="0"/>
              <a:t>5/5/2024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D1C319-5444-E48D-2714-EBCDEA9CB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F081BD-DB80-7093-D5C0-7B07AB69F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19045-5A18-43FE-886C-1EFFC6A74ED8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531974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611897-03E7-001A-8199-A419EBA71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290410-781C-3353-3429-3D7AE8256E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F31D03-635C-3112-4268-44B8ADCF6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E816DB-BEF3-2131-A85C-1C081B762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DD2D-AC04-4298-9CAF-C01311B6187D}" type="datetimeFigureOut">
              <a:rPr lang="es-CR" smtClean="0"/>
              <a:t>5/5/2024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0D3FBBE-91FF-2A84-1E67-38FCB780E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A223D3-0D8D-4690-ADEB-BC296D4F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19045-5A18-43FE-886C-1EFFC6A74ED8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961307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0A54F6-6673-1EF5-A99C-2AD3B7804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6ACC1C-B5E6-25A4-2A12-47131EB2C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E650DA-226E-FA68-4228-BEB52DFA3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30A489-3827-8777-B5EA-8D0ACA207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E1F241D-42F5-C617-216C-FC4BF2A0C5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803BC6A-1C1D-0EB5-50F5-97040A32D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DD2D-AC04-4298-9CAF-C01311B6187D}" type="datetimeFigureOut">
              <a:rPr lang="es-CR" smtClean="0"/>
              <a:t>5/5/2024</a:t>
            </a:fld>
            <a:endParaRPr lang="es-C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1444C78-FFAC-839E-92BE-D9F936DC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364E589-94B7-49A1-D0D2-2E0B4080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19045-5A18-43FE-886C-1EFFC6A74ED8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417028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AEB9B-AFC9-5611-CFD0-73F46ADF6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5B93894-D2B8-6B7C-DE19-7D519D2B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DD2D-AC04-4298-9CAF-C01311B6187D}" type="datetimeFigureOut">
              <a:rPr lang="es-CR" smtClean="0"/>
              <a:t>5/5/2024</a:t>
            </a:fld>
            <a:endParaRPr lang="es-C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E424A69-D73D-7E44-7FCF-A09CD36A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3C9CB2-1F6B-E1DC-1A72-136EFF2AC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19045-5A18-43FE-886C-1EFFC6A74ED8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919665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906651F-742B-E6A6-4BC7-19DCDC83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DD2D-AC04-4298-9CAF-C01311B6187D}" type="datetimeFigureOut">
              <a:rPr lang="es-CR" smtClean="0"/>
              <a:t>5/5/2024</a:t>
            </a:fld>
            <a:endParaRPr lang="es-C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E58FD9C-360B-F36C-4050-BDDDC8752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A74132-A07C-C079-E5C6-1DF14FECA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19045-5A18-43FE-886C-1EFFC6A74ED8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725153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07FF1B-FD9E-1F30-3350-E738B2EE8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BC76FA-F5B4-AE51-7160-2EB745C13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A7554A4-5CC6-578D-DB03-04A1494465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6B32C2-1C40-BAA2-0FF6-4B9D9E825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DD2D-AC04-4298-9CAF-C01311B6187D}" type="datetimeFigureOut">
              <a:rPr lang="es-CR" smtClean="0"/>
              <a:t>5/5/2024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F039B2-DA0B-C96B-9536-5B7B46161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A5FDFC-B6C9-C9A4-0D0F-1D6EDBC9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19045-5A18-43FE-886C-1EFFC6A74ED8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87691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0C2AFE-0ADE-C435-3CE1-23C18257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D1C2988-1BC8-3C8B-5A7D-4A9AD1D4E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C0D0263-8747-5268-DA0A-F72FDC1E0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D01A4C-1164-475E-59EF-02002C68A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1DD2D-AC04-4298-9CAF-C01311B6187D}" type="datetimeFigureOut">
              <a:rPr lang="es-CR" smtClean="0"/>
              <a:t>5/5/2024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031FAA-5985-A545-DDA9-678BDF4C6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489D59-B424-C167-604D-8C2A4B7A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19045-5A18-43FE-886C-1EFFC6A74ED8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741162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FE8FF75-638F-1232-E715-3F4935F7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BBA27E-51F0-67A7-815F-AC3139D84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516B33-B74C-3DA1-938D-769C2106B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1DD2D-AC04-4298-9CAF-C01311B6187D}" type="datetimeFigureOut">
              <a:rPr lang="es-CR" smtClean="0"/>
              <a:t>5/5/2024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9376A2-9DE4-0AA1-E02F-6E6D5D0B4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3B0AF2-B8F7-8865-E25A-D2FCF9047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19045-5A18-43FE-886C-1EFFC6A74ED8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3656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i.cultura.cr/capacitacion-apoyo/instituto-centroamericano-de-administracion-publica-icap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dra.mgsirias@outlook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raseunhombre.blogspot.com/2016/10/comentarios-comentados.html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si.cultura.cr/capacitacion-apoyo/instituto-centroamericano-de-administracion-publica-icap.html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cajacr-my.sharepoint.com/personal/mgsirias_ccss_sa_cr/Documents/TFG/Curso/Libros/A%20Su&#241;&#233;%20Torrents_Posicionamiento%20epistemol&#243;gico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hyperlink" Target="https://cajacr-my.sharepoint.com/personal/mgsirias_ccss_sa_cr/Documents/TFG/Curso/Curso%20M%C3%A9todos%20y%20t%C3%A9cnicas%20de%20investigaci%C3%B3n/M%C3%B3dulo%20I%20Edificando%20el%20problema%20de%20investigaci%C3%B3n.pptx?web=1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1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9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ajacr-my.sharepoint.com/personal/mgsirias_ccss_sa_cr/Documents/TFG/Curso/Curso%20M%C3%A9todos%20y%20t%C3%A9cnicas%20de%20investigaci%C3%B3n/M%C3%B3dulo%20II%20Enfoques%20de%20la%20investigaci%C3%B3n.pptx?web=1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" name="Rectangle 19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8" name="Imagen 9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5703391-6E33-4917-8E61-77993886C5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08" b="13369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206" name="Rectangle 20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8C278-835D-824A-A9B6-E6E92311FC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4396" y="1668957"/>
            <a:ext cx="3822189" cy="18999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700" dirty="0" err="1"/>
              <a:t>Maestría</a:t>
            </a:r>
            <a:r>
              <a:rPr lang="en-US" sz="2700" dirty="0"/>
              <a:t> </a:t>
            </a:r>
            <a:r>
              <a:rPr lang="en-US" sz="2700" dirty="0" err="1"/>
              <a:t>en</a:t>
            </a:r>
            <a:r>
              <a:rPr lang="en-US" sz="2700" dirty="0"/>
              <a:t> </a:t>
            </a:r>
            <a:r>
              <a:rPr lang="en-US" sz="2700" dirty="0" err="1"/>
              <a:t>Epidemiología</a:t>
            </a:r>
            <a:r>
              <a:rPr lang="en-US" sz="2700" dirty="0"/>
              <a:t> </a:t>
            </a:r>
            <a:r>
              <a:rPr lang="en-US" sz="2700" dirty="0" err="1"/>
              <a:t>Aplicada</a:t>
            </a:r>
            <a:r>
              <a:rPr lang="en-US" sz="2700" dirty="0"/>
              <a:t> a la </a:t>
            </a:r>
            <a:r>
              <a:rPr lang="en-US" sz="2700" dirty="0" err="1"/>
              <a:t>Gerencia</a:t>
            </a:r>
            <a:r>
              <a:rPr lang="en-US" sz="2700" dirty="0"/>
              <a:t> de la </a:t>
            </a:r>
            <a:r>
              <a:rPr lang="en-US" sz="2700" dirty="0" err="1"/>
              <a:t>Salud</a:t>
            </a:r>
            <a:r>
              <a:rPr lang="en-US" sz="2700" dirty="0"/>
              <a:t> </a:t>
            </a:r>
            <a:r>
              <a:rPr lang="en-US" sz="2700" dirty="0" err="1"/>
              <a:t>Pública</a:t>
            </a:r>
            <a:br>
              <a:rPr lang="en-US" sz="2700" dirty="0"/>
            </a:br>
            <a:br>
              <a:rPr lang="en-US" sz="2700" dirty="0"/>
            </a:br>
            <a:r>
              <a:rPr lang="en-US" sz="2700" dirty="0"/>
              <a:t>II </a:t>
            </a:r>
            <a:r>
              <a:rPr lang="en-US" sz="2700" dirty="0" err="1"/>
              <a:t>Promoción</a:t>
            </a:r>
            <a:r>
              <a:rPr lang="en-US" sz="2700" dirty="0"/>
              <a:t> </a:t>
            </a: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r>
              <a:rPr lang="en-US" sz="2700" b="1" dirty="0"/>
              <a:t>Taller de </a:t>
            </a:r>
            <a:r>
              <a:rPr lang="en-US" sz="2700" b="1" dirty="0" err="1"/>
              <a:t>tesis</a:t>
            </a:r>
            <a:r>
              <a:rPr lang="en-US" sz="2700" b="1" dirty="0"/>
              <a:t> I</a:t>
            </a:r>
          </a:p>
        </p:txBody>
      </p:sp>
      <p:sp>
        <p:nvSpPr>
          <p:cNvPr id="169" name="CuadroTexto 2">
            <a:extLst>
              <a:ext uri="{FF2B5EF4-FFF2-40B4-BE49-F238E27FC236}">
                <a16:creationId xmlns:a16="http://schemas.microsoft.com/office/drawing/2014/main" id="{E192024A-7278-CA7A-BF46-33FB2C221DF5}"/>
              </a:ext>
            </a:extLst>
          </p:cNvPr>
          <p:cNvSpPr txBox="1"/>
          <p:nvPr/>
        </p:nvSpPr>
        <p:spPr>
          <a:xfrm>
            <a:off x="8184396" y="4492101"/>
            <a:ext cx="3618743" cy="1065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/>
              <a:t>Profesor</a:t>
            </a:r>
            <a:r>
              <a:rPr lang="en-US" sz="1600" dirty="0"/>
              <a:t>: María Gabriela Sirias Pérez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6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hlinkClick r:id="rId4"/>
              </a:rPr>
              <a:t>dra.mgsirias@outlook.com</a:t>
            </a:r>
            <a:r>
              <a:rPr lang="en-US" sz="16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204DE3-5560-C94B-8CCD-365D47776B82}"/>
              </a:ext>
            </a:extLst>
          </p:cNvPr>
          <p:cNvSpPr txBox="1"/>
          <p:nvPr/>
        </p:nvSpPr>
        <p:spPr>
          <a:xfrm>
            <a:off x="10317892" y="6963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4833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E3B649-0126-6B4A-8E96-3460706CB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Comentarios</a:t>
            </a:r>
          </a:p>
        </p:txBody>
      </p:sp>
      <p:pic>
        <p:nvPicPr>
          <p:cNvPr id="5" name="Imagen 4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C1C53C53-433C-3D18-E449-5FBF924647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978" b="5753"/>
          <a:stretch/>
        </p:blipFill>
        <p:spPr>
          <a:xfrm>
            <a:off x="2138618" y="1845426"/>
            <a:ext cx="7911711" cy="445030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BD394F5-561B-C7A2-45CB-DA47728F8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0331" y="30067"/>
            <a:ext cx="981541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74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51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D4FD1E6-FEFC-2149-BFC0-5114BC41D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687" y="1441203"/>
            <a:ext cx="2087775" cy="2831976"/>
          </a:xfrm>
        </p:spPr>
        <p:txBody>
          <a:bodyPr anchor="ctr">
            <a:normAutofit/>
          </a:bodyPr>
          <a:lstStyle/>
          <a:p>
            <a:r>
              <a:rPr lang="es-ES_tradnl" sz="4800" dirty="0">
                <a:solidFill>
                  <a:schemeClr val="bg1"/>
                </a:solidFill>
              </a:rPr>
              <a:t>                                              Agenda del día </a:t>
            </a:r>
            <a:br>
              <a:rPr lang="es-ES_tradnl" sz="4800" dirty="0">
                <a:solidFill>
                  <a:schemeClr val="bg1"/>
                </a:solidFill>
              </a:rPr>
            </a:br>
            <a:endParaRPr lang="es-ES_tradnl" sz="4800" dirty="0">
              <a:solidFill>
                <a:schemeClr val="bg1"/>
              </a:solidFill>
            </a:endParaRPr>
          </a:p>
        </p:txBody>
      </p:sp>
      <p:graphicFrame>
        <p:nvGraphicFramePr>
          <p:cNvPr id="30" name="Marcador de contenido 4">
            <a:extLst>
              <a:ext uri="{FF2B5EF4-FFF2-40B4-BE49-F238E27FC236}">
                <a16:creationId xmlns:a16="http://schemas.microsoft.com/office/drawing/2014/main" id="{161DB6C9-92BE-4F70-A396-E8C68BE15C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5196477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7C8F44C-A875-9E5E-C20B-BC329A8B96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33723" y="5654724"/>
            <a:ext cx="981895" cy="98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0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C6133B-1AAD-8D07-7149-F89FE5DFA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5" r="8633" b="2"/>
          <a:stretch/>
        </p:blipFill>
        <p:spPr>
          <a:xfrm>
            <a:off x="20" y="10"/>
            <a:ext cx="6204384" cy="5114534"/>
          </a:xfrm>
          <a:custGeom>
            <a:avLst/>
            <a:gdLst/>
            <a:ahLst/>
            <a:cxnLst/>
            <a:rect l="l" t="t" r="r" b="b"/>
            <a:pathLst>
              <a:path w="6204404" h="5114544">
                <a:moveTo>
                  <a:pt x="5659431" y="0"/>
                </a:moveTo>
                <a:lnTo>
                  <a:pt x="6157098" y="0"/>
                </a:lnTo>
                <a:lnTo>
                  <a:pt x="6181355" y="190991"/>
                </a:lnTo>
                <a:cubicBezTo>
                  <a:pt x="6196596" y="341154"/>
                  <a:pt x="6204404" y="493515"/>
                  <a:pt x="6204404" y="647700"/>
                </a:cubicBezTo>
                <a:cubicBezTo>
                  <a:pt x="6204404" y="3114670"/>
                  <a:pt x="4205578" y="5114544"/>
                  <a:pt x="1739900" y="5114544"/>
                </a:cubicBezTo>
                <a:cubicBezTo>
                  <a:pt x="1123481" y="5114544"/>
                  <a:pt x="536240" y="4989552"/>
                  <a:pt x="2114" y="4763518"/>
                </a:cubicBezTo>
                <a:lnTo>
                  <a:pt x="0" y="4762561"/>
                </a:lnTo>
                <a:lnTo>
                  <a:pt x="0" y="4226363"/>
                </a:lnTo>
                <a:lnTo>
                  <a:pt x="15791" y="4234455"/>
                </a:lnTo>
                <a:cubicBezTo>
                  <a:pt x="537360" y="4485921"/>
                  <a:pt x="1122182" y="4626842"/>
                  <a:pt x="1739899" y="4626842"/>
                </a:cubicBezTo>
                <a:cubicBezTo>
                  <a:pt x="3936226" y="4626842"/>
                  <a:pt x="5716700" y="2845319"/>
                  <a:pt x="5716700" y="647700"/>
                </a:cubicBezTo>
                <a:cubicBezTo>
                  <a:pt x="5716700" y="510349"/>
                  <a:pt x="5709745" y="374623"/>
                  <a:pt x="5696169" y="240856"/>
                </a:cubicBez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B0E6CFE-94A8-4257-A040-078B29BEB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6"/>
            <a:ext cx="4164011" cy="26114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/>
              <a:t>Partes</a:t>
            </a:r>
            <a:r>
              <a:rPr lang="en-US" sz="3600" dirty="0"/>
              <a:t> del </a:t>
            </a:r>
            <a:r>
              <a:rPr lang="en-US" sz="3600" dirty="0" err="1"/>
              <a:t>Trabajo</a:t>
            </a:r>
            <a:r>
              <a:rPr lang="en-US" sz="3600" dirty="0"/>
              <a:t> Final de </a:t>
            </a:r>
            <a:r>
              <a:rPr lang="en-US" sz="3600" dirty="0" err="1"/>
              <a:t>Graduación</a:t>
            </a:r>
            <a:r>
              <a:rPr lang="en-US" sz="3600" dirty="0"/>
              <a:t> (TFG)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6A06A85-823E-49ED-95D0-F5465A79FDED}"/>
              </a:ext>
            </a:extLst>
          </p:cNvPr>
          <p:cNvSpPr txBox="1"/>
          <p:nvPr/>
        </p:nvSpPr>
        <p:spPr>
          <a:xfrm>
            <a:off x="150606" y="6519446"/>
            <a:ext cx="86383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800" dirty="0"/>
              <a:t>Consejo Académico ICAP (20 de octubre de 2020), Reglamento de Trabajos Finales de Graduación de los Programas de Posgrado del ICAP, Instituto Centroamericano de Administración Pública, p. 12-13 </a:t>
            </a:r>
            <a:endParaRPr lang="es-CR" sz="80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40C45952-FE84-4B0A-B81D-4E42DE37FD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542952"/>
              </p:ext>
            </p:extLst>
          </p:nvPr>
        </p:nvGraphicFramePr>
        <p:xfrm>
          <a:off x="6381750" y="0"/>
          <a:ext cx="5329236" cy="6734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5B55DB54-CCB6-7A9A-6D33-791BC5B8B6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867" y="2557277"/>
            <a:ext cx="981541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70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8F8FBCF-BDF2-05D1-E1BC-BD3B3A484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714" y="457200"/>
            <a:ext cx="4576571" cy="5943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5F93319-E8C4-5D89-D1A8-317D6C05C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4347" y="5662768"/>
            <a:ext cx="981541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93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50C1C5-BB36-4BA0-BCBF-45A0CDA8E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3112"/>
            <a:ext cx="10515600" cy="4351338"/>
          </a:xfrm>
        </p:spPr>
        <p:txBody>
          <a:bodyPr/>
          <a:lstStyle/>
          <a:p>
            <a:pPr marL="0" indent="0" algn="l">
              <a:buNone/>
            </a:pPr>
            <a:r>
              <a:rPr lang="es-E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Capítulo I. Planteamiento de la Investigación </a:t>
            </a:r>
          </a:p>
          <a:p>
            <a:pPr marL="0" indent="0" algn="l">
              <a:buNone/>
            </a:pPr>
            <a:endParaRPr lang="es-C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/>
            <a:r>
              <a:rPr lang="es-E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1.1. Antecedentes de la investigación </a:t>
            </a:r>
          </a:p>
          <a:p>
            <a:pPr lvl="1"/>
            <a:r>
              <a:rPr lang="es-E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1.2. El problema de investigación </a:t>
            </a:r>
          </a:p>
          <a:p>
            <a:pPr lvl="1"/>
            <a:r>
              <a:rPr lang="es-CR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1.3. Justificación </a:t>
            </a:r>
          </a:p>
          <a:p>
            <a:pPr lvl="1"/>
            <a:r>
              <a:rPr lang="es-CR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1.4. Objetivos </a:t>
            </a:r>
          </a:p>
          <a:p>
            <a:pPr lvl="1"/>
            <a:r>
              <a:rPr lang="es-E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1.5. Diseño metodológico de la investigación: hipótesis o preguntas de investigación, operacionalización de variables o categorías de análisis, </a:t>
            </a:r>
            <a:r>
              <a:rPr lang="es-ES" sz="1400" b="0" i="0" strike="noStrike" baseline="0" dirty="0"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métodos</a:t>
            </a:r>
            <a:r>
              <a:rPr lang="es-ES" sz="1400" b="0" i="0" strike="noStrike" baseline="0" dirty="0">
                <a:latin typeface="Arial" panose="020B0604020202020204" pitchFamily="34" charset="0"/>
              </a:rPr>
              <a:t> </a:t>
            </a:r>
            <a:r>
              <a:rPr lang="es-E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y técnicas de recolección de información, fases de investigación.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0B7D61-4A63-431B-964E-F3550B17A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63550"/>
            <a:ext cx="9992360" cy="136207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3297782-7771-4F7E-805B-64EADD34D9B0}"/>
              </a:ext>
            </a:extLst>
          </p:cNvPr>
          <p:cNvSpPr/>
          <p:nvPr/>
        </p:nvSpPr>
        <p:spPr>
          <a:xfrm>
            <a:off x="2277994" y="4785975"/>
            <a:ext cx="195872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Epistemología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8B91253-A140-4865-B2D6-C2F0F580C783}"/>
              </a:ext>
            </a:extLst>
          </p:cNvPr>
          <p:cNvSpPr/>
          <p:nvPr/>
        </p:nvSpPr>
        <p:spPr>
          <a:xfrm>
            <a:off x="4315410" y="5476855"/>
            <a:ext cx="234198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 realidad del estudio</a:t>
            </a:r>
            <a:endParaRPr lang="es-E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21CDC5E-D9D8-4F0F-B567-8121366820C7}"/>
              </a:ext>
            </a:extLst>
          </p:cNvPr>
          <p:cNvSpPr/>
          <p:nvPr/>
        </p:nvSpPr>
        <p:spPr>
          <a:xfrm>
            <a:off x="4973479" y="4652351"/>
            <a:ext cx="690356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Ubicación temporal y espacial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3B227B2-D9C6-4987-9E37-E42C1B53AF6D}"/>
              </a:ext>
            </a:extLst>
          </p:cNvPr>
          <p:cNvSpPr/>
          <p:nvPr/>
        </p:nvSpPr>
        <p:spPr>
          <a:xfrm>
            <a:off x="8750455" y="5617254"/>
            <a:ext cx="192501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Niveles de análisis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DA594C1-C2B8-FB8D-8099-C508855C3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29" y="5801920"/>
            <a:ext cx="981541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28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Un montón de hilo colorido convertido en una bombilla de hilo amarillo">
            <a:extLst>
              <a:ext uri="{FF2B5EF4-FFF2-40B4-BE49-F238E27FC236}">
                <a16:creationId xmlns:a16="http://schemas.microsoft.com/office/drawing/2014/main" id="{9C55B87A-B55A-4DE1-BDD1-044EDF450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22" b="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E213289-49D3-4AA1-8E34-6EA42F3E30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05" b="-2"/>
          <a:stretch/>
        </p:blipFill>
        <p:spPr>
          <a:xfrm>
            <a:off x="6195375" y="152400"/>
            <a:ext cx="5836430" cy="631189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DDB884C-7F77-46E2-AE97-1FA7927E3108}"/>
              </a:ext>
            </a:extLst>
          </p:cNvPr>
          <p:cNvSpPr txBox="1"/>
          <p:nvPr/>
        </p:nvSpPr>
        <p:spPr>
          <a:xfrm>
            <a:off x="0" y="6642944"/>
            <a:ext cx="50161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Hernández R., Fernández C. y Baptista, M. (2014). Metodología de la Investigación (6ta edición), Capítulo </a:t>
            </a:r>
            <a:r>
              <a:rPr lang="es-CR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C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</a:t>
            </a:r>
            <a:r>
              <a:rPr lang="es-CR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56-57 </a:t>
            </a:r>
            <a:r>
              <a:rPr lang="es-C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CR" sz="8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6704E42-9BBD-6AB4-B084-1D2B0156F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1041" y="5319266"/>
            <a:ext cx="981541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26C43C8-5F51-4D91-AE77-C17C551CB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6928" y="822960"/>
            <a:ext cx="9630597" cy="5384483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451249F-144E-4864-AB51-00EFEC28C7AE}"/>
              </a:ext>
            </a:extLst>
          </p:cNvPr>
          <p:cNvSpPr txBox="1"/>
          <p:nvPr/>
        </p:nvSpPr>
        <p:spPr>
          <a:xfrm>
            <a:off x="0" y="6642944"/>
            <a:ext cx="50161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Hernández R., Fernández C. y Baptista, M. (2014). Metodología de la Investigación (6ta edición), Capítulo </a:t>
            </a:r>
            <a:r>
              <a:rPr lang="es-CR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s-C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</a:t>
            </a:r>
            <a:r>
              <a:rPr lang="es-CR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58-59 </a:t>
            </a:r>
            <a:r>
              <a:rPr lang="es-C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CR" sz="800" dirty="0"/>
          </a:p>
        </p:txBody>
      </p:sp>
      <p:sp>
        <p:nvSpPr>
          <p:cNvPr id="4" name="Bocadillo nube: nube 3">
            <a:extLst>
              <a:ext uri="{FF2B5EF4-FFF2-40B4-BE49-F238E27FC236}">
                <a16:creationId xmlns:a16="http://schemas.microsoft.com/office/drawing/2014/main" id="{F7FCAB26-AAE5-4C23-85D1-D776CF5E28F4}"/>
              </a:ext>
            </a:extLst>
          </p:cNvPr>
          <p:cNvSpPr/>
          <p:nvPr/>
        </p:nvSpPr>
        <p:spPr>
          <a:xfrm>
            <a:off x="9188851" y="4879210"/>
            <a:ext cx="2732442" cy="126968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dirty="0"/>
              <a:t>“…cuando una persona concibe una idea de investigación, debe familiarizarse con el campo de conocimiento en el que se ubica la idea”.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5F8124A-821C-873A-D8EE-3BD50450C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752" y="0"/>
            <a:ext cx="981541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40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C0D4E-4E59-1F4E-ACA0-EC1FACD29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51" y="421141"/>
            <a:ext cx="5409241" cy="2135867"/>
          </a:xfrm>
        </p:spPr>
        <p:txBody>
          <a:bodyPr anchor="b">
            <a:norm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kumimoji="0" lang="es-ES" sz="3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 Pro"/>
                <a:ea typeface="+mn-ea"/>
                <a:cs typeface="+mn-cs"/>
                <a:hlinkClick r:id="rId2"/>
              </a:rPr>
              <a:t>Edificando el problema de investigación</a:t>
            </a:r>
            <a:br>
              <a:rPr kumimoji="0" lang="es-ES" sz="3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 Pro"/>
                <a:ea typeface="+mn-ea"/>
                <a:cs typeface="+mn-cs"/>
              </a:rPr>
            </a:br>
            <a:endParaRPr lang="es-ES_tradnl" sz="3700" dirty="0">
              <a:solidFill>
                <a:schemeClr val="tx1"/>
              </a:solidFill>
            </a:endParaRPr>
          </a:p>
        </p:txBody>
      </p:sp>
      <p:graphicFrame>
        <p:nvGraphicFramePr>
          <p:cNvPr id="46" name="Content Placeholder 2">
            <a:extLst>
              <a:ext uri="{FF2B5EF4-FFF2-40B4-BE49-F238E27FC236}">
                <a16:creationId xmlns:a16="http://schemas.microsoft.com/office/drawing/2014/main" id="{F79507DE-4077-ABEB-92D1-303787689A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3070389"/>
              </p:ext>
            </p:extLst>
          </p:nvPr>
        </p:nvGraphicFramePr>
        <p:xfrm>
          <a:off x="854711" y="2111594"/>
          <a:ext cx="5409241" cy="3095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 descr="Gafas encima de un libro">
            <a:extLst>
              <a:ext uri="{FF2B5EF4-FFF2-40B4-BE49-F238E27FC236}">
                <a16:creationId xmlns:a16="http://schemas.microsoft.com/office/drawing/2014/main" id="{9490D61A-F8A7-4926-9EBD-E2DB08D813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1" r="-1" b="-1"/>
          <a:stretch/>
        </p:blipFill>
        <p:spPr>
          <a:xfrm>
            <a:off x="6779813" y="685800"/>
            <a:ext cx="4724864" cy="3095445"/>
          </a:xfrm>
          <a:prstGeom prst="rect">
            <a:avLst/>
          </a:prstGeom>
        </p:spPr>
      </p:pic>
      <p:pic>
        <p:nvPicPr>
          <p:cNvPr id="11" name="Imagen 10" descr="Persona sosteniendo un lápiz">
            <a:extLst>
              <a:ext uri="{FF2B5EF4-FFF2-40B4-BE49-F238E27FC236}">
                <a16:creationId xmlns:a16="http://schemas.microsoft.com/office/drawing/2014/main" id="{E1CDBCE1-5041-463B-95E5-EB4A72D8E1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020" r="6223" b="-3"/>
          <a:stretch/>
        </p:blipFill>
        <p:spPr>
          <a:xfrm>
            <a:off x="6779823" y="3867912"/>
            <a:ext cx="2304464" cy="2304288"/>
          </a:xfrm>
          <a:prstGeom prst="rect">
            <a:avLst/>
          </a:prstGeom>
        </p:spPr>
      </p:pic>
      <p:pic>
        <p:nvPicPr>
          <p:cNvPr id="5" name="Imagen 4" descr="Hombre estresado trabajando en un equipo portátil">
            <a:extLst>
              <a:ext uri="{FF2B5EF4-FFF2-40B4-BE49-F238E27FC236}">
                <a16:creationId xmlns:a16="http://schemas.microsoft.com/office/drawing/2014/main" id="{1A7DBC8E-FD86-4F36-B02E-5BAEC673EE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293" r="21949" b="-3"/>
          <a:stretch/>
        </p:blipFill>
        <p:spPr>
          <a:xfrm>
            <a:off x="9200223" y="3867912"/>
            <a:ext cx="2304464" cy="2304288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83894804-71DB-4CA1-A7AB-45B8B0B36D8C}"/>
              </a:ext>
            </a:extLst>
          </p:cNvPr>
          <p:cNvSpPr txBox="1"/>
          <p:nvPr/>
        </p:nvSpPr>
        <p:spPr>
          <a:xfrm>
            <a:off x="-28112" y="5964103"/>
            <a:ext cx="45801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Hernández R., Fernández C. y Baptista, M. (2014). Metodología de la Investigación (6ta edición), p. </a:t>
            </a:r>
            <a:r>
              <a:rPr lang="es-CR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24-25</a:t>
            </a:r>
            <a:r>
              <a:rPr lang="es-CR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CR" sz="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436646E-EEEE-0E1D-F878-04AEABFE14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13906" y="5876459"/>
            <a:ext cx="981541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98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Libros en una mesa">
            <a:extLst>
              <a:ext uri="{FF2B5EF4-FFF2-40B4-BE49-F238E27FC236}">
                <a16:creationId xmlns:a16="http://schemas.microsoft.com/office/drawing/2014/main" id="{F5E3981B-1870-4757-B21C-FB123160A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7752" r="-1" b="-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852BBD3-4418-4D12-B4EA-E9FA5D050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kumimoji="0" lang="es-ES" sz="3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"/>
                <a:ea typeface="+mn-ea"/>
                <a:cs typeface="+mn-cs"/>
                <a:hlinkClick r:id="rId3"/>
              </a:rPr>
              <a:t>Enfoques de la investigación</a:t>
            </a:r>
            <a:br>
              <a:rPr kumimoji="0" lang="es-ES" sz="3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"/>
                <a:ea typeface="+mn-ea"/>
                <a:cs typeface="+mn-cs"/>
              </a:rPr>
            </a:br>
            <a:endParaRPr lang="es-CR" sz="3700" dirty="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252AB9-329D-496F-9F40-732742644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>
            <a:normAutofit/>
          </a:bodyPr>
          <a:lstStyle/>
          <a:p>
            <a:pPr marL="685800" marR="0" lvl="1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4DA5C3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"/>
                <a:ea typeface="+mn-ea"/>
                <a:cs typeface="+mn-cs"/>
              </a:rPr>
              <a:t>Enfoque cuantitativo.</a:t>
            </a:r>
          </a:p>
          <a:p>
            <a:pPr marL="685800" marR="0" lvl="1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4DA5C3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"/>
                <a:ea typeface="+mn-ea"/>
                <a:cs typeface="+mn-cs"/>
              </a:rPr>
              <a:t>Enfoque cualitativo.</a:t>
            </a:r>
          </a:p>
          <a:p>
            <a:pPr marL="685800" marR="0" lvl="1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4DA5C3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"/>
                <a:ea typeface="+mn-ea"/>
                <a:cs typeface="+mn-cs"/>
              </a:rPr>
              <a:t>Enfoque mixto.</a:t>
            </a:r>
          </a:p>
          <a:p>
            <a:endParaRPr lang="es-CR" sz="2000" dirty="0">
              <a:solidFill>
                <a:srgbClr val="FFFFFF"/>
              </a:solidFill>
            </a:endParaRPr>
          </a:p>
        </p:txBody>
      </p:sp>
      <p:pic>
        <p:nvPicPr>
          <p:cNvPr id="5" name="Imagen 4" descr="Calculadora, lápiz, brújula, dinero y un papel con gráficos impresos en él">
            <a:extLst>
              <a:ext uri="{FF2B5EF4-FFF2-40B4-BE49-F238E27FC236}">
                <a16:creationId xmlns:a16="http://schemas.microsoft.com/office/drawing/2014/main" id="{4C47F3FC-841A-4C3E-89C9-0D9895F861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47" r="25067" b="-1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7356E67-9FE7-F1F1-2D14-A007AFE12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43" y="5686192"/>
            <a:ext cx="981541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776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430</Words>
  <Application>Microsoft Office PowerPoint</Application>
  <PresentationFormat>Widescreen</PresentationFormat>
  <Paragraphs>55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Georgia Pro</vt:lpstr>
      <vt:lpstr>Wingdings</vt:lpstr>
      <vt:lpstr>Tema de Office</vt:lpstr>
      <vt:lpstr>Maestría en Epidemiología Aplicada a la Gerencia de la Salud Pública  II Promoción    Taller de tesis I</vt:lpstr>
      <vt:lpstr>                                              Agenda del día  </vt:lpstr>
      <vt:lpstr>Partes del Trabajo Final de Graduación (TFG)</vt:lpstr>
      <vt:lpstr>PowerPoint Presentation</vt:lpstr>
      <vt:lpstr>PowerPoint Presentation</vt:lpstr>
      <vt:lpstr>PowerPoint Presentation</vt:lpstr>
      <vt:lpstr>PowerPoint Presentation</vt:lpstr>
      <vt:lpstr>Edificando el problema de investigación </vt:lpstr>
      <vt:lpstr>Enfoques de la investigación </vt:lpstr>
      <vt:lpstr>Comentarios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María Gabriela Sirias Pérez</dc:creator>
  <cp:lastModifiedBy>Gabriela Sirias</cp:lastModifiedBy>
  <cp:revision>15</cp:revision>
  <dcterms:created xsi:type="dcterms:W3CDTF">2023-06-29T04:24:19Z</dcterms:created>
  <dcterms:modified xsi:type="dcterms:W3CDTF">2024-05-05T22:39:08Z</dcterms:modified>
</cp:coreProperties>
</file>