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sldIdLst>
    <p:sldId id="256" r:id="rId4"/>
    <p:sldId id="482" r:id="rId5"/>
    <p:sldId id="287" r:id="rId6"/>
    <p:sldId id="265" r:id="rId7"/>
    <p:sldId id="288" r:id="rId8"/>
    <p:sldId id="484" r:id="rId9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560E60-180D-4DC1-80C4-0098608CB7F6}" v="51" dt="2024-05-27T22:22:03.510"/>
  </p1510:revLst>
</p1510:revInfo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cides.alfaro.alfaro_e@icap.ac.cr Alcides22*" userId="0586a05ac67d218e" providerId="LiveId" clId="{AD560E60-180D-4DC1-80C4-0098608CB7F6}"/>
    <pc:docChg chg="custSel addSld delSld modSld sldOrd">
      <pc:chgData name="alcides.alfaro.alfaro_e@icap.ac.cr Alcides22*" userId="0586a05ac67d218e" providerId="LiveId" clId="{AD560E60-180D-4DC1-80C4-0098608CB7F6}" dt="2024-05-31T12:30:49.420" v="721" actId="20577"/>
      <pc:docMkLst>
        <pc:docMk/>
      </pc:docMkLst>
      <pc:sldChg chg="addSp modSp add del mod delDesignElem">
        <pc:chgData name="alcides.alfaro.alfaro_e@icap.ac.cr Alcides22*" userId="0586a05ac67d218e" providerId="LiveId" clId="{AD560E60-180D-4DC1-80C4-0098608CB7F6}" dt="2024-05-31T12:30:49.420" v="721" actId="20577"/>
        <pc:sldMkLst>
          <pc:docMk/>
          <pc:sldMk cId="3744094639" sldId="256"/>
        </pc:sldMkLst>
        <pc:spChg chg="mod">
          <ac:chgData name="alcides.alfaro.alfaro_e@icap.ac.cr Alcides22*" userId="0586a05ac67d218e" providerId="LiveId" clId="{AD560E60-180D-4DC1-80C4-0098608CB7F6}" dt="2024-05-31T12:30:49.420" v="721" actId="20577"/>
          <ac:spMkLst>
            <pc:docMk/>
            <pc:sldMk cId="3744094639" sldId="256"/>
            <ac:spMk id="2" creationId="{59D01FDA-F6C7-4C51-9CA3-FE81CC9E5BF4}"/>
          </ac:spMkLst>
        </pc:spChg>
        <pc:spChg chg="add">
          <ac:chgData name="alcides.alfaro.alfaro_e@icap.ac.cr Alcides22*" userId="0586a05ac67d218e" providerId="LiveId" clId="{AD560E60-180D-4DC1-80C4-0098608CB7F6}" dt="2024-05-27T21:49:13.973" v="2"/>
          <ac:spMkLst>
            <pc:docMk/>
            <pc:sldMk cId="3744094639" sldId="256"/>
            <ac:spMk id="71" creationId="{E08D4B6A-8113-4DFB-B82E-B60CAC8E0A50}"/>
          </ac:spMkLst>
        </pc:spChg>
        <pc:spChg chg="add">
          <ac:chgData name="alcides.alfaro.alfaro_e@icap.ac.cr Alcides22*" userId="0586a05ac67d218e" providerId="LiveId" clId="{AD560E60-180D-4DC1-80C4-0098608CB7F6}" dt="2024-05-27T21:49:13.973" v="2"/>
          <ac:spMkLst>
            <pc:docMk/>
            <pc:sldMk cId="3744094639" sldId="256"/>
            <ac:spMk id="73" creationId="{9822E561-F97C-4CBB-A9A6-A6BF6317BC84}"/>
          </ac:spMkLst>
        </pc:spChg>
        <pc:spChg chg="add">
          <ac:chgData name="alcides.alfaro.alfaro_e@icap.ac.cr Alcides22*" userId="0586a05ac67d218e" providerId="LiveId" clId="{AD560E60-180D-4DC1-80C4-0098608CB7F6}" dt="2024-05-27T21:49:13.973" v="2"/>
          <ac:spMkLst>
            <pc:docMk/>
            <pc:sldMk cId="3744094639" sldId="256"/>
            <ac:spMk id="75" creationId="{B01B0E58-A5C8-4CDA-A2E0-35DF94E59857}"/>
          </ac:spMkLst>
        </pc:spChg>
      </pc:sldChg>
      <pc:sldChg chg="del">
        <pc:chgData name="alcides.alfaro.alfaro_e@icap.ac.cr Alcides22*" userId="0586a05ac67d218e" providerId="LiveId" clId="{AD560E60-180D-4DC1-80C4-0098608CB7F6}" dt="2024-05-27T21:49:26.055" v="6" actId="47"/>
        <pc:sldMkLst>
          <pc:docMk/>
          <pc:sldMk cId="0" sldId="266"/>
        </pc:sldMkLst>
      </pc:sldChg>
      <pc:sldChg chg="del">
        <pc:chgData name="alcides.alfaro.alfaro_e@icap.ac.cr Alcides22*" userId="0586a05ac67d218e" providerId="LiveId" clId="{AD560E60-180D-4DC1-80C4-0098608CB7F6}" dt="2024-05-27T21:49:30.316" v="7" actId="47"/>
        <pc:sldMkLst>
          <pc:docMk/>
          <pc:sldMk cId="0" sldId="267"/>
        </pc:sldMkLst>
      </pc:sldChg>
      <pc:sldChg chg="del">
        <pc:chgData name="alcides.alfaro.alfaro_e@icap.ac.cr Alcides22*" userId="0586a05ac67d218e" providerId="LiveId" clId="{AD560E60-180D-4DC1-80C4-0098608CB7F6}" dt="2024-05-27T21:49:47.957" v="16" actId="47"/>
        <pc:sldMkLst>
          <pc:docMk/>
          <pc:sldMk cId="0" sldId="270"/>
        </pc:sldMkLst>
      </pc:sldChg>
      <pc:sldChg chg="del">
        <pc:chgData name="alcides.alfaro.alfaro_e@icap.ac.cr Alcides22*" userId="0586a05ac67d218e" providerId="LiveId" clId="{AD560E60-180D-4DC1-80C4-0098608CB7F6}" dt="2024-05-27T21:49:23.122" v="4" actId="47"/>
        <pc:sldMkLst>
          <pc:docMk/>
          <pc:sldMk cId="0" sldId="289"/>
        </pc:sldMkLst>
      </pc:sldChg>
      <pc:sldChg chg="del">
        <pc:chgData name="alcides.alfaro.alfaro_e@icap.ac.cr Alcides22*" userId="0586a05ac67d218e" providerId="LiveId" clId="{AD560E60-180D-4DC1-80C4-0098608CB7F6}" dt="2024-05-27T21:49:24.551" v="5" actId="47"/>
        <pc:sldMkLst>
          <pc:docMk/>
          <pc:sldMk cId="0" sldId="290"/>
        </pc:sldMkLst>
      </pc:sldChg>
      <pc:sldChg chg="del">
        <pc:chgData name="alcides.alfaro.alfaro_e@icap.ac.cr Alcides22*" userId="0586a05ac67d218e" providerId="LiveId" clId="{AD560E60-180D-4DC1-80C4-0098608CB7F6}" dt="2024-05-27T21:49:31.719" v="8" actId="47"/>
        <pc:sldMkLst>
          <pc:docMk/>
          <pc:sldMk cId="0" sldId="318"/>
        </pc:sldMkLst>
      </pc:sldChg>
      <pc:sldChg chg="del">
        <pc:chgData name="alcides.alfaro.alfaro_e@icap.ac.cr Alcides22*" userId="0586a05ac67d218e" providerId="LiveId" clId="{AD560E60-180D-4DC1-80C4-0098608CB7F6}" dt="2024-05-27T21:49:42.916" v="11" actId="47"/>
        <pc:sldMkLst>
          <pc:docMk/>
          <pc:sldMk cId="0" sldId="319"/>
        </pc:sldMkLst>
      </pc:sldChg>
      <pc:sldChg chg="del">
        <pc:chgData name="alcides.alfaro.alfaro_e@icap.ac.cr Alcides22*" userId="0586a05ac67d218e" providerId="LiveId" clId="{AD560E60-180D-4DC1-80C4-0098608CB7F6}" dt="2024-05-27T21:49:33.567" v="9" actId="47"/>
        <pc:sldMkLst>
          <pc:docMk/>
          <pc:sldMk cId="0" sldId="320"/>
        </pc:sldMkLst>
      </pc:sldChg>
      <pc:sldChg chg="del">
        <pc:chgData name="alcides.alfaro.alfaro_e@icap.ac.cr Alcides22*" userId="0586a05ac67d218e" providerId="LiveId" clId="{AD560E60-180D-4DC1-80C4-0098608CB7F6}" dt="2024-05-27T21:49:41.419" v="10" actId="47"/>
        <pc:sldMkLst>
          <pc:docMk/>
          <pc:sldMk cId="0" sldId="321"/>
        </pc:sldMkLst>
      </pc:sldChg>
      <pc:sldChg chg="del">
        <pc:chgData name="alcides.alfaro.alfaro_e@icap.ac.cr Alcides22*" userId="0586a05ac67d218e" providerId="LiveId" clId="{AD560E60-180D-4DC1-80C4-0098608CB7F6}" dt="2024-05-27T21:49:44.094" v="12" actId="47"/>
        <pc:sldMkLst>
          <pc:docMk/>
          <pc:sldMk cId="0" sldId="322"/>
        </pc:sldMkLst>
      </pc:sldChg>
      <pc:sldChg chg="new del">
        <pc:chgData name="alcides.alfaro.alfaro_e@icap.ac.cr Alcides22*" userId="0586a05ac67d218e" providerId="LiveId" clId="{AD560E60-180D-4DC1-80C4-0098608CB7F6}" dt="2024-05-27T22:16:02.657" v="488" actId="47"/>
        <pc:sldMkLst>
          <pc:docMk/>
          <pc:sldMk cId="3501538436" sldId="483"/>
        </pc:sldMkLst>
      </pc:sldChg>
      <pc:sldChg chg="addSp delSp modSp add mod ord">
        <pc:chgData name="alcides.alfaro.alfaro_e@icap.ac.cr Alcides22*" userId="0586a05ac67d218e" providerId="LiveId" clId="{AD560E60-180D-4DC1-80C4-0098608CB7F6}" dt="2024-05-27T22:28:40.395" v="649" actId="20577"/>
        <pc:sldMkLst>
          <pc:docMk/>
          <pc:sldMk cId="4203564658" sldId="484"/>
        </pc:sldMkLst>
        <pc:spChg chg="mod">
          <ac:chgData name="alcides.alfaro.alfaro_e@icap.ac.cr Alcides22*" userId="0586a05ac67d218e" providerId="LiveId" clId="{AD560E60-180D-4DC1-80C4-0098608CB7F6}" dt="2024-05-27T21:55:03.820" v="77" actId="1076"/>
          <ac:spMkLst>
            <pc:docMk/>
            <pc:sldMk cId="4203564658" sldId="484"/>
            <ac:spMk id="2" creationId="{00000000-0000-0000-0000-000000000000}"/>
          </ac:spMkLst>
        </pc:spChg>
        <pc:spChg chg="del mod">
          <ac:chgData name="alcides.alfaro.alfaro_e@icap.ac.cr Alcides22*" userId="0586a05ac67d218e" providerId="LiveId" clId="{AD560E60-180D-4DC1-80C4-0098608CB7F6}" dt="2024-05-27T21:53:27.022" v="50" actId="1032"/>
          <ac:spMkLst>
            <pc:docMk/>
            <pc:sldMk cId="4203564658" sldId="484"/>
            <ac:spMk id="3" creationId="{00000000-0000-0000-0000-000000000000}"/>
          </ac:spMkLst>
        </pc:spChg>
        <pc:spChg chg="add mod">
          <ac:chgData name="alcides.alfaro.alfaro_e@icap.ac.cr Alcides22*" userId="0586a05ac67d218e" providerId="LiveId" clId="{AD560E60-180D-4DC1-80C4-0098608CB7F6}" dt="2024-05-27T22:14:45.551" v="487" actId="14100"/>
          <ac:spMkLst>
            <pc:docMk/>
            <pc:sldMk cId="4203564658" sldId="484"/>
            <ac:spMk id="7" creationId="{62EB849C-15DA-346C-CFE4-585C7F985585}"/>
          </ac:spMkLst>
        </pc:spChg>
        <pc:spChg chg="add mod">
          <ac:chgData name="alcides.alfaro.alfaro_e@icap.ac.cr Alcides22*" userId="0586a05ac67d218e" providerId="LiveId" clId="{AD560E60-180D-4DC1-80C4-0098608CB7F6}" dt="2024-05-27T22:14:41.562" v="486" actId="14100"/>
          <ac:spMkLst>
            <pc:docMk/>
            <pc:sldMk cId="4203564658" sldId="484"/>
            <ac:spMk id="8" creationId="{899AF1F8-D130-8C62-5B9A-731EBB552ED9}"/>
          </ac:spMkLst>
        </pc:spChg>
        <pc:spChg chg="add mod">
          <ac:chgData name="alcides.alfaro.alfaro_e@icap.ac.cr Alcides22*" userId="0586a05ac67d218e" providerId="LiveId" clId="{AD560E60-180D-4DC1-80C4-0098608CB7F6}" dt="2024-05-27T22:21:26.992" v="599" actId="1076"/>
          <ac:spMkLst>
            <pc:docMk/>
            <pc:sldMk cId="4203564658" sldId="484"/>
            <ac:spMk id="9" creationId="{6CB8D0BB-3AE3-B24B-EFBE-A8A73647F542}"/>
          </ac:spMkLst>
        </pc:spChg>
        <pc:spChg chg="add mod">
          <ac:chgData name="alcides.alfaro.alfaro_e@icap.ac.cr Alcides22*" userId="0586a05ac67d218e" providerId="LiveId" clId="{AD560E60-180D-4DC1-80C4-0098608CB7F6}" dt="2024-05-27T22:28:40.395" v="649" actId="20577"/>
          <ac:spMkLst>
            <pc:docMk/>
            <pc:sldMk cId="4203564658" sldId="484"/>
            <ac:spMk id="10" creationId="{A4EC941E-E3F2-1CC5-C327-D4826DAAE8A6}"/>
          </ac:spMkLst>
        </pc:spChg>
        <pc:graphicFrameChg chg="add mod modGraphic">
          <ac:chgData name="alcides.alfaro.alfaro_e@icap.ac.cr Alcides22*" userId="0586a05ac67d218e" providerId="LiveId" clId="{AD560E60-180D-4DC1-80C4-0098608CB7F6}" dt="2024-05-27T22:21:36.185" v="600" actId="1076"/>
          <ac:graphicFrameMkLst>
            <pc:docMk/>
            <pc:sldMk cId="4203564658" sldId="484"/>
            <ac:graphicFrameMk id="6" creationId="{094B1EAC-05BA-9E6A-8546-6CBA74B3880F}"/>
          </ac:graphicFrameMkLst>
        </pc:graphicFrameChg>
        <pc:picChg chg="del">
          <ac:chgData name="alcides.alfaro.alfaro_e@icap.ac.cr Alcides22*" userId="0586a05ac67d218e" providerId="LiveId" clId="{AD560E60-180D-4DC1-80C4-0098608CB7F6}" dt="2024-05-27T21:51:43.126" v="49" actId="478"/>
          <ac:picMkLst>
            <pc:docMk/>
            <pc:sldMk cId="4203564658" sldId="484"/>
            <ac:picMk id="1026" creationId="{00000000-0000-0000-0000-000000000000}"/>
          </ac:picMkLst>
        </pc:picChg>
      </pc:sldChg>
      <pc:sldChg chg="del">
        <pc:chgData name="alcides.alfaro.alfaro_e@icap.ac.cr Alcides22*" userId="0586a05ac67d218e" providerId="LiveId" clId="{AD560E60-180D-4DC1-80C4-0098608CB7F6}" dt="2024-05-27T21:49:07.203" v="0" actId="47"/>
        <pc:sldMkLst>
          <pc:docMk/>
          <pc:sldMk cId="0" sldId="523"/>
        </pc:sldMkLst>
      </pc:sldChg>
      <pc:sldChg chg="del">
        <pc:chgData name="alcides.alfaro.alfaro_e@icap.ac.cr Alcides22*" userId="0586a05ac67d218e" providerId="LiveId" clId="{AD560E60-180D-4DC1-80C4-0098608CB7F6}" dt="2024-05-27T21:49:45.036" v="13" actId="47"/>
        <pc:sldMkLst>
          <pc:docMk/>
          <pc:sldMk cId="0" sldId="524"/>
        </pc:sldMkLst>
      </pc:sldChg>
      <pc:sldChg chg="del">
        <pc:chgData name="alcides.alfaro.alfaro_e@icap.ac.cr Alcides22*" userId="0586a05ac67d218e" providerId="LiveId" clId="{AD560E60-180D-4DC1-80C4-0098608CB7F6}" dt="2024-05-27T21:49:45.891" v="14" actId="47"/>
        <pc:sldMkLst>
          <pc:docMk/>
          <pc:sldMk cId="0" sldId="525"/>
        </pc:sldMkLst>
      </pc:sldChg>
      <pc:sldChg chg="del">
        <pc:chgData name="alcides.alfaro.alfaro_e@icap.ac.cr Alcides22*" userId="0586a05ac67d218e" providerId="LiveId" clId="{AD560E60-180D-4DC1-80C4-0098608CB7F6}" dt="2024-05-27T21:49:46.702" v="15" actId="47"/>
        <pc:sldMkLst>
          <pc:docMk/>
          <pc:sldMk cId="0" sldId="526"/>
        </pc:sldMkLst>
      </pc:sldChg>
      <pc:sldChg chg="del">
        <pc:chgData name="alcides.alfaro.alfaro_e@icap.ac.cr Alcides22*" userId="0586a05ac67d218e" providerId="LiveId" clId="{AD560E60-180D-4DC1-80C4-0098608CB7F6}" dt="2024-05-27T21:49:49.786" v="17" actId="47"/>
        <pc:sldMkLst>
          <pc:docMk/>
          <pc:sldMk cId="0" sldId="52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6F5081-BA79-492F-A88D-3F686D05CA56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3F49F48-04D4-4F55-BB95-623B05702A9F}">
      <dgm:prSet phldrT="[Texto]"/>
      <dgm:spPr/>
      <dgm:t>
        <a:bodyPr/>
        <a:lstStyle/>
        <a:p>
          <a:r>
            <a:rPr lang="es-MX" b="1" dirty="0"/>
            <a:t>Cuenta de riesgo y planificar la resiliencia</a:t>
          </a:r>
          <a:r>
            <a:rPr lang="es-MX" dirty="0"/>
            <a:t>
Utilice la tecnología para mitigar el riesgo y tomar decisiones óptimas</a:t>
          </a:r>
          <a:endParaRPr lang="es-SV" dirty="0"/>
        </a:p>
      </dgm:t>
    </dgm:pt>
    <dgm:pt modelId="{1319ED04-F7AC-4006-9F16-49CD95C21C6F}" type="parTrans" cxnId="{E9446209-FA6A-4E35-810F-696FFEDE8A2A}">
      <dgm:prSet/>
      <dgm:spPr/>
      <dgm:t>
        <a:bodyPr/>
        <a:lstStyle/>
        <a:p>
          <a:endParaRPr lang="es-SV"/>
        </a:p>
      </dgm:t>
    </dgm:pt>
    <dgm:pt modelId="{62C80AD0-B409-429B-AB6C-6A5689EAFFD0}" type="sibTrans" cxnId="{E9446209-FA6A-4E35-810F-696FFEDE8A2A}">
      <dgm:prSet/>
      <dgm:spPr/>
      <dgm:t>
        <a:bodyPr/>
        <a:lstStyle/>
        <a:p>
          <a:endParaRPr lang="es-SV"/>
        </a:p>
      </dgm:t>
    </dgm:pt>
    <dgm:pt modelId="{23A71276-EF46-440F-8A79-457E51812FF2}">
      <dgm:prSet phldrT="[Texto]"/>
      <dgm:spPr/>
      <dgm:t>
        <a:bodyPr/>
        <a:lstStyle/>
        <a:p>
          <a:r>
            <a:rPr lang="es-SV" b="1" dirty="0"/>
            <a:t>Adaptar las nuevas tecnologías y modelos de negocio</a:t>
          </a:r>
        </a:p>
        <a:p>
          <a:r>
            <a:rPr lang="es-SV" dirty="0"/>
            <a:t>Adopte la digitalización para </a:t>
          </a:r>
          <a:r>
            <a:rPr lang="es-MX" dirty="0"/>
            <a:t>cadenas de suministro centradas en el cliente</a:t>
          </a:r>
          <a:endParaRPr lang="es-SV" dirty="0"/>
        </a:p>
      </dgm:t>
    </dgm:pt>
    <dgm:pt modelId="{B4825030-86B7-4770-91A8-A34B161E0B96}" type="parTrans" cxnId="{F22F1495-CC02-4C11-8866-01F51463A03C}">
      <dgm:prSet/>
      <dgm:spPr/>
      <dgm:t>
        <a:bodyPr/>
        <a:lstStyle/>
        <a:p>
          <a:endParaRPr lang="es-SV"/>
        </a:p>
      </dgm:t>
    </dgm:pt>
    <dgm:pt modelId="{2FEB9C8D-64DA-4920-80EF-CA9F799E66CF}" type="sibTrans" cxnId="{F22F1495-CC02-4C11-8866-01F51463A03C}">
      <dgm:prSet/>
      <dgm:spPr/>
      <dgm:t>
        <a:bodyPr/>
        <a:lstStyle/>
        <a:p>
          <a:endParaRPr lang="es-SV"/>
        </a:p>
      </dgm:t>
    </dgm:pt>
    <dgm:pt modelId="{00F07F75-E9F3-4A30-A2B0-CA7A96B455F8}">
      <dgm:prSet phldrT="[Texto]" phldr="1"/>
      <dgm:spPr/>
      <dgm:t>
        <a:bodyPr/>
        <a:lstStyle/>
        <a:p>
          <a:endParaRPr lang="es-SV"/>
        </a:p>
      </dgm:t>
    </dgm:pt>
    <dgm:pt modelId="{831BF4E5-3695-4C9B-8B71-2B06FCAF7AE7}" type="parTrans" cxnId="{0BA08AE2-7812-4896-8B65-1DE8F1458AB0}">
      <dgm:prSet/>
      <dgm:spPr/>
      <dgm:t>
        <a:bodyPr/>
        <a:lstStyle/>
        <a:p>
          <a:endParaRPr lang="es-SV"/>
        </a:p>
      </dgm:t>
    </dgm:pt>
    <dgm:pt modelId="{F39D3C4D-6C57-462A-8C90-ABE4ED0D0A16}" type="sibTrans" cxnId="{0BA08AE2-7812-4896-8B65-1DE8F1458AB0}">
      <dgm:prSet/>
      <dgm:spPr/>
      <dgm:t>
        <a:bodyPr/>
        <a:lstStyle/>
        <a:p>
          <a:endParaRPr lang="es-SV"/>
        </a:p>
      </dgm:t>
    </dgm:pt>
    <dgm:pt modelId="{D2573C8D-91F6-4743-85ED-0FCCAA693756}">
      <dgm:prSet phldrT="[Texto]" phldr="1"/>
      <dgm:spPr/>
      <dgm:t>
        <a:bodyPr/>
        <a:lstStyle/>
        <a:p>
          <a:endParaRPr lang="es-SV"/>
        </a:p>
      </dgm:t>
    </dgm:pt>
    <dgm:pt modelId="{19831EC6-1970-4D11-B191-F7C6B9E405AF}" type="parTrans" cxnId="{8E078D80-836C-4B75-86E1-7873C3B96F6C}">
      <dgm:prSet/>
      <dgm:spPr/>
      <dgm:t>
        <a:bodyPr/>
        <a:lstStyle/>
        <a:p>
          <a:endParaRPr lang="es-SV"/>
        </a:p>
      </dgm:t>
    </dgm:pt>
    <dgm:pt modelId="{138555EC-794A-4783-ADAC-A443FAE9D715}" type="sibTrans" cxnId="{8E078D80-836C-4B75-86E1-7873C3B96F6C}">
      <dgm:prSet/>
      <dgm:spPr/>
      <dgm:t>
        <a:bodyPr/>
        <a:lstStyle/>
        <a:p>
          <a:endParaRPr lang="es-SV"/>
        </a:p>
      </dgm:t>
    </dgm:pt>
    <dgm:pt modelId="{C318C469-2F16-42FB-9671-C1A0913B1619}">
      <dgm:prSet phldrT="[Texto]" phldr="1"/>
      <dgm:spPr/>
      <dgm:t>
        <a:bodyPr/>
        <a:lstStyle/>
        <a:p>
          <a:endParaRPr lang="es-SV"/>
        </a:p>
      </dgm:t>
    </dgm:pt>
    <dgm:pt modelId="{FCB4836D-CD6C-4C7A-A860-A6D88AE93128}" type="parTrans" cxnId="{B04D6954-DFE7-41E3-BB0A-602670209FF2}">
      <dgm:prSet/>
      <dgm:spPr/>
      <dgm:t>
        <a:bodyPr/>
        <a:lstStyle/>
        <a:p>
          <a:endParaRPr lang="es-SV"/>
        </a:p>
      </dgm:t>
    </dgm:pt>
    <dgm:pt modelId="{303A3DB5-9B9C-494C-B2E2-9680897F5BB1}" type="sibTrans" cxnId="{B04D6954-DFE7-41E3-BB0A-602670209FF2}">
      <dgm:prSet/>
      <dgm:spPr/>
      <dgm:t>
        <a:bodyPr/>
        <a:lstStyle/>
        <a:p>
          <a:endParaRPr lang="es-SV"/>
        </a:p>
      </dgm:t>
    </dgm:pt>
    <dgm:pt modelId="{F16816E6-A52D-444D-BE6E-A2AE9516117F}">
      <dgm:prSet/>
      <dgm:spPr/>
      <dgm:t>
        <a:bodyPr/>
        <a:lstStyle/>
        <a:p>
          <a:r>
            <a:rPr lang="es-MX" b="1" dirty="0"/>
            <a:t>Ampliar el alcance</a:t>
          </a:r>
          <a:r>
            <a:rPr lang="es-MX" dirty="0"/>
            <a:t>
Vaya más allá de la minimización de costos y gestión de instalaciones</a:t>
          </a:r>
          <a:endParaRPr lang="es-SV" dirty="0"/>
        </a:p>
      </dgm:t>
    </dgm:pt>
    <dgm:pt modelId="{D73372E0-07BD-4891-B8B0-754369F04D98}" type="parTrans" cxnId="{2E0C1240-E004-4707-A01B-C8AD1FD10AB4}">
      <dgm:prSet/>
      <dgm:spPr/>
      <dgm:t>
        <a:bodyPr/>
        <a:lstStyle/>
        <a:p>
          <a:endParaRPr lang="es-SV"/>
        </a:p>
      </dgm:t>
    </dgm:pt>
    <dgm:pt modelId="{20E97AB1-EE60-490F-B195-E594EDEFB720}" type="sibTrans" cxnId="{2E0C1240-E004-4707-A01B-C8AD1FD10AB4}">
      <dgm:prSet/>
      <dgm:spPr/>
      <dgm:t>
        <a:bodyPr/>
        <a:lstStyle/>
        <a:p>
          <a:endParaRPr lang="es-SV"/>
        </a:p>
      </dgm:t>
    </dgm:pt>
    <dgm:pt modelId="{83E9440C-02B9-4EE0-B2A6-51BCF30DE83A}">
      <dgm:prSet/>
      <dgm:spPr/>
      <dgm:t>
        <a:bodyPr/>
        <a:lstStyle/>
        <a:p>
          <a:r>
            <a:rPr lang="es-MX" b="1" dirty="0"/>
            <a:t>Incorporar la táctica</a:t>
          </a:r>
          <a:r>
            <a:rPr lang="es-MX" dirty="0"/>
            <a:t>
Integrar decisiones tácticas en herramientas de apoyo a las decisiones estratégicas</a:t>
          </a:r>
          <a:endParaRPr lang="es-SV" dirty="0"/>
        </a:p>
      </dgm:t>
    </dgm:pt>
    <dgm:pt modelId="{430CAC7F-30F5-4C98-8F2A-6FAD67F08952}" type="parTrans" cxnId="{108066B8-95A4-4225-8317-854CFBE7C3CE}">
      <dgm:prSet/>
      <dgm:spPr/>
      <dgm:t>
        <a:bodyPr/>
        <a:lstStyle/>
        <a:p>
          <a:endParaRPr lang="es-SV"/>
        </a:p>
      </dgm:t>
    </dgm:pt>
    <dgm:pt modelId="{0DD30E53-1909-4A5D-804D-8C0DA6ADFACE}" type="sibTrans" cxnId="{108066B8-95A4-4225-8317-854CFBE7C3CE}">
      <dgm:prSet/>
      <dgm:spPr/>
      <dgm:t>
        <a:bodyPr/>
        <a:lstStyle/>
        <a:p>
          <a:endParaRPr lang="es-SV"/>
        </a:p>
      </dgm:t>
    </dgm:pt>
    <dgm:pt modelId="{44A07411-F2F7-4A87-9843-AD9512B3822C}" type="pres">
      <dgm:prSet presAssocID="{CE6F5081-BA79-492F-A88D-3F686D05CA5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6318A2FC-76B0-4AF8-A65B-F5AEB55E4D3C}" type="pres">
      <dgm:prSet presAssocID="{CE6F5081-BA79-492F-A88D-3F686D05CA56}" presName="children" presStyleCnt="0"/>
      <dgm:spPr/>
    </dgm:pt>
    <dgm:pt modelId="{1E52974B-C699-4383-A1AD-A986EAD31DBD}" type="pres">
      <dgm:prSet presAssocID="{CE6F5081-BA79-492F-A88D-3F686D05CA56}" presName="childPlaceholder" presStyleCnt="0"/>
      <dgm:spPr/>
    </dgm:pt>
    <dgm:pt modelId="{206A5473-4417-420E-A263-55D5F0F024F2}" type="pres">
      <dgm:prSet presAssocID="{CE6F5081-BA79-492F-A88D-3F686D05CA56}" presName="circle" presStyleCnt="0"/>
      <dgm:spPr/>
    </dgm:pt>
    <dgm:pt modelId="{1769D9A5-6D87-46D5-832E-82050874BD75}" type="pres">
      <dgm:prSet presAssocID="{CE6F5081-BA79-492F-A88D-3F686D05CA56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8B06E23-492E-428F-B0E6-85A27FBC5C9D}" type="pres">
      <dgm:prSet presAssocID="{CE6F5081-BA79-492F-A88D-3F686D05CA56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7CE389B4-A9E5-4F8A-944F-4BDBD5036163}" type="pres">
      <dgm:prSet presAssocID="{CE6F5081-BA79-492F-A88D-3F686D05CA56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C3ECE294-750D-4A8D-A8ED-146EF9532D75}" type="pres">
      <dgm:prSet presAssocID="{CE6F5081-BA79-492F-A88D-3F686D05CA56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AF0EDC81-560C-4690-902F-874BAEED7207}" type="pres">
      <dgm:prSet presAssocID="{CE6F5081-BA79-492F-A88D-3F686D05CA56}" presName="quadrantPlaceholder" presStyleCnt="0"/>
      <dgm:spPr/>
    </dgm:pt>
    <dgm:pt modelId="{61638AE8-7A9B-4F71-860D-59A54D760237}" type="pres">
      <dgm:prSet presAssocID="{CE6F5081-BA79-492F-A88D-3F686D05CA56}" presName="center1" presStyleLbl="fgShp" presStyleIdx="0" presStyleCnt="2" custScaleX="75440" custScaleY="51185"/>
      <dgm:spPr/>
    </dgm:pt>
    <dgm:pt modelId="{1C0C23D8-077A-48D5-9CFA-927193575A7E}" type="pres">
      <dgm:prSet presAssocID="{CE6F5081-BA79-492F-A88D-3F686D05CA56}" presName="center2" presStyleLbl="fgShp" presStyleIdx="1" presStyleCnt="2" custScaleX="67896" custScaleY="61596"/>
      <dgm:spPr/>
    </dgm:pt>
  </dgm:ptLst>
  <dgm:cxnLst>
    <dgm:cxn modelId="{E9446209-FA6A-4E35-810F-696FFEDE8A2A}" srcId="{CE6F5081-BA79-492F-A88D-3F686D05CA56}" destId="{33F49F48-04D4-4F55-BB95-623B05702A9F}" srcOrd="0" destOrd="0" parTransId="{1319ED04-F7AC-4006-9F16-49CD95C21C6F}" sibTransId="{62C80AD0-B409-429B-AB6C-6A5689EAFFD0}"/>
    <dgm:cxn modelId="{C70FD63E-1E01-4CDE-89B2-F285AA192BF5}" type="presOf" srcId="{CE6F5081-BA79-492F-A88D-3F686D05CA56}" destId="{44A07411-F2F7-4A87-9843-AD9512B3822C}" srcOrd="0" destOrd="0" presId="urn:microsoft.com/office/officeart/2005/8/layout/cycle4"/>
    <dgm:cxn modelId="{2E0C1240-E004-4707-A01B-C8AD1FD10AB4}" srcId="{CE6F5081-BA79-492F-A88D-3F686D05CA56}" destId="{F16816E6-A52D-444D-BE6E-A2AE9516117F}" srcOrd="1" destOrd="0" parTransId="{D73372E0-07BD-4891-B8B0-754369F04D98}" sibTransId="{20E97AB1-EE60-490F-B195-E594EDEFB720}"/>
    <dgm:cxn modelId="{B04D6954-DFE7-41E3-BB0A-602670209FF2}" srcId="{D2573C8D-91F6-4743-85ED-0FCCAA693756}" destId="{C318C469-2F16-42FB-9671-C1A0913B1619}" srcOrd="0" destOrd="0" parTransId="{FCB4836D-CD6C-4C7A-A860-A6D88AE93128}" sibTransId="{303A3DB5-9B9C-494C-B2E2-9680897F5BB1}"/>
    <dgm:cxn modelId="{8E078D80-836C-4B75-86E1-7873C3B96F6C}" srcId="{CE6F5081-BA79-492F-A88D-3F686D05CA56}" destId="{D2573C8D-91F6-4743-85ED-0FCCAA693756}" srcOrd="5" destOrd="0" parTransId="{19831EC6-1970-4D11-B191-F7C6B9E405AF}" sibTransId="{138555EC-794A-4783-ADAC-A443FAE9D715}"/>
    <dgm:cxn modelId="{F7047C84-1527-4620-A61F-A89515BB58C1}" type="presOf" srcId="{23A71276-EF46-440F-8A79-457E51812FF2}" destId="{7CE389B4-A9E5-4F8A-944F-4BDBD5036163}" srcOrd="0" destOrd="0" presId="urn:microsoft.com/office/officeart/2005/8/layout/cycle4"/>
    <dgm:cxn modelId="{E77C3387-24AE-4CAA-900B-8C116B8F871E}" type="presOf" srcId="{F16816E6-A52D-444D-BE6E-A2AE9516117F}" destId="{08B06E23-492E-428F-B0E6-85A27FBC5C9D}" srcOrd="0" destOrd="0" presId="urn:microsoft.com/office/officeart/2005/8/layout/cycle4"/>
    <dgm:cxn modelId="{F22F1495-CC02-4C11-8866-01F51463A03C}" srcId="{CE6F5081-BA79-492F-A88D-3F686D05CA56}" destId="{23A71276-EF46-440F-8A79-457E51812FF2}" srcOrd="2" destOrd="0" parTransId="{B4825030-86B7-4770-91A8-A34B161E0B96}" sibTransId="{2FEB9C8D-64DA-4920-80EF-CA9F799E66CF}"/>
    <dgm:cxn modelId="{108066B8-95A4-4225-8317-854CFBE7C3CE}" srcId="{CE6F5081-BA79-492F-A88D-3F686D05CA56}" destId="{83E9440C-02B9-4EE0-B2A6-51BCF30DE83A}" srcOrd="3" destOrd="0" parTransId="{430CAC7F-30F5-4C98-8F2A-6FAD67F08952}" sibTransId="{0DD30E53-1909-4A5D-804D-8C0DA6ADFACE}"/>
    <dgm:cxn modelId="{8420E1BE-8FCC-4039-B77F-F08D4A7FA0F0}" type="presOf" srcId="{33F49F48-04D4-4F55-BB95-623B05702A9F}" destId="{1769D9A5-6D87-46D5-832E-82050874BD75}" srcOrd="0" destOrd="0" presId="urn:microsoft.com/office/officeart/2005/8/layout/cycle4"/>
    <dgm:cxn modelId="{0BA08AE2-7812-4896-8B65-1DE8F1458AB0}" srcId="{CE6F5081-BA79-492F-A88D-3F686D05CA56}" destId="{00F07F75-E9F3-4A30-A2B0-CA7A96B455F8}" srcOrd="4" destOrd="0" parTransId="{831BF4E5-3695-4C9B-8B71-2B06FCAF7AE7}" sibTransId="{F39D3C4D-6C57-462A-8C90-ABE4ED0D0A16}"/>
    <dgm:cxn modelId="{EA3B33FE-F6EE-4E75-904E-BD0066AFB533}" type="presOf" srcId="{83E9440C-02B9-4EE0-B2A6-51BCF30DE83A}" destId="{C3ECE294-750D-4A8D-A8ED-146EF9532D75}" srcOrd="0" destOrd="0" presId="urn:microsoft.com/office/officeart/2005/8/layout/cycle4"/>
    <dgm:cxn modelId="{1D3D3CCB-D79F-4258-A5F2-EF5ED6BAFE3A}" type="presParOf" srcId="{44A07411-F2F7-4A87-9843-AD9512B3822C}" destId="{6318A2FC-76B0-4AF8-A65B-F5AEB55E4D3C}" srcOrd="0" destOrd="0" presId="urn:microsoft.com/office/officeart/2005/8/layout/cycle4"/>
    <dgm:cxn modelId="{1F569DB2-AA01-4CA0-93D2-C383F00C411D}" type="presParOf" srcId="{6318A2FC-76B0-4AF8-A65B-F5AEB55E4D3C}" destId="{1E52974B-C699-4383-A1AD-A986EAD31DBD}" srcOrd="0" destOrd="0" presId="urn:microsoft.com/office/officeart/2005/8/layout/cycle4"/>
    <dgm:cxn modelId="{F78471FC-D56A-4134-BE54-4AACE3A077E0}" type="presParOf" srcId="{44A07411-F2F7-4A87-9843-AD9512B3822C}" destId="{206A5473-4417-420E-A263-55D5F0F024F2}" srcOrd="1" destOrd="0" presId="urn:microsoft.com/office/officeart/2005/8/layout/cycle4"/>
    <dgm:cxn modelId="{DF3C6E8E-5054-4363-937C-970943546223}" type="presParOf" srcId="{206A5473-4417-420E-A263-55D5F0F024F2}" destId="{1769D9A5-6D87-46D5-832E-82050874BD75}" srcOrd="0" destOrd="0" presId="urn:microsoft.com/office/officeart/2005/8/layout/cycle4"/>
    <dgm:cxn modelId="{36BC39B3-654B-4A78-8D31-40001AAC1045}" type="presParOf" srcId="{206A5473-4417-420E-A263-55D5F0F024F2}" destId="{08B06E23-492E-428F-B0E6-85A27FBC5C9D}" srcOrd="1" destOrd="0" presId="urn:microsoft.com/office/officeart/2005/8/layout/cycle4"/>
    <dgm:cxn modelId="{790F1184-A0DA-4EC3-AD92-4CC845F11F53}" type="presParOf" srcId="{206A5473-4417-420E-A263-55D5F0F024F2}" destId="{7CE389B4-A9E5-4F8A-944F-4BDBD5036163}" srcOrd="2" destOrd="0" presId="urn:microsoft.com/office/officeart/2005/8/layout/cycle4"/>
    <dgm:cxn modelId="{94C98696-2204-457C-A1A9-99A62C03816D}" type="presParOf" srcId="{206A5473-4417-420E-A263-55D5F0F024F2}" destId="{C3ECE294-750D-4A8D-A8ED-146EF9532D75}" srcOrd="3" destOrd="0" presId="urn:microsoft.com/office/officeart/2005/8/layout/cycle4"/>
    <dgm:cxn modelId="{FDBA6E62-0E2E-4C9A-987B-4FA49AC22E80}" type="presParOf" srcId="{206A5473-4417-420E-A263-55D5F0F024F2}" destId="{AF0EDC81-560C-4690-902F-874BAEED7207}" srcOrd="4" destOrd="0" presId="urn:microsoft.com/office/officeart/2005/8/layout/cycle4"/>
    <dgm:cxn modelId="{27A2BE1A-08EC-43A7-A843-8170E8F798C5}" type="presParOf" srcId="{44A07411-F2F7-4A87-9843-AD9512B3822C}" destId="{61638AE8-7A9B-4F71-860D-59A54D760237}" srcOrd="2" destOrd="0" presId="urn:microsoft.com/office/officeart/2005/8/layout/cycle4"/>
    <dgm:cxn modelId="{75A374FA-FC2A-468D-A22E-13335AFEA2DB}" type="presParOf" srcId="{44A07411-F2F7-4A87-9843-AD9512B3822C}" destId="{1C0C23D8-077A-48D5-9CFA-927193575A7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9D9A5-6D87-46D5-832E-82050874BD75}">
      <dsp:nvSpPr>
        <dsp:cNvPr id="0" name=""/>
        <dsp:cNvSpPr/>
      </dsp:nvSpPr>
      <dsp:spPr>
        <a:xfrm>
          <a:off x="2888700" y="304827"/>
          <a:ext cx="2315621" cy="231562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Cuenta de riesgo y planificar la resiliencia</a:t>
          </a:r>
          <a:r>
            <a:rPr lang="es-MX" sz="1200" kern="1200" dirty="0"/>
            <a:t>
Utilice la tecnología para mitigar el riesgo y tomar decisiones óptimas</a:t>
          </a:r>
          <a:endParaRPr lang="es-SV" sz="1200" kern="1200" dirty="0"/>
        </a:p>
      </dsp:txBody>
      <dsp:txXfrm>
        <a:off x="3566930" y="983057"/>
        <a:ext cx="1637391" cy="1637391"/>
      </dsp:txXfrm>
    </dsp:sp>
    <dsp:sp modelId="{08B06E23-492E-428F-B0E6-85A27FBC5C9D}">
      <dsp:nvSpPr>
        <dsp:cNvPr id="0" name=""/>
        <dsp:cNvSpPr/>
      </dsp:nvSpPr>
      <dsp:spPr>
        <a:xfrm rot="5400000">
          <a:off x="5311278" y="304827"/>
          <a:ext cx="2315621" cy="231562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Ampliar el alcance</a:t>
          </a:r>
          <a:r>
            <a:rPr lang="es-MX" sz="1200" kern="1200" dirty="0"/>
            <a:t>
Vaya más allá de la minimización de costos y gestión de instalaciones</a:t>
          </a:r>
          <a:endParaRPr lang="es-SV" sz="1200" kern="1200" dirty="0"/>
        </a:p>
      </dsp:txBody>
      <dsp:txXfrm rot="-5400000">
        <a:off x="5311278" y="983057"/>
        <a:ext cx="1637391" cy="1637391"/>
      </dsp:txXfrm>
    </dsp:sp>
    <dsp:sp modelId="{7CE389B4-A9E5-4F8A-944F-4BDBD5036163}">
      <dsp:nvSpPr>
        <dsp:cNvPr id="0" name=""/>
        <dsp:cNvSpPr/>
      </dsp:nvSpPr>
      <dsp:spPr>
        <a:xfrm rot="10800000">
          <a:off x="5311278" y="2727406"/>
          <a:ext cx="2315621" cy="231562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b="1" kern="1200" dirty="0"/>
            <a:t>Adaptar las nuevas tecnologías y modelos de negocio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Adopte la digitalización para </a:t>
          </a:r>
          <a:r>
            <a:rPr lang="es-MX" sz="1200" kern="1200" dirty="0"/>
            <a:t>cadenas de suministro centradas en el cliente</a:t>
          </a:r>
          <a:endParaRPr lang="es-SV" sz="1200" kern="1200" dirty="0"/>
        </a:p>
      </dsp:txBody>
      <dsp:txXfrm rot="10800000">
        <a:off x="5311278" y="2727406"/>
        <a:ext cx="1637391" cy="1637391"/>
      </dsp:txXfrm>
    </dsp:sp>
    <dsp:sp modelId="{C3ECE294-750D-4A8D-A8ED-146EF9532D75}">
      <dsp:nvSpPr>
        <dsp:cNvPr id="0" name=""/>
        <dsp:cNvSpPr/>
      </dsp:nvSpPr>
      <dsp:spPr>
        <a:xfrm rot="16200000">
          <a:off x="2888700" y="2727406"/>
          <a:ext cx="2315621" cy="231562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Incorporar la táctica</a:t>
          </a:r>
          <a:r>
            <a:rPr lang="es-MX" sz="1200" kern="1200" dirty="0"/>
            <a:t>
Integrar decisiones tácticas en herramientas de apoyo a las decisiones estratégicas</a:t>
          </a:r>
          <a:endParaRPr lang="es-SV" sz="1200" kern="1200" dirty="0"/>
        </a:p>
      </dsp:txBody>
      <dsp:txXfrm rot="5400000">
        <a:off x="3566930" y="2727406"/>
        <a:ext cx="1637391" cy="1637391"/>
      </dsp:txXfrm>
    </dsp:sp>
    <dsp:sp modelId="{61638AE8-7A9B-4F71-860D-59A54D760237}">
      <dsp:nvSpPr>
        <dsp:cNvPr id="0" name=""/>
        <dsp:cNvSpPr/>
      </dsp:nvSpPr>
      <dsp:spPr>
        <a:xfrm>
          <a:off x="4956226" y="2362306"/>
          <a:ext cx="603146" cy="35584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0C23D8-077A-48D5-9CFA-927193575A7E}">
      <dsp:nvSpPr>
        <dsp:cNvPr id="0" name=""/>
        <dsp:cNvSpPr/>
      </dsp:nvSpPr>
      <dsp:spPr>
        <a:xfrm rot="10800000">
          <a:off x="4986384" y="2593509"/>
          <a:ext cx="542831" cy="42822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59242-4884-4BE4-809C-F3EDBB631CEF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9B9AE-F46F-474B-869B-24FA921561AF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SV" dirty="0"/>
              <a:t>Esquema aplicado a una organización con red de </a:t>
            </a:r>
            <a:r>
              <a:rPr lang="es-SV" dirty="0" err="1"/>
              <a:t>CDs</a:t>
            </a:r>
            <a:r>
              <a:rPr lang="es-SV" dirty="0"/>
              <a:t> y planta de producción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8828EA-5371-452F-8724-91C617475AD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fld>
            <a:endParaRPr kumimoji="0" lang="es-S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962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954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1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7442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385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004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9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583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7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657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61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D3049-8606-43E3-91AF-3016944207AB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18621-4A9E-4F31-BFFC-CE1C0C57DEA6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5E487-30BA-464D-856E-0F46118396B3}" type="datetimeFigureOut">
              <a:rPr lang="es-SV" smtClean="0"/>
              <a:t>31/5/2024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CAFA6-AA46-40CC-ADBF-DE7341519C9E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407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502020104020203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9D01FDA-F6C7-4C51-9CA3-FE81CC9E5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21637" y="863695"/>
            <a:ext cx="4262511" cy="3779995"/>
          </a:xfrm>
        </p:spPr>
        <p:txBody>
          <a:bodyPr anchor="ctr">
            <a:noAutofit/>
          </a:bodyPr>
          <a:lstStyle/>
          <a:p>
            <a:pPr algn="ctr"/>
            <a:r>
              <a:rPr lang="es-SV" sz="4800" dirty="0">
                <a:solidFill>
                  <a:schemeClr val="tx1"/>
                </a:solidFill>
                <a:latin typeface="Berlin Sans FB Demi" panose="020E0802020502020306" pitchFamily="34" charset="0"/>
              </a:rPr>
              <a:t>Diseño de la cadena de suministro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44137D-AEAD-4813-A49F-CC34C0F8C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236" y="4739780"/>
            <a:ext cx="3511233" cy="1147054"/>
          </a:xfrm>
        </p:spPr>
        <p:txBody>
          <a:bodyPr anchor="t">
            <a:normAutofit/>
          </a:bodyPr>
          <a:lstStyle/>
          <a:p>
            <a:pPr algn="ctr"/>
            <a:r>
              <a:rPr lang="es-SV" sz="2000" b="1" dirty="0" err="1">
                <a:latin typeface="Berlin Sans FB Demi" panose="020E0802020502020306" pitchFamily="34" charset="0"/>
              </a:rPr>
              <a:t>mscm</a:t>
            </a:r>
            <a:r>
              <a:rPr lang="es-SV" sz="2000" b="1" dirty="0">
                <a:latin typeface="Berlin Sans FB Demi" panose="020E0802020502020306" pitchFamily="34" charset="0"/>
              </a:rPr>
              <a:t>. Dario Alfaro  </a:t>
            </a:r>
          </a:p>
        </p:txBody>
      </p:sp>
      <p:pic>
        <p:nvPicPr>
          <p:cNvPr id="1026" name="Picture 2" descr="La imagen puede contener: cielo, exterior y agua">
            <a:extLst>
              <a:ext uri="{FF2B5EF4-FFF2-40B4-BE49-F238E27FC236}">
                <a16:creationId xmlns:a16="http://schemas.microsoft.com/office/drawing/2014/main" id="{74C4F5A0-436A-4C45-81FE-97A6256961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07" r="-2" b="13596"/>
          <a:stretch/>
        </p:blipFill>
        <p:spPr bwMode="auto">
          <a:xfrm>
            <a:off x="20" y="10"/>
            <a:ext cx="7537685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9235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4094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1362" t="45036" r="30512" b="18015"/>
          <a:stretch>
            <a:fillRect/>
          </a:stretch>
        </p:blipFill>
        <p:spPr>
          <a:xfrm>
            <a:off x="147917" y="245595"/>
            <a:ext cx="6145307" cy="334831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31569" t="43750" r="30708" b="19853"/>
          <a:stretch>
            <a:fillRect/>
          </a:stretch>
        </p:blipFill>
        <p:spPr>
          <a:xfrm>
            <a:off x="5736665" y="3012141"/>
            <a:ext cx="6271559" cy="340210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140387" y="416859"/>
            <a:ext cx="2649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incorrecto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 flipH="1">
            <a:off x="5736665" y="1183341"/>
            <a:ext cx="2062629" cy="41685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1322293" y="4632511"/>
            <a:ext cx="2649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correcto</a:t>
            </a:r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3344583" y="4971861"/>
            <a:ext cx="2168711" cy="1459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Cadena de Suministro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dirty="0"/>
              <a:t>Es la planificación, implementación y control de 3 tipos de flujos; el flujo de </a:t>
            </a:r>
            <a:r>
              <a:rPr lang="es-SV" b="1" dirty="0">
                <a:solidFill>
                  <a:srgbClr val="FF0000"/>
                </a:solidFill>
              </a:rPr>
              <a:t>materiales, información y dinero </a:t>
            </a:r>
            <a:r>
              <a:rPr lang="es-SV" dirty="0"/>
              <a:t>desde el punto de aprovisionamiento hasta el punto de venta. Bajo dos variables máximas; </a:t>
            </a:r>
            <a:r>
              <a:rPr lang="es-SV" b="1" dirty="0">
                <a:solidFill>
                  <a:srgbClr val="FF0000"/>
                </a:solidFill>
              </a:rPr>
              <a:t>nivel de servicio al cliente y reducción de costos </a:t>
            </a:r>
          </a:p>
          <a:p>
            <a:pPr algn="just"/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4854388" cy="497541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337612" y="6360459"/>
            <a:ext cx="4854388" cy="49754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Resultado de imagen para cadena de suminist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95" y="3674703"/>
            <a:ext cx="6341179" cy="293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1362" t="45036" r="30512" b="18015"/>
          <a:stretch>
            <a:fillRect/>
          </a:stretch>
        </p:blipFill>
        <p:spPr>
          <a:xfrm>
            <a:off x="147917" y="245595"/>
            <a:ext cx="6145307" cy="334831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31569" t="43750" r="30708" b="19853"/>
          <a:stretch>
            <a:fillRect/>
          </a:stretch>
        </p:blipFill>
        <p:spPr>
          <a:xfrm>
            <a:off x="5736665" y="3012141"/>
            <a:ext cx="6271559" cy="340210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140387" y="416859"/>
            <a:ext cx="2649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incorrecto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 flipH="1">
            <a:off x="5736665" y="1183341"/>
            <a:ext cx="2062629" cy="41685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1322293" y="4632511"/>
            <a:ext cx="2649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correcto</a:t>
            </a:r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3344583" y="4971861"/>
            <a:ext cx="2168711" cy="1459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/>
          <p:cNvSpPr/>
          <p:nvPr/>
        </p:nvSpPr>
        <p:spPr>
          <a:xfrm>
            <a:off x="661155" y="970035"/>
            <a:ext cx="2391508" cy="886265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7" name="Rectángulo: esquinas redondeadas 6"/>
          <p:cNvSpPr/>
          <p:nvPr/>
        </p:nvSpPr>
        <p:spPr>
          <a:xfrm>
            <a:off x="4975326" y="970032"/>
            <a:ext cx="2391508" cy="8862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: esquinas redondeadas 7"/>
          <p:cNvSpPr/>
          <p:nvPr/>
        </p:nvSpPr>
        <p:spPr>
          <a:xfrm>
            <a:off x="9139339" y="970033"/>
            <a:ext cx="2391508" cy="886265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24758" y="997663"/>
            <a:ext cx="2214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SV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Estadística de venta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SV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Información MKT/VENTA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063835" y="1089997"/>
            <a:ext cx="2214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PLANIFICACION DE LA DEMANDA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9227848" y="1120776"/>
            <a:ext cx="2214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FORECAST</a:t>
            </a:r>
          </a:p>
        </p:txBody>
      </p:sp>
      <p:sp>
        <p:nvSpPr>
          <p:cNvPr id="13" name="Rectángulo: esquinas redondeadas 12"/>
          <p:cNvSpPr/>
          <p:nvPr/>
        </p:nvSpPr>
        <p:spPr>
          <a:xfrm>
            <a:off x="647739" y="2233782"/>
            <a:ext cx="2391508" cy="886265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729571" y="2360515"/>
            <a:ext cx="2214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Forecast</a:t>
            </a:r>
            <a:r>
              <a:rPr kumimoji="0" lang="es-SV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agregado y desagregado</a:t>
            </a:r>
          </a:p>
        </p:txBody>
      </p:sp>
      <p:sp>
        <p:nvSpPr>
          <p:cNvPr id="15" name="Rectángulo: esquinas redondeadas 14"/>
          <p:cNvSpPr/>
          <p:nvPr/>
        </p:nvSpPr>
        <p:spPr>
          <a:xfrm>
            <a:off x="9227848" y="2178514"/>
            <a:ext cx="2391508" cy="886265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9329772" y="2295335"/>
            <a:ext cx="2214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Programa de envíos (DRP)</a:t>
            </a:r>
          </a:p>
        </p:txBody>
      </p:sp>
      <p:sp>
        <p:nvSpPr>
          <p:cNvPr id="17" name="Rectángulo: esquinas redondeadas 16"/>
          <p:cNvSpPr/>
          <p:nvPr/>
        </p:nvSpPr>
        <p:spPr>
          <a:xfrm>
            <a:off x="4975326" y="2206146"/>
            <a:ext cx="2391508" cy="8862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ángulo: esquinas redondeadas 17"/>
          <p:cNvSpPr/>
          <p:nvPr/>
        </p:nvSpPr>
        <p:spPr>
          <a:xfrm>
            <a:off x="647739" y="3415629"/>
            <a:ext cx="2391508" cy="886265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19" name="Rectángulo: esquinas redondeadas 18"/>
          <p:cNvSpPr/>
          <p:nvPr/>
        </p:nvSpPr>
        <p:spPr>
          <a:xfrm>
            <a:off x="641062" y="4572959"/>
            <a:ext cx="2391508" cy="886265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20" name="Rectángulo: esquinas redondeadas 19"/>
          <p:cNvSpPr/>
          <p:nvPr/>
        </p:nvSpPr>
        <p:spPr>
          <a:xfrm>
            <a:off x="641062" y="5753686"/>
            <a:ext cx="2391508" cy="886265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21" name="Rectángulo: esquinas redondeadas 20"/>
          <p:cNvSpPr/>
          <p:nvPr/>
        </p:nvSpPr>
        <p:spPr>
          <a:xfrm>
            <a:off x="9239910" y="3415628"/>
            <a:ext cx="2391508" cy="886265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22" name="Rectángulo: esquinas redondeadas 21"/>
          <p:cNvSpPr/>
          <p:nvPr/>
        </p:nvSpPr>
        <p:spPr>
          <a:xfrm>
            <a:off x="9239910" y="4572958"/>
            <a:ext cx="2391508" cy="886265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23" name="Rectángulo: esquinas redondeadas 22"/>
          <p:cNvSpPr/>
          <p:nvPr/>
        </p:nvSpPr>
        <p:spPr>
          <a:xfrm>
            <a:off x="9227848" y="5744674"/>
            <a:ext cx="2391508" cy="886265"/>
          </a:xfrm>
          <a:prstGeom prst="round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24" name="Rectángulo: esquinas redondeadas 23"/>
          <p:cNvSpPr/>
          <p:nvPr/>
        </p:nvSpPr>
        <p:spPr>
          <a:xfrm>
            <a:off x="4975326" y="3470896"/>
            <a:ext cx="2391508" cy="8862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ángulo: esquinas redondeadas 24"/>
          <p:cNvSpPr/>
          <p:nvPr/>
        </p:nvSpPr>
        <p:spPr>
          <a:xfrm>
            <a:off x="4947774" y="4614417"/>
            <a:ext cx="2391508" cy="8862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ángulo: esquinas redondeadas 25"/>
          <p:cNvSpPr/>
          <p:nvPr/>
        </p:nvSpPr>
        <p:spPr>
          <a:xfrm>
            <a:off x="4947774" y="5744673"/>
            <a:ext cx="2391508" cy="8862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694912" y="3470896"/>
            <a:ext cx="2214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Forecast</a:t>
            </a:r>
            <a:r>
              <a:rPr kumimoji="0" lang="es-SV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total /DRP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9404867" y="5873652"/>
            <a:ext cx="2214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de compras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729571" y="4662652"/>
            <a:ext cx="2214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Programa de producción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749664" y="5812097"/>
            <a:ext cx="2214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de materiales 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5063834" y="2353748"/>
            <a:ext cx="2214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PLANIFICACION DE LA DISTRIBUCION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5124793" y="3594006"/>
            <a:ext cx="2214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PLANIFICACION DE LA PRODUCCION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162940" y="4742482"/>
            <a:ext cx="2214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PLANIFICACION DE MATERIALES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5063834" y="5849975"/>
            <a:ext cx="2391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PLANIFICACION DEL APROVISIONAMIENTO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9327161" y="3504817"/>
            <a:ext cx="2214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Programa de producción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9336449" y="4663079"/>
            <a:ext cx="2214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de materiales 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681247" y="245693"/>
            <a:ext cx="269499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ENTRADAS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3981157" y="254773"/>
            <a:ext cx="443132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PROCESO DE PLANIFICACION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8897869" y="242757"/>
            <a:ext cx="269499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SV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SALIDA</a:t>
            </a:r>
          </a:p>
        </p:txBody>
      </p:sp>
      <p:sp>
        <p:nvSpPr>
          <p:cNvPr id="42" name="Flecha: a la derecha 41"/>
          <p:cNvSpPr/>
          <p:nvPr/>
        </p:nvSpPr>
        <p:spPr>
          <a:xfrm>
            <a:off x="3256696" y="1009079"/>
            <a:ext cx="1448922" cy="886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Flecha: a la derecha 44"/>
          <p:cNvSpPr/>
          <p:nvPr/>
        </p:nvSpPr>
        <p:spPr>
          <a:xfrm>
            <a:off x="3260777" y="2178513"/>
            <a:ext cx="1448922" cy="886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lecha: a la derecha 45"/>
          <p:cNvSpPr/>
          <p:nvPr/>
        </p:nvSpPr>
        <p:spPr>
          <a:xfrm>
            <a:off x="3260777" y="3357420"/>
            <a:ext cx="1448922" cy="886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Flecha: a la derecha 46"/>
          <p:cNvSpPr/>
          <p:nvPr/>
        </p:nvSpPr>
        <p:spPr>
          <a:xfrm>
            <a:off x="3239349" y="4604666"/>
            <a:ext cx="1448922" cy="886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Flecha: a la derecha 47"/>
          <p:cNvSpPr/>
          <p:nvPr/>
        </p:nvSpPr>
        <p:spPr>
          <a:xfrm>
            <a:off x="3239349" y="5695272"/>
            <a:ext cx="1448922" cy="886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Flecha: a la derecha 48"/>
          <p:cNvSpPr/>
          <p:nvPr/>
        </p:nvSpPr>
        <p:spPr>
          <a:xfrm>
            <a:off x="7533241" y="992326"/>
            <a:ext cx="1448922" cy="886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Flecha: a la derecha 49"/>
          <p:cNvSpPr/>
          <p:nvPr/>
        </p:nvSpPr>
        <p:spPr>
          <a:xfrm>
            <a:off x="7557396" y="2224812"/>
            <a:ext cx="1448922" cy="886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Flecha: a la derecha 50"/>
          <p:cNvSpPr/>
          <p:nvPr/>
        </p:nvSpPr>
        <p:spPr>
          <a:xfrm>
            <a:off x="7624928" y="3421397"/>
            <a:ext cx="1448922" cy="886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Flecha: a la derecha 51"/>
          <p:cNvSpPr/>
          <p:nvPr/>
        </p:nvSpPr>
        <p:spPr>
          <a:xfrm>
            <a:off x="7624928" y="4526735"/>
            <a:ext cx="1448922" cy="886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Flecha: a la derecha 52"/>
          <p:cNvSpPr/>
          <p:nvPr/>
        </p:nvSpPr>
        <p:spPr>
          <a:xfrm>
            <a:off x="7617134" y="5551218"/>
            <a:ext cx="1448922" cy="886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68900" y="248770"/>
            <a:ext cx="6819900" cy="1325563"/>
          </a:xfrm>
          <a:ln w="76200">
            <a:solidFill>
              <a:schemeClr val="accent6"/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es-SV" dirty="0">
                <a:latin typeface="Aharoni" panose="02010803020104030203" pitchFamily="2" charset="-79"/>
                <a:cs typeface="Aharoni" panose="02010803020104030203" pitchFamily="2" charset="-79"/>
              </a:rPr>
              <a:t>Diseño de  Cadena de Suministro. Oportunidades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094B1EAC-05BA-9E6A-8546-6CBA74B388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621413"/>
              </p:ext>
            </p:extLst>
          </p:nvPr>
        </p:nvGraphicFramePr>
        <p:xfrm>
          <a:off x="889000" y="1365047"/>
          <a:ext cx="10515600" cy="5347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3"/>
          <p:cNvSpPr/>
          <p:nvPr/>
        </p:nvSpPr>
        <p:spPr>
          <a:xfrm>
            <a:off x="0" y="0"/>
            <a:ext cx="4854388" cy="497541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337612" y="6360459"/>
            <a:ext cx="4854388" cy="49754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S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EB849C-15DA-346C-CFE4-585C7F985585}"/>
              </a:ext>
            </a:extLst>
          </p:cNvPr>
          <p:cNvSpPr txBox="1"/>
          <p:nvPr/>
        </p:nvSpPr>
        <p:spPr>
          <a:xfrm>
            <a:off x="8469745" y="1828800"/>
            <a:ext cx="3519055" cy="1477328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SV" dirty="0"/>
              <a:t>-Diseña para mercados globales y diversos</a:t>
            </a:r>
          </a:p>
          <a:p>
            <a:pPr algn="r"/>
            <a:r>
              <a:rPr lang="es-SV" dirty="0"/>
              <a:t>-Diseña para crear valor</a:t>
            </a:r>
          </a:p>
          <a:p>
            <a:pPr algn="r"/>
            <a:r>
              <a:rPr lang="es-SV" dirty="0"/>
              <a:t>-Diseña con el objetivo de la sostenibilidad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99AF1F8-D130-8C62-5B9A-731EBB552ED9}"/>
              </a:ext>
            </a:extLst>
          </p:cNvPr>
          <p:cNvSpPr txBox="1"/>
          <p:nvPr/>
        </p:nvSpPr>
        <p:spPr>
          <a:xfrm>
            <a:off x="203201" y="1053039"/>
            <a:ext cx="3777672" cy="1477328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SV" dirty="0"/>
              <a:t>-Optimización del abastecimiento</a:t>
            </a:r>
          </a:p>
          <a:p>
            <a:r>
              <a:rPr lang="es-SV" dirty="0"/>
              <a:t>-Decisiones de reabastecimiento e inventario</a:t>
            </a:r>
          </a:p>
          <a:p>
            <a:r>
              <a:rPr lang="es-SV" dirty="0"/>
              <a:t>-Planificacion del transporte </a:t>
            </a:r>
          </a:p>
          <a:p>
            <a:r>
              <a:rPr lang="es-SV" dirty="0"/>
              <a:t>-planificación de la producción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CB8D0BB-3AE3-B24B-EFBE-A8A73647F542}"/>
              </a:ext>
            </a:extLst>
          </p:cNvPr>
          <p:cNvSpPr txBox="1"/>
          <p:nvPr/>
        </p:nvSpPr>
        <p:spPr>
          <a:xfrm>
            <a:off x="124692" y="4897020"/>
            <a:ext cx="3777672" cy="1815882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SV" sz="1600" dirty="0"/>
              <a:t>-</a:t>
            </a:r>
            <a:r>
              <a:rPr lang="es-MX" sz="1600" dirty="0"/>
              <a:t>Incorporar la incertidumbre al diseño de cadena</a:t>
            </a:r>
          </a:p>
          <a:p>
            <a:r>
              <a:rPr lang="es-SV" sz="1600" dirty="0"/>
              <a:t>-</a:t>
            </a:r>
            <a:r>
              <a:rPr lang="es-MX" sz="1600" dirty="0"/>
              <a:t>Diseño de escenarios para tener en cuenta los impactos del riesgo </a:t>
            </a:r>
          </a:p>
          <a:p>
            <a:r>
              <a:rPr lang="es-MX" sz="1600" dirty="0"/>
              <a:t>-Incorporación de mitigación de riesgos y resiliencia</a:t>
            </a:r>
          </a:p>
          <a:p>
            <a:endParaRPr lang="es-SV" sz="16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4EC941E-E3F2-1CC5-C327-D4826DAAE8A6}"/>
              </a:ext>
            </a:extLst>
          </p:cNvPr>
          <p:cNvSpPr txBox="1"/>
          <p:nvPr/>
        </p:nvSpPr>
        <p:spPr>
          <a:xfrm>
            <a:off x="8571344" y="4292997"/>
            <a:ext cx="3519055" cy="1200329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SV" dirty="0"/>
              <a:t>-Relaciones organizativas complejas</a:t>
            </a:r>
          </a:p>
          <a:p>
            <a:pPr algn="r"/>
            <a:r>
              <a:rPr lang="es-SV" dirty="0"/>
              <a:t>-</a:t>
            </a:r>
            <a:r>
              <a:rPr lang="es-MX" dirty="0"/>
              <a:t>Nuevas Tecnologías en la </a:t>
            </a:r>
            <a:r>
              <a:rPr lang="es-MX"/>
              <a:t>Producción, Almacenamiento y transporte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03564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302</Words>
  <Application>Microsoft Office PowerPoint</Application>
  <PresentationFormat>Panorámica</PresentationFormat>
  <Paragraphs>55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17" baseType="lpstr">
      <vt:lpstr>Aharoni</vt:lpstr>
      <vt:lpstr>Arial</vt:lpstr>
      <vt:lpstr>Arial Nova Light</vt:lpstr>
      <vt:lpstr>Berlin Sans FB Demi</vt:lpstr>
      <vt:lpstr>Calibri</vt:lpstr>
      <vt:lpstr>Calibri Light</vt:lpstr>
      <vt:lpstr>Gill Sans MT</vt:lpstr>
      <vt:lpstr>Wingdings 2</vt:lpstr>
      <vt:lpstr>Tema de Office</vt:lpstr>
      <vt:lpstr>1_Tema de Office</vt:lpstr>
      <vt:lpstr>DividendVTI</vt:lpstr>
      <vt:lpstr>Diseño de la cadena de suministro</vt:lpstr>
      <vt:lpstr>Presentación de PowerPoint</vt:lpstr>
      <vt:lpstr>Cadena de Suministro</vt:lpstr>
      <vt:lpstr>Presentación de PowerPoint</vt:lpstr>
      <vt:lpstr>Presentación de PowerPoint</vt:lpstr>
      <vt:lpstr>Diseño de  Cadena de Suministro. Oportunidades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Administración de la   Cadena de Suministro</dc:title>
  <dc:creator>alcides Dario alfaro</dc:creator>
  <cp:lastModifiedBy>alcides Dario alfaro</cp:lastModifiedBy>
  <cp:revision>3</cp:revision>
  <dcterms:created xsi:type="dcterms:W3CDTF">2020-03-19T00:03:00Z</dcterms:created>
  <dcterms:modified xsi:type="dcterms:W3CDTF">2024-05-31T17:44:57Z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2501B31DF8AC4A3C93A8ACFEFA724C03</vt:lpwstr>
  </property>
  <property fmtid="{D5CDD505-2E9C-101B-9397-08002B2CF9AE}" pid="3" name="KSOProductBuildVer">
    <vt:lpwstr>2058-11.2.0.11537</vt:lpwstr>
  </property>
</Properties>
</file>