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805" r:id="rId2"/>
    <p:sldMasterId id="2147483817" r:id="rId3"/>
    <p:sldMasterId id="2147483841" r:id="rId4"/>
    <p:sldMasterId id="2147483852" r:id="rId5"/>
    <p:sldMasterId id="2147483863" r:id="rId6"/>
    <p:sldMasterId id="2147483907" r:id="rId7"/>
  </p:sldMasterIdLst>
  <p:notesMasterIdLst>
    <p:notesMasterId r:id="rId32"/>
  </p:notesMasterIdLst>
  <p:handoutMasterIdLst>
    <p:handoutMasterId r:id="rId33"/>
  </p:handoutMasterIdLst>
  <p:sldIdLst>
    <p:sldId id="256" r:id="rId8"/>
    <p:sldId id="431" r:id="rId9"/>
    <p:sldId id="415" r:id="rId10"/>
    <p:sldId id="416" r:id="rId11"/>
    <p:sldId id="433" r:id="rId12"/>
    <p:sldId id="369" r:id="rId13"/>
    <p:sldId id="414" r:id="rId14"/>
    <p:sldId id="394" r:id="rId15"/>
    <p:sldId id="395" r:id="rId16"/>
    <p:sldId id="398" r:id="rId17"/>
    <p:sldId id="439" r:id="rId18"/>
    <p:sldId id="426" r:id="rId19"/>
    <p:sldId id="441" r:id="rId20"/>
    <p:sldId id="440" r:id="rId21"/>
    <p:sldId id="427" r:id="rId22"/>
    <p:sldId id="428" r:id="rId23"/>
    <p:sldId id="429" r:id="rId24"/>
    <p:sldId id="417" r:id="rId25"/>
    <p:sldId id="422" r:id="rId26"/>
    <p:sldId id="423" r:id="rId27"/>
    <p:sldId id="435" r:id="rId28"/>
    <p:sldId id="434" r:id="rId29"/>
    <p:sldId id="436" r:id="rId30"/>
    <p:sldId id="276" r:id="rId31"/>
  </p:sldIdLst>
  <p:sldSz cx="9144000" cy="6858000" type="screen4x3"/>
  <p:notesSz cx="7010400" cy="92964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048" algn="l" rtl="0" fontAlgn="base">
      <a:spcBef>
        <a:spcPct val="0"/>
      </a:spcBef>
      <a:spcAft>
        <a:spcPct val="0"/>
      </a:spcAft>
      <a:defRPr kern="1200">
        <a:solidFill>
          <a:schemeClr val="tx1"/>
        </a:solidFill>
        <a:latin typeface="Arial" charset="0"/>
        <a:ea typeface="+mn-ea"/>
        <a:cs typeface="Arial" charset="0"/>
      </a:defRPr>
    </a:lvl2pPr>
    <a:lvl3pPr marL="914096" algn="l" rtl="0" fontAlgn="base">
      <a:spcBef>
        <a:spcPct val="0"/>
      </a:spcBef>
      <a:spcAft>
        <a:spcPct val="0"/>
      </a:spcAft>
      <a:defRPr kern="1200">
        <a:solidFill>
          <a:schemeClr val="tx1"/>
        </a:solidFill>
        <a:latin typeface="Arial" charset="0"/>
        <a:ea typeface="+mn-ea"/>
        <a:cs typeface="Arial" charset="0"/>
      </a:defRPr>
    </a:lvl3pPr>
    <a:lvl4pPr marL="1371143" algn="l" rtl="0" fontAlgn="base">
      <a:spcBef>
        <a:spcPct val="0"/>
      </a:spcBef>
      <a:spcAft>
        <a:spcPct val="0"/>
      </a:spcAft>
      <a:defRPr kern="1200">
        <a:solidFill>
          <a:schemeClr val="tx1"/>
        </a:solidFill>
        <a:latin typeface="Arial" charset="0"/>
        <a:ea typeface="+mn-ea"/>
        <a:cs typeface="Arial" charset="0"/>
      </a:defRPr>
    </a:lvl4pPr>
    <a:lvl5pPr marL="1828192" algn="l" rtl="0" fontAlgn="base">
      <a:spcBef>
        <a:spcPct val="0"/>
      </a:spcBef>
      <a:spcAft>
        <a:spcPct val="0"/>
      </a:spcAft>
      <a:defRPr kern="1200">
        <a:solidFill>
          <a:schemeClr val="tx1"/>
        </a:solidFill>
        <a:latin typeface="Arial" charset="0"/>
        <a:ea typeface="+mn-ea"/>
        <a:cs typeface="Arial" charset="0"/>
      </a:defRPr>
    </a:lvl5pPr>
    <a:lvl6pPr marL="2285240" algn="l" defTabSz="914096" rtl="0" eaLnBrk="1" latinLnBrk="0" hangingPunct="1">
      <a:defRPr kern="1200">
        <a:solidFill>
          <a:schemeClr val="tx1"/>
        </a:solidFill>
        <a:latin typeface="Arial" charset="0"/>
        <a:ea typeface="+mn-ea"/>
        <a:cs typeface="Arial" charset="0"/>
      </a:defRPr>
    </a:lvl6pPr>
    <a:lvl7pPr marL="2742288" algn="l" defTabSz="914096" rtl="0" eaLnBrk="1" latinLnBrk="0" hangingPunct="1">
      <a:defRPr kern="1200">
        <a:solidFill>
          <a:schemeClr val="tx1"/>
        </a:solidFill>
        <a:latin typeface="Arial" charset="0"/>
        <a:ea typeface="+mn-ea"/>
        <a:cs typeface="Arial" charset="0"/>
      </a:defRPr>
    </a:lvl7pPr>
    <a:lvl8pPr marL="3199335" algn="l" defTabSz="914096" rtl="0" eaLnBrk="1" latinLnBrk="0" hangingPunct="1">
      <a:defRPr kern="1200">
        <a:solidFill>
          <a:schemeClr val="tx1"/>
        </a:solidFill>
        <a:latin typeface="Arial" charset="0"/>
        <a:ea typeface="+mn-ea"/>
        <a:cs typeface="Arial" charset="0"/>
      </a:defRPr>
    </a:lvl8pPr>
    <a:lvl9pPr marL="3656384" algn="l" defTabSz="914096"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00A0A0"/>
    <a:srgbClr val="009999"/>
    <a:srgbClr val="33CCCC"/>
    <a:srgbClr val="FF6600"/>
    <a:srgbClr val="0215CA"/>
    <a:srgbClr val="FE7F00"/>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0074" autoAdjust="0"/>
    <p:restoredTop sz="92034" autoAdjust="0"/>
  </p:normalViewPr>
  <p:slideViewPr>
    <p:cSldViewPr>
      <p:cViewPr varScale="1">
        <p:scale>
          <a:sx n="73" d="100"/>
          <a:sy n="73" d="100"/>
        </p:scale>
        <p:origin x="-151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CR"/>
          </a:p>
        </p:txBody>
      </p:sp>
      <p:sp>
        <p:nvSpPr>
          <p:cNvPr id="3" name="2 Marcador de fecha"/>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989A925-6067-4685-B5A9-ED0398549375}" type="datetimeFigureOut">
              <a:rPr lang="es-CR" smtClean="0"/>
              <a:pPr/>
              <a:t>26/5/2024</a:t>
            </a:fld>
            <a:endParaRPr lang="es-CR"/>
          </a:p>
        </p:txBody>
      </p:sp>
      <p:sp>
        <p:nvSpPr>
          <p:cNvPr id="4" name="3 Marcador de pie de página"/>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s-CR"/>
          </a:p>
        </p:txBody>
      </p:sp>
      <p:sp>
        <p:nvSpPr>
          <p:cNvPr id="5" name="4 Marcador de número de diapositiva"/>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E6E9EB8-9E48-45D8-8BA0-41F3D3B99593}" type="slidenum">
              <a:rPr lang="es-CR" smtClean="0"/>
              <a:pPr/>
              <a:t>‹Nº›</a:t>
            </a:fld>
            <a:endParaRPr lang="es-CR"/>
          </a:p>
        </p:txBody>
      </p:sp>
    </p:spTree>
    <p:extLst>
      <p:ext uri="{BB962C8B-B14F-4D97-AF65-F5344CB8AC3E}">
        <p14:creationId xmlns:p14="http://schemas.microsoft.com/office/powerpoint/2010/main" xmlns="" val="230871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s-ES"/>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2BF783FD-1663-4725-9E5E-F9DD969F5544}" type="datetimeFigureOut">
              <a:rPr lang="es-ES"/>
              <a:pPr>
                <a:defRPr/>
              </a:pPr>
              <a:t>26/05/2024</a:t>
            </a:fld>
            <a:endParaRPr lang="es-ES"/>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s-ES" noProof="0"/>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s-ES"/>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33F19AA3-73CE-43C2-A5C9-D309A464F39D}" type="slidenum">
              <a:rPr lang="es-ES"/>
              <a:pPr>
                <a:defRPr/>
              </a:pPr>
              <a:t>‹Nº›</a:t>
            </a:fld>
            <a:endParaRPr lang="es-ES"/>
          </a:p>
        </p:txBody>
      </p:sp>
    </p:spTree>
    <p:extLst>
      <p:ext uri="{BB962C8B-B14F-4D97-AF65-F5344CB8AC3E}">
        <p14:creationId xmlns:p14="http://schemas.microsoft.com/office/powerpoint/2010/main" xmlns="" val="16800896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048" algn="l" rtl="0" fontAlgn="base">
      <a:spcBef>
        <a:spcPct val="30000"/>
      </a:spcBef>
      <a:spcAft>
        <a:spcPct val="0"/>
      </a:spcAft>
      <a:defRPr sz="1200" kern="1200">
        <a:solidFill>
          <a:schemeClr val="tx1"/>
        </a:solidFill>
        <a:latin typeface="+mn-lt"/>
        <a:ea typeface="+mn-ea"/>
        <a:cs typeface="+mn-cs"/>
      </a:defRPr>
    </a:lvl2pPr>
    <a:lvl3pPr marL="914096" algn="l" rtl="0" fontAlgn="base">
      <a:spcBef>
        <a:spcPct val="30000"/>
      </a:spcBef>
      <a:spcAft>
        <a:spcPct val="0"/>
      </a:spcAft>
      <a:defRPr sz="1200" kern="1200">
        <a:solidFill>
          <a:schemeClr val="tx1"/>
        </a:solidFill>
        <a:latin typeface="+mn-lt"/>
        <a:ea typeface="+mn-ea"/>
        <a:cs typeface="+mn-cs"/>
      </a:defRPr>
    </a:lvl3pPr>
    <a:lvl4pPr marL="1371143" algn="l" rtl="0" fontAlgn="base">
      <a:spcBef>
        <a:spcPct val="30000"/>
      </a:spcBef>
      <a:spcAft>
        <a:spcPct val="0"/>
      </a:spcAft>
      <a:defRPr sz="1200" kern="1200">
        <a:solidFill>
          <a:schemeClr val="tx1"/>
        </a:solidFill>
        <a:latin typeface="+mn-lt"/>
        <a:ea typeface="+mn-ea"/>
        <a:cs typeface="+mn-cs"/>
      </a:defRPr>
    </a:lvl4pPr>
    <a:lvl5pPr marL="1828192" algn="l" rtl="0" fontAlgn="base">
      <a:spcBef>
        <a:spcPct val="30000"/>
      </a:spcBef>
      <a:spcAft>
        <a:spcPct val="0"/>
      </a:spcAft>
      <a:defRPr sz="1200" kern="1200">
        <a:solidFill>
          <a:schemeClr val="tx1"/>
        </a:solidFill>
        <a:latin typeface="+mn-lt"/>
        <a:ea typeface="+mn-ea"/>
        <a:cs typeface="+mn-cs"/>
      </a:defRPr>
    </a:lvl5pPr>
    <a:lvl6pPr marL="2285240" algn="l" defTabSz="914096" rtl="0" eaLnBrk="1" latinLnBrk="0" hangingPunct="1">
      <a:defRPr sz="1200" kern="1200">
        <a:solidFill>
          <a:schemeClr val="tx1"/>
        </a:solidFill>
        <a:latin typeface="+mn-lt"/>
        <a:ea typeface="+mn-ea"/>
        <a:cs typeface="+mn-cs"/>
      </a:defRPr>
    </a:lvl6pPr>
    <a:lvl7pPr marL="2742288" algn="l" defTabSz="914096" rtl="0" eaLnBrk="1" latinLnBrk="0" hangingPunct="1">
      <a:defRPr sz="1200" kern="1200">
        <a:solidFill>
          <a:schemeClr val="tx1"/>
        </a:solidFill>
        <a:latin typeface="+mn-lt"/>
        <a:ea typeface="+mn-ea"/>
        <a:cs typeface="+mn-cs"/>
      </a:defRPr>
    </a:lvl7pPr>
    <a:lvl8pPr marL="3199335" algn="l" defTabSz="914096" rtl="0" eaLnBrk="1" latinLnBrk="0" hangingPunct="1">
      <a:defRPr sz="1200" kern="1200">
        <a:solidFill>
          <a:schemeClr val="tx1"/>
        </a:solidFill>
        <a:latin typeface="+mn-lt"/>
        <a:ea typeface="+mn-ea"/>
        <a:cs typeface="+mn-cs"/>
      </a:defRPr>
    </a:lvl8pPr>
    <a:lvl9pPr marL="3656384" algn="l" defTabSz="91409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s-ES" dirty="0"/>
          </a:p>
        </p:txBody>
      </p:sp>
      <p:sp>
        <p:nvSpPr>
          <p:cNvPr id="4" name="Rectangl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5D3BF3-D352-46FC-8343-31F56E6730EA}"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Marcador de imagen de diapositiva"/>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55299"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a:p>
        </p:txBody>
      </p:sp>
      <p:sp>
        <p:nvSpPr>
          <p:cNvPr id="5530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10304A-7828-4CF5-B7A7-5E9798402A2D}" type="slidenum">
              <a:rPr lang="es-ES"/>
              <a:pPr fontAlgn="base">
                <a:spcBef>
                  <a:spcPct val="0"/>
                </a:spcBef>
                <a:spcAft>
                  <a:spcPct val="0"/>
                </a:spcAft>
              </a:pPr>
              <a:t>6</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81100" y="696913"/>
            <a:ext cx="4649788" cy="3486150"/>
          </a:xfrm>
        </p:spPr>
      </p:sp>
      <p:sp>
        <p:nvSpPr>
          <p:cNvPr id="3" name="2 Marcador de notas"/>
          <p:cNvSpPr>
            <a:spLocks noGrp="1"/>
          </p:cNvSpPr>
          <p:nvPr>
            <p:ph type="body" idx="1"/>
          </p:nvPr>
        </p:nvSpPr>
        <p:spPr/>
        <p:txBody>
          <a:bodyPr>
            <a:normAutofit/>
          </a:bodyPr>
          <a:lstStyle/>
          <a:p>
            <a:endParaRPr lang="es-CR" dirty="0"/>
          </a:p>
        </p:txBody>
      </p:sp>
      <p:sp>
        <p:nvSpPr>
          <p:cNvPr id="4" name="3 Marcador de número de diapositiva"/>
          <p:cNvSpPr>
            <a:spLocks noGrp="1"/>
          </p:cNvSpPr>
          <p:nvPr>
            <p:ph type="sldNum" sz="quarter" idx="10"/>
          </p:nvPr>
        </p:nvSpPr>
        <p:spPr/>
        <p:txBody>
          <a:bodyPr/>
          <a:lstStyle/>
          <a:p>
            <a:fld id="{A4D6C7A8-77BA-4DE8-BFED-39EE8A3306FF}"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81100" y="696913"/>
            <a:ext cx="4649788" cy="3486150"/>
          </a:xfrm>
        </p:spPr>
      </p:sp>
      <p:sp>
        <p:nvSpPr>
          <p:cNvPr id="3" name="2 Marcador de notas"/>
          <p:cNvSpPr>
            <a:spLocks noGrp="1"/>
          </p:cNvSpPr>
          <p:nvPr>
            <p:ph type="body" idx="1"/>
          </p:nvPr>
        </p:nvSpPr>
        <p:spPr/>
        <p:txBody>
          <a:bodyPr>
            <a:normAutofit/>
          </a:bodyPr>
          <a:lstStyle/>
          <a:p>
            <a:endParaRPr lang="es-CR" dirty="0"/>
          </a:p>
        </p:txBody>
      </p:sp>
      <p:sp>
        <p:nvSpPr>
          <p:cNvPr id="4" name="3 Marcador de número de diapositiva"/>
          <p:cNvSpPr>
            <a:spLocks noGrp="1"/>
          </p:cNvSpPr>
          <p:nvPr>
            <p:ph type="sldNum" sz="quarter" idx="10"/>
          </p:nvPr>
        </p:nvSpPr>
        <p:spPr/>
        <p:txBody>
          <a:bodyPr/>
          <a:lstStyle/>
          <a:p>
            <a:fld id="{A4D6C7A8-77BA-4DE8-BFED-39EE8A3306FF}"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s-ES" dirty="0"/>
          </a:p>
        </p:txBody>
      </p:sp>
      <p:sp>
        <p:nvSpPr>
          <p:cNvPr id="4" name="Rectangle 3"/>
          <p:cNvSpPr>
            <a:spLocks noGrp="1"/>
          </p:cNvSpPr>
          <p:nvPr>
            <p:ph type="sldNum" sz="quarter" idx="10"/>
          </p:nvPr>
        </p:nvSpPr>
        <p:spPr/>
        <p:txBody>
          <a:bodyPr/>
          <a:lstStyle/>
          <a:p>
            <a:fld id="{CA5D3BF3-D352-46FC-8343-31F56E6730EA}" type="slidenum">
              <a:rPr lang="es-ES" smtClean="0"/>
              <a:pPr/>
              <a:t>24</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p:cNvSpPr>
            <a:spLocks noGrp="1"/>
          </p:cNvSpPr>
          <p:nvPr>
            <p:ph type="body"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pPr>
              <a:defRPr/>
            </a:pPr>
            <a:fld id="{BD8334E4-FE43-473A-8F10-BD6DAF825512}" type="datetime1">
              <a:rPr lang="es-ES" smtClean="0"/>
              <a:pPr>
                <a:defRPr/>
              </a:pPr>
              <a:t>26/05/2024</a:t>
            </a:fld>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5084B27C-616D-481F-9493-3F33335521FA}" type="slidenum">
              <a:rPr lang="es-ES" smtClean="0"/>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fld id="{732E8DCF-DFCE-4F03-992F-4FAEF7F176DC}" type="datetime1">
              <a:rPr lang="es-ES"/>
              <a:pPr>
                <a:defRPr/>
              </a:pPr>
              <a:t>26/05/2024</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84734F1-6D2D-444F-92C9-90A7F1AC86B5}" type="slidenum">
              <a:rPr lang="es-ES"/>
              <a:pPr>
                <a:defRPr/>
              </a:pPr>
              <a:t>‹Nº›</a:t>
            </a:fld>
            <a:endParaRPr lang="es-E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1" y="274638"/>
            <a:ext cx="2057400" cy="6122987"/>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612298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fld id="{FA5329A7-DBB5-469E-BEF0-ECD57A132667}" type="datetime1">
              <a:rPr lang="es-ES"/>
              <a:pPr>
                <a:defRPr/>
              </a:pPr>
              <a:t>26/05/2024</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E43D922-243C-4467-9A26-F2B4C9F6EC5F}" type="slidenum">
              <a:rPr lang="es-ES"/>
              <a:pPr>
                <a:defRPr/>
              </a:pPr>
              <a:t>‹Nº›</a:t>
            </a:fld>
            <a:endParaRPr lang="es-E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1676403" y="274641"/>
            <a:ext cx="6629400" cy="868363"/>
          </a:xfrm>
        </p:spPr>
        <p:txBody>
          <a:bodyPr/>
          <a:lstStyle/>
          <a:p>
            <a:r>
              <a:rPr lang="es-ES"/>
              <a:t>Haga clic para modificar el estilo de título del patrón</a:t>
            </a:r>
          </a:p>
        </p:txBody>
      </p:sp>
      <p:sp>
        <p:nvSpPr>
          <p:cNvPr id="3" name="2 Marcador de tabla"/>
          <p:cNvSpPr>
            <a:spLocks noGrp="1"/>
          </p:cNvSpPr>
          <p:nvPr>
            <p:ph type="tbl" idx="1"/>
          </p:nvPr>
        </p:nvSpPr>
        <p:spPr>
          <a:xfrm>
            <a:off x="457200" y="1447812"/>
            <a:ext cx="8229600" cy="4949825"/>
          </a:xfrm>
        </p:spPr>
        <p:txBody>
          <a:bodyPr/>
          <a:lstStyle/>
          <a:p>
            <a:pPr lvl="0"/>
            <a:r>
              <a:rPr lang="es-ES" noProof="0"/>
              <a:t>Haga clic en el icono para agregar una tabla</a:t>
            </a:r>
          </a:p>
        </p:txBody>
      </p:sp>
      <p:sp>
        <p:nvSpPr>
          <p:cNvPr id="4" name="Rectangle 4"/>
          <p:cNvSpPr>
            <a:spLocks noGrp="1" noChangeArrowheads="1"/>
          </p:cNvSpPr>
          <p:nvPr>
            <p:ph type="dt" sz="half" idx="10"/>
          </p:nvPr>
        </p:nvSpPr>
        <p:spPr>
          <a:ln/>
        </p:spPr>
        <p:txBody>
          <a:bodyPr/>
          <a:lstStyle>
            <a:lvl1pPr>
              <a:defRPr/>
            </a:lvl1pPr>
          </a:lstStyle>
          <a:p>
            <a:pPr>
              <a:defRPr/>
            </a:pPr>
            <a:fld id="{DA50409D-0682-472E-AF08-DBD34F4EBD2B}" type="datetime1">
              <a:rPr lang="es-ES"/>
              <a:pPr>
                <a:defRPr/>
              </a:pPr>
              <a:t>26/05/2024</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6307F80-F4DD-4A39-9361-F8348084AEF7}" type="slidenum">
              <a:rPr lang="es-ES"/>
              <a:pPr>
                <a:defRPr/>
              </a:pPr>
              <a:t>‹Nº›</a:t>
            </a:fld>
            <a:endParaRPr lang="es-ES"/>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1" y="2130434"/>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9793" indent="0" algn="ctr">
              <a:buNone/>
              <a:defRPr>
                <a:solidFill>
                  <a:schemeClr val="tx1">
                    <a:tint val="75000"/>
                  </a:schemeClr>
                </a:solidFill>
              </a:defRPr>
            </a:lvl2pPr>
            <a:lvl3pPr marL="919585" indent="0" algn="ctr">
              <a:buNone/>
              <a:defRPr>
                <a:solidFill>
                  <a:schemeClr val="tx1">
                    <a:tint val="75000"/>
                  </a:schemeClr>
                </a:solidFill>
              </a:defRPr>
            </a:lvl3pPr>
            <a:lvl4pPr marL="1379376" indent="0" algn="ctr">
              <a:buNone/>
              <a:defRPr>
                <a:solidFill>
                  <a:schemeClr val="tx1">
                    <a:tint val="75000"/>
                  </a:schemeClr>
                </a:solidFill>
              </a:defRPr>
            </a:lvl4pPr>
            <a:lvl5pPr marL="1839168" indent="0" algn="ctr">
              <a:buNone/>
              <a:defRPr>
                <a:solidFill>
                  <a:schemeClr val="tx1">
                    <a:tint val="75000"/>
                  </a:schemeClr>
                </a:solidFill>
              </a:defRPr>
            </a:lvl5pPr>
            <a:lvl6pPr marL="2298960" indent="0" algn="ctr">
              <a:buNone/>
              <a:defRPr>
                <a:solidFill>
                  <a:schemeClr val="tx1">
                    <a:tint val="75000"/>
                  </a:schemeClr>
                </a:solidFill>
              </a:defRPr>
            </a:lvl6pPr>
            <a:lvl7pPr marL="2758753" indent="0" algn="ctr">
              <a:buNone/>
              <a:defRPr>
                <a:solidFill>
                  <a:schemeClr val="tx1">
                    <a:tint val="75000"/>
                  </a:schemeClr>
                </a:solidFill>
              </a:defRPr>
            </a:lvl7pPr>
            <a:lvl8pPr marL="3218542" indent="0" algn="ctr">
              <a:buNone/>
              <a:defRPr>
                <a:solidFill>
                  <a:schemeClr val="tx1">
                    <a:tint val="75000"/>
                  </a:schemeClr>
                </a:solidFill>
              </a:defRPr>
            </a:lvl8pPr>
            <a:lvl9pPr marL="3678336"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135D79E8-A9D0-40C9-9955-EFD644FD9A4E}" type="datetime1">
              <a:rPr lang="es-ES" smtClean="0">
                <a:solidFill>
                  <a:prstClr val="black">
                    <a:tint val="75000"/>
                  </a:prstClr>
                </a:solidFill>
              </a:rPr>
              <a:pPr/>
              <a:t>26/05/2024</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lgn="ctr">
              <a:defRPr/>
            </a:lvl1pPr>
          </a:lstStyle>
          <a:p>
            <a:fld id="{00E9797D-41A7-4793-BC16-70F4AE97363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4147300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84876F34-24E8-4E33-918A-F786519379C3}" type="datetime1">
              <a:rPr lang="es-ES" smtClean="0">
                <a:solidFill>
                  <a:prstClr val="black">
                    <a:tint val="75000"/>
                  </a:prstClr>
                </a:solidFill>
              </a:rPr>
              <a:pPr/>
              <a:t>26/05/2024</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0E9797D-41A7-4793-BC16-70F4AE97363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2331832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4" y="4406909"/>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4" y="2906717"/>
            <a:ext cx="7772400" cy="1500187"/>
          </a:xfrm>
        </p:spPr>
        <p:txBody>
          <a:bodyPr anchor="b"/>
          <a:lstStyle>
            <a:lvl1pPr marL="0" indent="0">
              <a:buNone/>
              <a:defRPr sz="2100">
                <a:solidFill>
                  <a:schemeClr val="tx1">
                    <a:tint val="75000"/>
                  </a:schemeClr>
                </a:solidFill>
              </a:defRPr>
            </a:lvl1pPr>
            <a:lvl2pPr marL="459793" indent="0">
              <a:buNone/>
              <a:defRPr sz="1800">
                <a:solidFill>
                  <a:schemeClr val="tx1">
                    <a:tint val="75000"/>
                  </a:schemeClr>
                </a:solidFill>
              </a:defRPr>
            </a:lvl2pPr>
            <a:lvl3pPr marL="919585" indent="0">
              <a:buNone/>
              <a:defRPr sz="1600">
                <a:solidFill>
                  <a:schemeClr val="tx1">
                    <a:tint val="75000"/>
                  </a:schemeClr>
                </a:solidFill>
              </a:defRPr>
            </a:lvl3pPr>
            <a:lvl4pPr marL="1379376" indent="0">
              <a:buNone/>
              <a:defRPr sz="1400">
                <a:solidFill>
                  <a:schemeClr val="tx1">
                    <a:tint val="75000"/>
                  </a:schemeClr>
                </a:solidFill>
              </a:defRPr>
            </a:lvl4pPr>
            <a:lvl5pPr marL="1839168" indent="0">
              <a:buNone/>
              <a:defRPr sz="1400">
                <a:solidFill>
                  <a:schemeClr val="tx1">
                    <a:tint val="75000"/>
                  </a:schemeClr>
                </a:solidFill>
              </a:defRPr>
            </a:lvl5pPr>
            <a:lvl6pPr marL="2298960" indent="0">
              <a:buNone/>
              <a:defRPr sz="1400">
                <a:solidFill>
                  <a:schemeClr val="tx1">
                    <a:tint val="75000"/>
                  </a:schemeClr>
                </a:solidFill>
              </a:defRPr>
            </a:lvl6pPr>
            <a:lvl7pPr marL="2758753" indent="0">
              <a:buNone/>
              <a:defRPr sz="1400">
                <a:solidFill>
                  <a:schemeClr val="tx1">
                    <a:tint val="75000"/>
                  </a:schemeClr>
                </a:solidFill>
              </a:defRPr>
            </a:lvl7pPr>
            <a:lvl8pPr marL="3218542" indent="0">
              <a:buNone/>
              <a:defRPr sz="1400">
                <a:solidFill>
                  <a:schemeClr val="tx1">
                    <a:tint val="75000"/>
                  </a:schemeClr>
                </a:solidFill>
              </a:defRPr>
            </a:lvl8pPr>
            <a:lvl9pPr marL="3678336"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49374E02-8768-4222-980A-3C3E760A2DEE}" type="datetime1">
              <a:rPr lang="es-ES" smtClean="0">
                <a:solidFill>
                  <a:prstClr val="black">
                    <a:tint val="75000"/>
                  </a:prstClr>
                </a:solidFill>
              </a:rPr>
              <a:pPr/>
              <a:t>26/05/2024</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0E9797D-41A7-4793-BC16-70F4AE97363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2938212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6"/>
            <a:ext cx="4038600" cy="4525963"/>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6"/>
            <a:ext cx="4038600" cy="4525963"/>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1F34CF81-1329-4854-9DC4-1313ED1DD63F}" type="datetime1">
              <a:rPr lang="es-ES" smtClean="0">
                <a:solidFill>
                  <a:prstClr val="black">
                    <a:tint val="75000"/>
                  </a:prstClr>
                </a:solidFill>
              </a:rPr>
              <a:pPr/>
              <a:t>26/05/2024</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00E9797D-41A7-4793-BC16-70F4AE97363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1963662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3"/>
          </a:xfrm>
        </p:spPr>
        <p:txBody>
          <a:bodyPr anchor="b"/>
          <a:lstStyle>
            <a:lvl1pPr marL="0" indent="0">
              <a:buNone/>
              <a:defRPr sz="2400" b="1"/>
            </a:lvl1pPr>
            <a:lvl2pPr marL="459793" indent="0">
              <a:buNone/>
              <a:defRPr sz="2100" b="1"/>
            </a:lvl2pPr>
            <a:lvl3pPr marL="919585" indent="0">
              <a:buNone/>
              <a:defRPr sz="1800" b="1"/>
            </a:lvl3pPr>
            <a:lvl4pPr marL="1379376" indent="0">
              <a:buNone/>
              <a:defRPr sz="1600" b="1"/>
            </a:lvl4pPr>
            <a:lvl5pPr marL="1839168" indent="0">
              <a:buNone/>
              <a:defRPr sz="1600" b="1"/>
            </a:lvl5pPr>
            <a:lvl6pPr marL="2298960" indent="0">
              <a:buNone/>
              <a:defRPr sz="1600" b="1"/>
            </a:lvl6pPr>
            <a:lvl7pPr marL="2758753" indent="0">
              <a:buNone/>
              <a:defRPr sz="1600" b="1"/>
            </a:lvl7pPr>
            <a:lvl8pPr marL="3218542" indent="0">
              <a:buNone/>
              <a:defRPr sz="1600" b="1"/>
            </a:lvl8pPr>
            <a:lvl9pPr marL="3678336"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9"/>
            <a:ext cx="4040188"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33" y="1535113"/>
            <a:ext cx="4041775" cy="639763"/>
          </a:xfrm>
        </p:spPr>
        <p:txBody>
          <a:bodyPr anchor="b"/>
          <a:lstStyle>
            <a:lvl1pPr marL="0" indent="0">
              <a:buNone/>
              <a:defRPr sz="2400" b="1"/>
            </a:lvl1pPr>
            <a:lvl2pPr marL="459793" indent="0">
              <a:buNone/>
              <a:defRPr sz="2100" b="1"/>
            </a:lvl2pPr>
            <a:lvl3pPr marL="919585" indent="0">
              <a:buNone/>
              <a:defRPr sz="1800" b="1"/>
            </a:lvl3pPr>
            <a:lvl4pPr marL="1379376" indent="0">
              <a:buNone/>
              <a:defRPr sz="1600" b="1"/>
            </a:lvl4pPr>
            <a:lvl5pPr marL="1839168" indent="0">
              <a:buNone/>
              <a:defRPr sz="1600" b="1"/>
            </a:lvl5pPr>
            <a:lvl6pPr marL="2298960" indent="0">
              <a:buNone/>
              <a:defRPr sz="1600" b="1"/>
            </a:lvl6pPr>
            <a:lvl7pPr marL="2758753" indent="0">
              <a:buNone/>
              <a:defRPr sz="1600" b="1"/>
            </a:lvl7pPr>
            <a:lvl8pPr marL="3218542" indent="0">
              <a:buNone/>
              <a:defRPr sz="1600" b="1"/>
            </a:lvl8pPr>
            <a:lvl9pPr marL="3678336"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33" y="2174879"/>
            <a:ext cx="4041775"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110AF5F6-F28B-402F-A5C4-AB9630AF0B37}" type="datetime1">
              <a:rPr lang="es-ES" smtClean="0">
                <a:solidFill>
                  <a:prstClr val="black">
                    <a:tint val="75000"/>
                  </a:prstClr>
                </a:solidFill>
              </a:rPr>
              <a:pPr/>
              <a:t>26/05/2024</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00E9797D-41A7-4793-BC16-70F4AE97363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416430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9CFA1A02-6CAE-4BC0-BB70-26F5CFCC5271}" type="datetime1">
              <a:rPr lang="es-ES" smtClean="0">
                <a:solidFill>
                  <a:prstClr val="black">
                    <a:tint val="75000"/>
                  </a:prstClr>
                </a:solidFill>
              </a:rPr>
              <a:pPr/>
              <a:t>26/05/2024</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00E9797D-41A7-4793-BC16-70F4AE97363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3468304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4E74649-7BCD-49CB-95CC-D10901A0A98F}" type="datetime1">
              <a:rPr lang="es-ES" smtClean="0">
                <a:solidFill>
                  <a:prstClr val="black">
                    <a:tint val="75000"/>
                  </a:prstClr>
                </a:solidFill>
              </a:rPr>
              <a:pPr/>
              <a:t>26/05/2024</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00E9797D-41A7-4793-BC16-70F4AE97363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1959610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sz="3600" b="1"/>
            </a:lvl1p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fld id="{499BFFA0-7A6E-4F55-AE4B-A21CACB5DD14}" type="datetime1">
              <a:rPr lang="es-ES"/>
              <a:pPr>
                <a:defRPr/>
              </a:pPr>
              <a:t>26/05/2024</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540FC33-852D-411F-B3CD-A230CA9FDDFB}" type="slidenum">
              <a:rPr lang="es-ES"/>
              <a:pPr>
                <a:defRPr/>
              </a:pPr>
              <a:t>‹Nº›</a:t>
            </a:fld>
            <a:endParaRPr lang="es-ES"/>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50"/>
            <a:ext cx="3008313" cy="1162051"/>
          </a:xfrm>
        </p:spPr>
        <p:txBody>
          <a:bodyPr anchor="b"/>
          <a:lstStyle>
            <a:lvl1pPr algn="l">
              <a:defRPr sz="2100" b="1"/>
            </a:lvl1pPr>
          </a:lstStyle>
          <a:p>
            <a:r>
              <a:rPr lang="es-ES"/>
              <a:t>Haga clic para modificar el estilo de título del patrón</a:t>
            </a:r>
          </a:p>
        </p:txBody>
      </p:sp>
      <p:sp>
        <p:nvSpPr>
          <p:cNvPr id="3" name="2 Marcador de contenido"/>
          <p:cNvSpPr>
            <a:spLocks noGrp="1"/>
          </p:cNvSpPr>
          <p:nvPr>
            <p:ph idx="1"/>
          </p:nvPr>
        </p:nvSpPr>
        <p:spPr>
          <a:xfrm>
            <a:off x="3575054" y="273051"/>
            <a:ext cx="5111750" cy="5853112"/>
          </a:xfrm>
        </p:spPr>
        <p:txBody>
          <a:bodyPr/>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2" y="1435104"/>
            <a:ext cx="3008313" cy="4691063"/>
          </a:xfrm>
        </p:spPr>
        <p:txBody>
          <a:bodyPr/>
          <a:lstStyle>
            <a:lvl1pPr marL="0" indent="0">
              <a:buNone/>
              <a:defRPr sz="1400"/>
            </a:lvl1pPr>
            <a:lvl2pPr marL="459793" indent="0">
              <a:buNone/>
              <a:defRPr sz="1300"/>
            </a:lvl2pPr>
            <a:lvl3pPr marL="919585" indent="0">
              <a:buNone/>
              <a:defRPr sz="1000"/>
            </a:lvl3pPr>
            <a:lvl4pPr marL="1379376" indent="0">
              <a:buNone/>
              <a:defRPr sz="900"/>
            </a:lvl4pPr>
            <a:lvl5pPr marL="1839168" indent="0">
              <a:buNone/>
              <a:defRPr sz="900"/>
            </a:lvl5pPr>
            <a:lvl6pPr marL="2298960" indent="0">
              <a:buNone/>
              <a:defRPr sz="900"/>
            </a:lvl6pPr>
            <a:lvl7pPr marL="2758753" indent="0">
              <a:buNone/>
              <a:defRPr sz="900"/>
            </a:lvl7pPr>
            <a:lvl8pPr marL="3218542" indent="0">
              <a:buNone/>
              <a:defRPr sz="900"/>
            </a:lvl8pPr>
            <a:lvl9pPr marL="3678336"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520AD66-0A8B-478B-AA9F-245213BFD7FE}" type="datetime1">
              <a:rPr lang="es-ES" smtClean="0">
                <a:solidFill>
                  <a:prstClr val="black">
                    <a:tint val="75000"/>
                  </a:prstClr>
                </a:solidFill>
              </a:rPr>
              <a:pPr/>
              <a:t>26/05/2024</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00E9797D-41A7-4793-BC16-70F4AE97363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11116591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9" y="4800605"/>
            <a:ext cx="5486400" cy="566739"/>
          </a:xfrm>
        </p:spPr>
        <p:txBody>
          <a:bodyPr anchor="b"/>
          <a:lstStyle>
            <a:lvl1pPr algn="l">
              <a:defRPr sz="21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9" y="612779"/>
            <a:ext cx="5486400" cy="4114800"/>
          </a:xfrm>
        </p:spPr>
        <p:txBody>
          <a:bodyPr/>
          <a:lstStyle>
            <a:lvl1pPr marL="0" indent="0">
              <a:buNone/>
              <a:defRPr sz="3200"/>
            </a:lvl1pPr>
            <a:lvl2pPr marL="459793" indent="0">
              <a:buNone/>
              <a:defRPr sz="2900"/>
            </a:lvl2pPr>
            <a:lvl3pPr marL="919585" indent="0">
              <a:buNone/>
              <a:defRPr sz="2400"/>
            </a:lvl3pPr>
            <a:lvl4pPr marL="1379376" indent="0">
              <a:buNone/>
              <a:defRPr sz="2100"/>
            </a:lvl4pPr>
            <a:lvl5pPr marL="1839168" indent="0">
              <a:buNone/>
              <a:defRPr sz="2100"/>
            </a:lvl5pPr>
            <a:lvl6pPr marL="2298960" indent="0">
              <a:buNone/>
              <a:defRPr sz="2100"/>
            </a:lvl6pPr>
            <a:lvl7pPr marL="2758753" indent="0">
              <a:buNone/>
              <a:defRPr sz="2100"/>
            </a:lvl7pPr>
            <a:lvl8pPr marL="3218542" indent="0">
              <a:buNone/>
              <a:defRPr sz="2100"/>
            </a:lvl8pPr>
            <a:lvl9pPr marL="3678336" indent="0">
              <a:buNone/>
              <a:defRPr sz="2100"/>
            </a:lvl9pPr>
          </a:lstStyle>
          <a:p>
            <a:endParaRPr lang="es-ES"/>
          </a:p>
        </p:txBody>
      </p:sp>
      <p:sp>
        <p:nvSpPr>
          <p:cNvPr id="4" name="3 Marcador de texto"/>
          <p:cNvSpPr>
            <a:spLocks noGrp="1"/>
          </p:cNvSpPr>
          <p:nvPr>
            <p:ph type="body" sz="half" idx="2"/>
          </p:nvPr>
        </p:nvSpPr>
        <p:spPr>
          <a:xfrm>
            <a:off x="1792289" y="5367345"/>
            <a:ext cx="5486400" cy="804863"/>
          </a:xfrm>
        </p:spPr>
        <p:txBody>
          <a:bodyPr/>
          <a:lstStyle>
            <a:lvl1pPr marL="0" indent="0">
              <a:buNone/>
              <a:defRPr sz="1400"/>
            </a:lvl1pPr>
            <a:lvl2pPr marL="459793" indent="0">
              <a:buNone/>
              <a:defRPr sz="1300"/>
            </a:lvl2pPr>
            <a:lvl3pPr marL="919585" indent="0">
              <a:buNone/>
              <a:defRPr sz="1000"/>
            </a:lvl3pPr>
            <a:lvl4pPr marL="1379376" indent="0">
              <a:buNone/>
              <a:defRPr sz="900"/>
            </a:lvl4pPr>
            <a:lvl5pPr marL="1839168" indent="0">
              <a:buNone/>
              <a:defRPr sz="900"/>
            </a:lvl5pPr>
            <a:lvl6pPr marL="2298960" indent="0">
              <a:buNone/>
              <a:defRPr sz="900"/>
            </a:lvl6pPr>
            <a:lvl7pPr marL="2758753" indent="0">
              <a:buNone/>
              <a:defRPr sz="900"/>
            </a:lvl7pPr>
            <a:lvl8pPr marL="3218542" indent="0">
              <a:buNone/>
              <a:defRPr sz="900"/>
            </a:lvl8pPr>
            <a:lvl9pPr marL="3678336"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237816B-116D-44EB-8259-49D1E6256549}" type="datetime1">
              <a:rPr lang="es-ES" smtClean="0">
                <a:solidFill>
                  <a:prstClr val="black">
                    <a:tint val="75000"/>
                  </a:prstClr>
                </a:solidFill>
              </a:rPr>
              <a:pPr/>
              <a:t>26/05/2024</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00E9797D-41A7-4793-BC16-70F4AE97363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3107368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22B38D90-9C26-48CA-9EEF-0A403C477322}" type="datetime1">
              <a:rPr lang="es-ES" smtClean="0">
                <a:solidFill>
                  <a:prstClr val="black">
                    <a:tint val="75000"/>
                  </a:prstClr>
                </a:solidFill>
              </a:rPr>
              <a:pPr/>
              <a:t>26/05/2024</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0E9797D-41A7-4793-BC16-70F4AE97363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3115933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1" y="274639"/>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5"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3E1C5E40-7385-42BB-B038-3E83E8FFAB76}" type="datetime1">
              <a:rPr lang="es-ES" smtClean="0">
                <a:solidFill>
                  <a:prstClr val="black">
                    <a:tint val="75000"/>
                  </a:prstClr>
                </a:solidFill>
              </a:rPr>
              <a:pPr/>
              <a:t>26/05/2024</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0E9797D-41A7-4793-BC16-70F4AE97363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4388690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1" y="2130434"/>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9907" indent="0" algn="ctr">
              <a:buNone/>
              <a:defRPr>
                <a:solidFill>
                  <a:schemeClr val="tx1">
                    <a:tint val="75000"/>
                  </a:schemeClr>
                </a:solidFill>
              </a:defRPr>
            </a:lvl2pPr>
            <a:lvl3pPr marL="919813" indent="0" algn="ctr">
              <a:buNone/>
              <a:defRPr>
                <a:solidFill>
                  <a:schemeClr val="tx1">
                    <a:tint val="75000"/>
                  </a:schemeClr>
                </a:solidFill>
              </a:defRPr>
            </a:lvl3pPr>
            <a:lvl4pPr marL="1379721" indent="0" algn="ctr">
              <a:buNone/>
              <a:defRPr>
                <a:solidFill>
                  <a:schemeClr val="tx1">
                    <a:tint val="75000"/>
                  </a:schemeClr>
                </a:solidFill>
              </a:defRPr>
            </a:lvl4pPr>
            <a:lvl5pPr marL="1839627" indent="0" algn="ctr">
              <a:buNone/>
              <a:defRPr>
                <a:solidFill>
                  <a:schemeClr val="tx1">
                    <a:tint val="75000"/>
                  </a:schemeClr>
                </a:solidFill>
              </a:defRPr>
            </a:lvl5pPr>
            <a:lvl6pPr marL="2299534" indent="0" algn="ctr">
              <a:buNone/>
              <a:defRPr>
                <a:solidFill>
                  <a:schemeClr val="tx1">
                    <a:tint val="75000"/>
                  </a:schemeClr>
                </a:solidFill>
              </a:defRPr>
            </a:lvl6pPr>
            <a:lvl7pPr marL="2759440" indent="0" algn="ctr">
              <a:buNone/>
              <a:defRPr>
                <a:solidFill>
                  <a:schemeClr val="tx1">
                    <a:tint val="75000"/>
                  </a:schemeClr>
                </a:solidFill>
              </a:defRPr>
            </a:lvl7pPr>
            <a:lvl8pPr marL="3219346" indent="0" algn="ctr">
              <a:buNone/>
              <a:defRPr>
                <a:solidFill>
                  <a:schemeClr val="tx1">
                    <a:tint val="75000"/>
                  </a:schemeClr>
                </a:solidFill>
              </a:defRPr>
            </a:lvl8pPr>
            <a:lvl9pPr marL="3679254"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135D79E8-A9D0-40C9-9955-EFD644FD9A4E}" type="datetime1">
              <a:rPr lang="es-ES" smtClean="0">
                <a:solidFill>
                  <a:prstClr val="black">
                    <a:tint val="75000"/>
                  </a:prstClr>
                </a:solidFill>
              </a:rPr>
              <a:pPr/>
              <a:t>26/05/2024</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lgn="ctr">
              <a:defRPr/>
            </a:lvl1pPr>
          </a:lstStyle>
          <a:p>
            <a:fld id="{00E9797D-41A7-4793-BC16-70F4AE97363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29171211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84876F34-24E8-4E33-918A-F786519379C3}" type="datetime1">
              <a:rPr lang="es-ES" smtClean="0">
                <a:solidFill>
                  <a:prstClr val="black">
                    <a:tint val="75000"/>
                  </a:prstClr>
                </a:solidFill>
              </a:rPr>
              <a:pPr/>
              <a:t>26/05/2024</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0E9797D-41A7-4793-BC16-70F4AE97363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19495173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4" y="4406905"/>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4" y="2906717"/>
            <a:ext cx="7772400" cy="1500187"/>
          </a:xfrm>
        </p:spPr>
        <p:txBody>
          <a:bodyPr anchor="b"/>
          <a:lstStyle>
            <a:lvl1pPr marL="0" indent="0">
              <a:buNone/>
              <a:defRPr sz="2100">
                <a:solidFill>
                  <a:schemeClr val="tx1">
                    <a:tint val="75000"/>
                  </a:schemeClr>
                </a:solidFill>
              </a:defRPr>
            </a:lvl1pPr>
            <a:lvl2pPr marL="459907" indent="0">
              <a:buNone/>
              <a:defRPr sz="1800">
                <a:solidFill>
                  <a:schemeClr val="tx1">
                    <a:tint val="75000"/>
                  </a:schemeClr>
                </a:solidFill>
              </a:defRPr>
            </a:lvl2pPr>
            <a:lvl3pPr marL="919813" indent="0">
              <a:buNone/>
              <a:defRPr sz="1600">
                <a:solidFill>
                  <a:schemeClr val="tx1">
                    <a:tint val="75000"/>
                  </a:schemeClr>
                </a:solidFill>
              </a:defRPr>
            </a:lvl3pPr>
            <a:lvl4pPr marL="1379721" indent="0">
              <a:buNone/>
              <a:defRPr sz="1400">
                <a:solidFill>
                  <a:schemeClr val="tx1">
                    <a:tint val="75000"/>
                  </a:schemeClr>
                </a:solidFill>
              </a:defRPr>
            </a:lvl4pPr>
            <a:lvl5pPr marL="1839627" indent="0">
              <a:buNone/>
              <a:defRPr sz="1400">
                <a:solidFill>
                  <a:schemeClr val="tx1">
                    <a:tint val="75000"/>
                  </a:schemeClr>
                </a:solidFill>
              </a:defRPr>
            </a:lvl5pPr>
            <a:lvl6pPr marL="2299534" indent="0">
              <a:buNone/>
              <a:defRPr sz="1400">
                <a:solidFill>
                  <a:schemeClr val="tx1">
                    <a:tint val="75000"/>
                  </a:schemeClr>
                </a:solidFill>
              </a:defRPr>
            </a:lvl6pPr>
            <a:lvl7pPr marL="2759440" indent="0">
              <a:buNone/>
              <a:defRPr sz="1400">
                <a:solidFill>
                  <a:schemeClr val="tx1">
                    <a:tint val="75000"/>
                  </a:schemeClr>
                </a:solidFill>
              </a:defRPr>
            </a:lvl7pPr>
            <a:lvl8pPr marL="3219346" indent="0">
              <a:buNone/>
              <a:defRPr sz="1400">
                <a:solidFill>
                  <a:schemeClr val="tx1">
                    <a:tint val="75000"/>
                  </a:schemeClr>
                </a:solidFill>
              </a:defRPr>
            </a:lvl8pPr>
            <a:lvl9pPr marL="3679254"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49374E02-8768-4222-980A-3C3E760A2DEE}" type="datetime1">
              <a:rPr lang="es-ES" smtClean="0">
                <a:solidFill>
                  <a:prstClr val="black">
                    <a:tint val="75000"/>
                  </a:prstClr>
                </a:solidFill>
              </a:rPr>
              <a:pPr/>
              <a:t>26/05/2024</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0E9797D-41A7-4793-BC16-70F4AE97363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15712773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5"/>
            <a:ext cx="4038600" cy="4525963"/>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5"/>
            <a:ext cx="4038600" cy="4525963"/>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1F34CF81-1329-4854-9DC4-1313ED1DD63F}" type="datetime1">
              <a:rPr lang="es-ES" smtClean="0">
                <a:solidFill>
                  <a:prstClr val="black">
                    <a:tint val="75000"/>
                  </a:prstClr>
                </a:solidFill>
              </a:rPr>
              <a:pPr/>
              <a:t>26/05/2024</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00E9797D-41A7-4793-BC16-70F4AE97363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37325470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3"/>
          </a:xfrm>
        </p:spPr>
        <p:txBody>
          <a:bodyPr anchor="b"/>
          <a:lstStyle>
            <a:lvl1pPr marL="0" indent="0">
              <a:buNone/>
              <a:defRPr sz="2400" b="1"/>
            </a:lvl1pPr>
            <a:lvl2pPr marL="459907" indent="0">
              <a:buNone/>
              <a:defRPr sz="2100" b="1"/>
            </a:lvl2pPr>
            <a:lvl3pPr marL="919813" indent="0">
              <a:buNone/>
              <a:defRPr sz="1800" b="1"/>
            </a:lvl3pPr>
            <a:lvl4pPr marL="1379721" indent="0">
              <a:buNone/>
              <a:defRPr sz="1600" b="1"/>
            </a:lvl4pPr>
            <a:lvl5pPr marL="1839627" indent="0">
              <a:buNone/>
              <a:defRPr sz="1600" b="1"/>
            </a:lvl5pPr>
            <a:lvl6pPr marL="2299534" indent="0">
              <a:buNone/>
              <a:defRPr sz="1600" b="1"/>
            </a:lvl6pPr>
            <a:lvl7pPr marL="2759440" indent="0">
              <a:buNone/>
              <a:defRPr sz="1600" b="1"/>
            </a:lvl7pPr>
            <a:lvl8pPr marL="3219346" indent="0">
              <a:buNone/>
              <a:defRPr sz="1600" b="1"/>
            </a:lvl8pPr>
            <a:lvl9pPr marL="3679254"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9"/>
            <a:ext cx="4040188"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33" y="1535113"/>
            <a:ext cx="4041775" cy="639763"/>
          </a:xfrm>
        </p:spPr>
        <p:txBody>
          <a:bodyPr anchor="b"/>
          <a:lstStyle>
            <a:lvl1pPr marL="0" indent="0">
              <a:buNone/>
              <a:defRPr sz="2400" b="1"/>
            </a:lvl1pPr>
            <a:lvl2pPr marL="459907" indent="0">
              <a:buNone/>
              <a:defRPr sz="2100" b="1"/>
            </a:lvl2pPr>
            <a:lvl3pPr marL="919813" indent="0">
              <a:buNone/>
              <a:defRPr sz="1800" b="1"/>
            </a:lvl3pPr>
            <a:lvl4pPr marL="1379721" indent="0">
              <a:buNone/>
              <a:defRPr sz="1600" b="1"/>
            </a:lvl4pPr>
            <a:lvl5pPr marL="1839627" indent="0">
              <a:buNone/>
              <a:defRPr sz="1600" b="1"/>
            </a:lvl5pPr>
            <a:lvl6pPr marL="2299534" indent="0">
              <a:buNone/>
              <a:defRPr sz="1600" b="1"/>
            </a:lvl6pPr>
            <a:lvl7pPr marL="2759440" indent="0">
              <a:buNone/>
              <a:defRPr sz="1600" b="1"/>
            </a:lvl7pPr>
            <a:lvl8pPr marL="3219346" indent="0">
              <a:buNone/>
              <a:defRPr sz="1600" b="1"/>
            </a:lvl8pPr>
            <a:lvl9pPr marL="3679254"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33" y="2174879"/>
            <a:ext cx="4041775"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110AF5F6-F28B-402F-A5C4-AB9630AF0B37}" type="datetime1">
              <a:rPr lang="es-ES" smtClean="0">
                <a:solidFill>
                  <a:prstClr val="black">
                    <a:tint val="75000"/>
                  </a:prstClr>
                </a:solidFill>
              </a:rPr>
              <a:pPr/>
              <a:t>26/05/2024</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00E9797D-41A7-4793-BC16-70F4AE97363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34363474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9CFA1A02-6CAE-4BC0-BB70-26F5CFCC5271}" type="datetime1">
              <a:rPr lang="es-ES" smtClean="0">
                <a:solidFill>
                  <a:prstClr val="black">
                    <a:tint val="75000"/>
                  </a:prstClr>
                </a:solidFill>
              </a:rPr>
              <a:pPr/>
              <a:t>26/05/2024</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00E9797D-41A7-4793-BC16-70F4AE97363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45579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5"/>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7"/>
            <a:ext cx="7772400" cy="1500187"/>
          </a:xfrm>
        </p:spPr>
        <p:txBody>
          <a:bodyPr anchor="b"/>
          <a:lstStyle>
            <a:lvl1pPr marL="0" indent="0">
              <a:buNone/>
              <a:defRPr sz="2000"/>
            </a:lvl1pPr>
            <a:lvl2pPr marL="457048" indent="0">
              <a:buNone/>
              <a:defRPr sz="1800"/>
            </a:lvl2pPr>
            <a:lvl3pPr marL="914096" indent="0">
              <a:buNone/>
              <a:defRPr sz="1600"/>
            </a:lvl3pPr>
            <a:lvl4pPr marL="1371143" indent="0">
              <a:buNone/>
              <a:defRPr sz="1400"/>
            </a:lvl4pPr>
            <a:lvl5pPr marL="1828192" indent="0">
              <a:buNone/>
              <a:defRPr sz="1400"/>
            </a:lvl5pPr>
            <a:lvl6pPr marL="2285240" indent="0">
              <a:buNone/>
              <a:defRPr sz="1400"/>
            </a:lvl6pPr>
            <a:lvl7pPr marL="2742288" indent="0">
              <a:buNone/>
              <a:defRPr sz="1400"/>
            </a:lvl7pPr>
            <a:lvl8pPr marL="3199335" indent="0">
              <a:buNone/>
              <a:defRPr sz="1400"/>
            </a:lvl8pPr>
            <a:lvl9pPr marL="3656384" indent="0">
              <a:buNone/>
              <a:defRPr sz="1400"/>
            </a:lvl9pPr>
          </a:lstStyle>
          <a:p>
            <a:pPr lvl="0"/>
            <a:r>
              <a:rPr lang="es-ES"/>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fld id="{ECB2C17A-8B33-44B2-8D16-BE219BEC64F6}" type="datetime1">
              <a:rPr lang="es-ES"/>
              <a:pPr>
                <a:defRPr/>
              </a:pPr>
              <a:t>26/05/2024</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34F3781-6779-41EC-BB9A-D1E5B0C03C43}" type="slidenum">
              <a:rPr lang="es-ES"/>
              <a:pPr>
                <a:defRPr/>
              </a:pPr>
              <a:t>‹Nº›</a:t>
            </a:fld>
            <a:endParaRPr lang="es-ES"/>
          </a:p>
        </p:txBody>
      </p:sp>
    </p:spTree>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4E74649-7BCD-49CB-95CC-D10901A0A98F}" type="datetime1">
              <a:rPr lang="es-ES" smtClean="0">
                <a:solidFill>
                  <a:prstClr val="black">
                    <a:tint val="75000"/>
                  </a:prstClr>
                </a:solidFill>
              </a:rPr>
              <a:pPr/>
              <a:t>26/05/2024</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00E9797D-41A7-4793-BC16-70F4AE97363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39845494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50"/>
            <a:ext cx="3008313" cy="1162051"/>
          </a:xfrm>
        </p:spPr>
        <p:txBody>
          <a:bodyPr anchor="b"/>
          <a:lstStyle>
            <a:lvl1pPr algn="l">
              <a:defRPr sz="2100" b="1"/>
            </a:lvl1pPr>
          </a:lstStyle>
          <a:p>
            <a:r>
              <a:rPr lang="es-ES"/>
              <a:t>Haga clic para modificar el estilo de título del patrón</a:t>
            </a:r>
          </a:p>
        </p:txBody>
      </p:sp>
      <p:sp>
        <p:nvSpPr>
          <p:cNvPr id="3" name="2 Marcador de contenido"/>
          <p:cNvSpPr>
            <a:spLocks noGrp="1"/>
          </p:cNvSpPr>
          <p:nvPr>
            <p:ph idx="1"/>
          </p:nvPr>
        </p:nvSpPr>
        <p:spPr>
          <a:xfrm>
            <a:off x="3575054" y="273051"/>
            <a:ext cx="5111750" cy="5853112"/>
          </a:xfrm>
        </p:spPr>
        <p:txBody>
          <a:bodyPr/>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2" y="1435104"/>
            <a:ext cx="3008313" cy="4691063"/>
          </a:xfrm>
        </p:spPr>
        <p:txBody>
          <a:bodyPr/>
          <a:lstStyle>
            <a:lvl1pPr marL="0" indent="0">
              <a:buNone/>
              <a:defRPr sz="1400"/>
            </a:lvl1pPr>
            <a:lvl2pPr marL="459907" indent="0">
              <a:buNone/>
              <a:defRPr sz="1300"/>
            </a:lvl2pPr>
            <a:lvl3pPr marL="919813" indent="0">
              <a:buNone/>
              <a:defRPr sz="1000"/>
            </a:lvl3pPr>
            <a:lvl4pPr marL="1379721" indent="0">
              <a:buNone/>
              <a:defRPr sz="900"/>
            </a:lvl4pPr>
            <a:lvl5pPr marL="1839627" indent="0">
              <a:buNone/>
              <a:defRPr sz="900"/>
            </a:lvl5pPr>
            <a:lvl6pPr marL="2299534" indent="0">
              <a:buNone/>
              <a:defRPr sz="900"/>
            </a:lvl6pPr>
            <a:lvl7pPr marL="2759440" indent="0">
              <a:buNone/>
              <a:defRPr sz="900"/>
            </a:lvl7pPr>
            <a:lvl8pPr marL="3219346" indent="0">
              <a:buNone/>
              <a:defRPr sz="900"/>
            </a:lvl8pPr>
            <a:lvl9pPr marL="3679254"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520AD66-0A8B-478B-AA9F-245213BFD7FE}" type="datetime1">
              <a:rPr lang="es-ES" smtClean="0">
                <a:solidFill>
                  <a:prstClr val="black">
                    <a:tint val="75000"/>
                  </a:prstClr>
                </a:solidFill>
              </a:rPr>
              <a:pPr/>
              <a:t>26/05/2024</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00E9797D-41A7-4793-BC16-70F4AE97363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13831357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9" y="4800605"/>
            <a:ext cx="5486400" cy="566739"/>
          </a:xfrm>
        </p:spPr>
        <p:txBody>
          <a:bodyPr anchor="b"/>
          <a:lstStyle>
            <a:lvl1pPr algn="l">
              <a:defRPr sz="21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9" y="612779"/>
            <a:ext cx="5486400" cy="4114800"/>
          </a:xfrm>
        </p:spPr>
        <p:txBody>
          <a:bodyPr/>
          <a:lstStyle>
            <a:lvl1pPr marL="0" indent="0">
              <a:buNone/>
              <a:defRPr sz="3200"/>
            </a:lvl1pPr>
            <a:lvl2pPr marL="459907" indent="0">
              <a:buNone/>
              <a:defRPr sz="2900"/>
            </a:lvl2pPr>
            <a:lvl3pPr marL="919813" indent="0">
              <a:buNone/>
              <a:defRPr sz="2400"/>
            </a:lvl3pPr>
            <a:lvl4pPr marL="1379721" indent="0">
              <a:buNone/>
              <a:defRPr sz="2100"/>
            </a:lvl4pPr>
            <a:lvl5pPr marL="1839627" indent="0">
              <a:buNone/>
              <a:defRPr sz="2100"/>
            </a:lvl5pPr>
            <a:lvl6pPr marL="2299534" indent="0">
              <a:buNone/>
              <a:defRPr sz="2100"/>
            </a:lvl6pPr>
            <a:lvl7pPr marL="2759440" indent="0">
              <a:buNone/>
              <a:defRPr sz="2100"/>
            </a:lvl7pPr>
            <a:lvl8pPr marL="3219346" indent="0">
              <a:buNone/>
              <a:defRPr sz="2100"/>
            </a:lvl8pPr>
            <a:lvl9pPr marL="3679254" indent="0">
              <a:buNone/>
              <a:defRPr sz="2100"/>
            </a:lvl9pPr>
          </a:lstStyle>
          <a:p>
            <a:endParaRPr lang="es-ES"/>
          </a:p>
        </p:txBody>
      </p:sp>
      <p:sp>
        <p:nvSpPr>
          <p:cNvPr id="4" name="3 Marcador de texto"/>
          <p:cNvSpPr>
            <a:spLocks noGrp="1"/>
          </p:cNvSpPr>
          <p:nvPr>
            <p:ph type="body" sz="half" idx="2"/>
          </p:nvPr>
        </p:nvSpPr>
        <p:spPr>
          <a:xfrm>
            <a:off x="1792289" y="5367345"/>
            <a:ext cx="5486400" cy="804863"/>
          </a:xfrm>
        </p:spPr>
        <p:txBody>
          <a:bodyPr/>
          <a:lstStyle>
            <a:lvl1pPr marL="0" indent="0">
              <a:buNone/>
              <a:defRPr sz="1400"/>
            </a:lvl1pPr>
            <a:lvl2pPr marL="459907" indent="0">
              <a:buNone/>
              <a:defRPr sz="1300"/>
            </a:lvl2pPr>
            <a:lvl3pPr marL="919813" indent="0">
              <a:buNone/>
              <a:defRPr sz="1000"/>
            </a:lvl3pPr>
            <a:lvl4pPr marL="1379721" indent="0">
              <a:buNone/>
              <a:defRPr sz="900"/>
            </a:lvl4pPr>
            <a:lvl5pPr marL="1839627" indent="0">
              <a:buNone/>
              <a:defRPr sz="900"/>
            </a:lvl5pPr>
            <a:lvl6pPr marL="2299534" indent="0">
              <a:buNone/>
              <a:defRPr sz="900"/>
            </a:lvl6pPr>
            <a:lvl7pPr marL="2759440" indent="0">
              <a:buNone/>
              <a:defRPr sz="900"/>
            </a:lvl7pPr>
            <a:lvl8pPr marL="3219346" indent="0">
              <a:buNone/>
              <a:defRPr sz="900"/>
            </a:lvl8pPr>
            <a:lvl9pPr marL="3679254"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237816B-116D-44EB-8259-49D1E6256549}" type="datetime1">
              <a:rPr lang="es-ES" smtClean="0">
                <a:solidFill>
                  <a:prstClr val="black">
                    <a:tint val="75000"/>
                  </a:prstClr>
                </a:solidFill>
              </a:rPr>
              <a:pPr/>
              <a:t>26/05/2024</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00E9797D-41A7-4793-BC16-70F4AE97363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20899454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22B38D90-9C26-48CA-9EEF-0A403C477322}" type="datetime1">
              <a:rPr lang="es-ES" smtClean="0">
                <a:solidFill>
                  <a:prstClr val="black">
                    <a:tint val="75000"/>
                  </a:prstClr>
                </a:solidFill>
              </a:rPr>
              <a:pPr/>
              <a:t>26/05/2024</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0E9797D-41A7-4793-BC16-70F4AE97363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5292572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1" y="274639"/>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3"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3E1C5E40-7385-42BB-B038-3E83E8FFAB76}" type="datetime1">
              <a:rPr lang="es-ES" smtClean="0">
                <a:solidFill>
                  <a:prstClr val="black">
                    <a:tint val="75000"/>
                  </a:prstClr>
                </a:solidFill>
              </a:rPr>
              <a:pPr/>
              <a:t>26/05/2024</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0E9797D-41A7-4793-BC16-70F4AE97363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28504591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cSld name="1_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a:t>Haga clic para modificar el estilo de título del patrón</a:t>
            </a:r>
            <a:endParaRPr/>
          </a:p>
        </p:txBody>
      </p:sp>
      <p:sp>
        <p:nvSpPr>
          <p:cNvPr id="9" name="Content Placeholder 8"/>
          <p:cNvSpPr>
            <a:spLocks noGrp="1"/>
          </p:cNvSpPr>
          <p:nvPr>
            <p:ph sz="quarter" idx="13"/>
          </p:nvPr>
        </p:nvSpPr>
        <p:spPr>
          <a:xfrm>
            <a:off x="609600" y="1803404"/>
            <a:ext cx="3886200" cy="4358165"/>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
        <p:nvSpPr>
          <p:cNvPr id="11" name="Content Placeholder 10"/>
          <p:cNvSpPr>
            <a:spLocks noGrp="1"/>
          </p:cNvSpPr>
          <p:nvPr>
            <p:ph sz="quarter" idx="14"/>
          </p:nvPr>
        </p:nvSpPr>
        <p:spPr>
          <a:xfrm>
            <a:off x="4844901" y="1803403"/>
            <a:ext cx="3886200" cy="4358167"/>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
        <p:nvSpPr>
          <p:cNvPr id="8" name="Date Placeholder 7"/>
          <p:cNvSpPr>
            <a:spLocks noGrp="1"/>
          </p:cNvSpPr>
          <p:nvPr>
            <p:ph type="dt" sz="half" idx="15"/>
          </p:nvPr>
        </p:nvSpPr>
        <p:spPr/>
        <p:txBody>
          <a:bodyPr rtlCol="0"/>
          <a:lstStyle/>
          <a:p>
            <a:fld id="{E4606EA6-EFEA-4C30-9264-4F9291A5780D}" type="datetime1">
              <a:rPr lang="es-CR">
                <a:solidFill>
                  <a:srgbClr val="464646"/>
                </a:solidFill>
              </a:rPr>
              <a:pPr/>
              <a:t>26/5/2024</a:t>
            </a:fld>
            <a:endParaRPr>
              <a:solidFill>
                <a:srgbClr val="464646"/>
              </a:solidFill>
            </a:endParaRPr>
          </a:p>
        </p:txBody>
      </p:sp>
      <p:sp>
        <p:nvSpPr>
          <p:cNvPr id="10" name="Slide Number Placeholder 9"/>
          <p:cNvSpPr>
            <a:spLocks noGrp="1"/>
          </p:cNvSpPr>
          <p:nvPr>
            <p:ph type="sldNum" sz="quarter" idx="16"/>
          </p:nvPr>
        </p:nvSpPr>
        <p:spPr/>
        <p:txBody>
          <a:bodyPr rtlCol="0"/>
          <a:lstStyle/>
          <a:p>
            <a:fld id="{8F82E0A0-C266-4798-8C8F-B9F91E9DA37E}" type="slidenum">
              <a:rPr/>
              <a:pPr/>
              <a:t>‹Nº›</a:t>
            </a:fld>
            <a:endParaRPr/>
          </a:p>
        </p:txBody>
      </p:sp>
      <p:sp>
        <p:nvSpPr>
          <p:cNvPr id="12" name="Footer Placeholder 11"/>
          <p:cNvSpPr>
            <a:spLocks noGrp="1"/>
          </p:cNvSpPr>
          <p:nvPr>
            <p:ph type="ftr" sz="quarter" idx="17"/>
          </p:nvPr>
        </p:nvSpPr>
        <p:spPr/>
        <p:txBody>
          <a:bodyPr rtlCol="0"/>
          <a:lstStyle/>
          <a:p>
            <a:endParaRPr>
              <a:solidFill>
                <a:srgbClr val="464646"/>
              </a:solidFill>
            </a:endParaRPr>
          </a:p>
        </p:txBody>
      </p:sp>
    </p:spTree>
    <p:extLst>
      <p:ext uri="{BB962C8B-B14F-4D97-AF65-F5344CB8AC3E}">
        <p14:creationId xmlns:p14="http://schemas.microsoft.com/office/powerpoint/2010/main" xmlns="" val="37617430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Diapositiva de título">
    <p:bg>
      <p:bgRef idx="1001">
        <a:schemeClr val="bg2"/>
      </p:bgRef>
    </p:bg>
    <p:spTree>
      <p:nvGrpSpPr>
        <p:cNvPr id="1" name=""/>
        <p:cNvGrpSpPr/>
        <p:nvPr/>
      </p:nvGrpSpPr>
      <p:grpSpPr>
        <a:xfrm>
          <a:off x="0" y="0"/>
          <a:ext cx="0" cy="0"/>
          <a:chOff x="0" y="0"/>
          <a:chExt cx="0" cy="0"/>
        </a:xfrm>
      </p:grpSpPr>
      <p:sp>
        <p:nvSpPr>
          <p:cNvPr id="7" name="Rectangle 6"/>
          <p:cNvSpPr/>
          <p:nvPr/>
        </p:nvSpPr>
        <p:spPr>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s-E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s-E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s-ES">
              <a:solidFill>
                <a:prstClr val="white"/>
              </a:solidFill>
            </a:endParaRPr>
          </a:p>
        </p:txBody>
      </p:sp>
      <p:sp>
        <p:nvSpPr>
          <p:cNvPr id="9" name="Subtitle 8"/>
          <p:cNvSpPr>
            <a:spLocks noGrp="1"/>
          </p:cNvSpPr>
          <p:nvPr>
            <p:ph type="subTitle" idx="1"/>
          </p:nvPr>
        </p:nvSpPr>
        <p:spPr>
          <a:xfrm>
            <a:off x="2362200" y="6050037"/>
            <a:ext cx="6515100" cy="685800"/>
          </a:xfrm>
        </p:spPr>
        <p:txBody>
          <a:bodyPr anchor="ctr"/>
          <a:lstStyle>
            <a:lvl1pPr marL="0" indent="0" algn="l" eaLnBrk="1" latinLnBrk="0" hangingPunct="1">
              <a:buNone/>
              <a:defRPr kumimoji="0" lang="es-ES" sz="2800">
                <a:solidFill>
                  <a:srgbClr val="FFFFFF"/>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pPr eaLnBrk="1" latinLnBrk="0" hangingPunct="1"/>
            <a:r>
              <a:rPr lang="es-ES"/>
              <a:t>Haga clic para modificar el estilo de subtítulo del patrón</a:t>
            </a:r>
            <a:endParaRPr/>
          </a:p>
        </p:txBody>
      </p:sp>
      <p:sp>
        <p:nvSpPr>
          <p:cNvPr id="28" name="Date Placeholder 27"/>
          <p:cNvSpPr>
            <a:spLocks noGrp="1"/>
          </p:cNvSpPr>
          <p:nvPr>
            <p:ph type="dt" sz="half" idx="10"/>
          </p:nvPr>
        </p:nvSpPr>
        <p:spPr>
          <a:xfrm>
            <a:off x="76200" y="6068699"/>
            <a:ext cx="2057400" cy="685800"/>
          </a:xfrm>
        </p:spPr>
        <p:txBody>
          <a:bodyPr>
            <a:noAutofit/>
          </a:bodyPr>
          <a:lstStyle>
            <a:lvl1pPr algn="ctr" eaLnBrk="1" latinLnBrk="0" hangingPunct="1">
              <a:defRPr kumimoji="0" lang="es-ES" sz="2000">
                <a:solidFill>
                  <a:srgbClr val="FFFFFF"/>
                </a:solidFill>
              </a:defRPr>
            </a:lvl1pPr>
            <a:extLst/>
          </a:lstStyle>
          <a:p>
            <a:fld id="{047E157E-8DCB-4F70-A0AF-5EB586A91DD4}" type="datetime1">
              <a:rPr lang="es-CR"/>
              <a:pPr/>
              <a:t>26/5/2024</a:t>
            </a:fld>
            <a:endParaRPr/>
          </a:p>
        </p:txBody>
      </p:sp>
      <p:sp>
        <p:nvSpPr>
          <p:cNvPr id="17" name="Footer Placeholder 16"/>
          <p:cNvSpPr>
            <a:spLocks noGrp="1"/>
          </p:cNvSpPr>
          <p:nvPr>
            <p:ph type="ftr" sz="quarter" idx="11"/>
          </p:nvPr>
        </p:nvSpPr>
        <p:spPr>
          <a:xfrm>
            <a:off x="2085393" y="236540"/>
            <a:ext cx="5867400" cy="365125"/>
          </a:xfrm>
        </p:spPr>
        <p:txBody>
          <a:bodyPr/>
          <a:lstStyle>
            <a:lvl1pPr algn="r" eaLnBrk="1" latinLnBrk="0" hangingPunct="1">
              <a:defRPr kumimoji="0" lang="es-ES">
                <a:solidFill>
                  <a:schemeClr val="tx2"/>
                </a:solidFill>
              </a:defRPr>
            </a:lvl1pPr>
            <a:extLst/>
          </a:lstStyle>
          <a:p>
            <a:endParaRPr>
              <a:solidFill>
                <a:srgbClr val="DEF5FA"/>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eaLnBrk="1" latinLnBrk="0" hangingPunct="1">
              <a:defRPr kumimoji="0" lang="es-ES">
                <a:solidFill>
                  <a:schemeClr val="tx2"/>
                </a:solidFill>
              </a:defRPr>
            </a:lvl1pPr>
            <a:extLst/>
          </a:lstStyle>
          <a:p>
            <a:fld id="{8F82E0A0-C266-4798-8C8F-B9F91E9DA37E}" type="slidenum">
              <a:rPr>
                <a:solidFill>
                  <a:srgbClr val="DEF5FA"/>
                </a:solidFill>
              </a:rPr>
              <a:pPr/>
              <a:t>‹Nº›</a:t>
            </a:fld>
            <a:endParaRPr>
              <a:solidFill>
                <a:srgbClr val="DEF5FA"/>
              </a:solidFill>
            </a:endParaRPr>
          </a:p>
        </p:txBody>
      </p:sp>
      <p:sp>
        <p:nvSpPr>
          <p:cNvPr id="12" name="Rectangle 11"/>
          <p:cNvSpPr>
            <a:spLocks noGrp="1"/>
          </p:cNvSpPr>
          <p:nvPr>
            <p:ph type="title"/>
          </p:nvPr>
        </p:nvSpPr>
        <p:spPr>
          <a:xfrm>
            <a:off x="2362200" y="3124200"/>
            <a:ext cx="6477000" cy="2717800"/>
          </a:xfrm>
        </p:spPr>
        <p:txBody>
          <a:bodyPr rtlCol="0" anchor="b"/>
          <a:lstStyle>
            <a:lvl1pPr eaLnBrk="1" latinLnBrk="0" hangingPunct="1">
              <a:defRPr kumimoji="0" lang="es-ES" cap="all" baseline="0"/>
            </a:lvl1pPr>
            <a:extLst/>
          </a:lstStyle>
          <a:p>
            <a:pPr eaLnBrk="1" latinLnBrk="0" hangingPunct="1"/>
            <a:r>
              <a:rPr lang="es-ES"/>
              <a:t>Haga clic para modificar el estilo de título del patrón</a:t>
            </a:r>
            <a:endParaRPr/>
          </a:p>
        </p:txBody>
      </p:sp>
    </p:spTree>
    <p:extLst>
      <p:ext uri="{BB962C8B-B14F-4D97-AF65-F5344CB8AC3E}">
        <p14:creationId xmlns:p14="http://schemas.microsoft.com/office/powerpoint/2010/main" xmlns="" val="1706960378"/>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pPr eaLnBrk="1" latinLnBrk="0" hangingPunct="1"/>
            <a:r>
              <a:rPr lang="es-ES"/>
              <a:t>Haga clic para modificar el estilo de título del patrón</a:t>
            </a:r>
            <a:endParaRPr/>
          </a:p>
        </p:txBody>
      </p:sp>
      <p:sp>
        <p:nvSpPr>
          <p:cNvPr id="3" name="Rectangle 2"/>
          <p:cNvSpPr>
            <a:spLocks noGrp="1"/>
          </p:cNvSpPr>
          <p:nvPr>
            <p:ph type="dt" sz="half" idx="10"/>
          </p:nvPr>
        </p:nvSpPr>
        <p:spPr/>
        <p:txBody>
          <a:bodyPr/>
          <a:lstStyle/>
          <a:p>
            <a:fld id="{E4606EA6-EFEA-4C30-9264-4F9291A5780D}" type="datetime1">
              <a:rPr lang="es-CR">
                <a:solidFill>
                  <a:srgbClr val="464646"/>
                </a:solidFill>
              </a:rPr>
              <a:pPr/>
              <a:t>26/5/2024</a:t>
            </a:fld>
            <a:endParaRPr>
              <a:solidFill>
                <a:srgbClr val="464646"/>
              </a:solidFill>
            </a:endParaRPr>
          </a:p>
        </p:txBody>
      </p:sp>
      <p:sp>
        <p:nvSpPr>
          <p:cNvPr id="4" name="Rectangle 3"/>
          <p:cNvSpPr>
            <a:spLocks noGrp="1"/>
          </p:cNvSpPr>
          <p:nvPr>
            <p:ph type="ftr" sz="quarter" idx="11"/>
          </p:nvPr>
        </p:nvSpPr>
        <p:spPr/>
        <p:txBody>
          <a:bodyPr/>
          <a:lstStyle/>
          <a:p>
            <a:endParaRPr>
              <a:solidFill>
                <a:srgbClr val="464646"/>
              </a:solidFill>
            </a:endParaRPr>
          </a:p>
        </p:txBody>
      </p:sp>
      <p:sp>
        <p:nvSpPr>
          <p:cNvPr id="5" name="Rectangle 4"/>
          <p:cNvSpPr>
            <a:spLocks noGrp="1"/>
          </p:cNvSpPr>
          <p:nvPr>
            <p:ph type="sldNum" sz="quarter" idx="12"/>
          </p:nvPr>
        </p:nvSpPr>
        <p:spPr/>
        <p:txBody>
          <a:bodyPr/>
          <a:lstStyle/>
          <a:p>
            <a:fld id="{8F82E0A0-C266-4798-8C8F-B9F91E9DA37E}" type="slidenum">
              <a:rPr/>
              <a:pPr/>
              <a:t>‹Nº›</a:t>
            </a:fld>
            <a:endParaRPr/>
          </a:p>
        </p:txBody>
      </p:sp>
      <p:sp>
        <p:nvSpPr>
          <p:cNvPr id="7" name="Rectangle 6"/>
          <p:cNvSpPr>
            <a:spLocks noGrp="1"/>
          </p:cNvSpPr>
          <p:nvPr>
            <p:ph sz="quarter" idx="13"/>
          </p:nvPr>
        </p:nvSpPr>
        <p:spPr>
          <a:xfrm>
            <a:off x="609600" y="1803400"/>
            <a:ext cx="8153400" cy="43688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Tree>
    <p:extLst>
      <p:ext uri="{BB962C8B-B14F-4D97-AF65-F5344CB8AC3E}">
        <p14:creationId xmlns:p14="http://schemas.microsoft.com/office/powerpoint/2010/main" xmlns="" val="29116156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9"/>
            <a:ext cx="7123113" cy="1673225"/>
          </a:xfrm>
        </p:spPr>
        <p:txBody>
          <a:bodyPr anchor="t"/>
          <a:lstStyle>
            <a:lvl1pPr eaLnBrk="1" latinLnBrk="0" hangingPunct="1">
              <a:buNone/>
              <a:defRPr kumimoji="0" lang="es-ES" sz="2800">
                <a:solidFill>
                  <a:schemeClr val="tx2"/>
                </a:solidFill>
              </a:defRPr>
            </a:lvl1pPr>
            <a:lvl2pPr eaLnBrk="1" latinLnBrk="0" hangingPunct="1">
              <a:buNone/>
              <a:defRPr kumimoji="0" lang="es-ES" sz="1800">
                <a:solidFill>
                  <a:schemeClr val="tx1">
                    <a:tint val="75000"/>
                  </a:schemeClr>
                </a:solidFill>
              </a:defRPr>
            </a:lvl2pPr>
            <a:lvl3pPr eaLnBrk="1" latinLnBrk="0" hangingPunct="1">
              <a:buNone/>
              <a:defRPr kumimoji="0" lang="es-ES" sz="1600">
                <a:solidFill>
                  <a:schemeClr val="tx1">
                    <a:tint val="75000"/>
                  </a:schemeClr>
                </a:solidFill>
              </a:defRPr>
            </a:lvl3pPr>
            <a:lvl4pPr eaLnBrk="1" latinLnBrk="0" hangingPunct="1">
              <a:buNone/>
              <a:defRPr kumimoji="0" lang="es-ES" sz="1400">
                <a:solidFill>
                  <a:schemeClr val="tx1">
                    <a:tint val="75000"/>
                  </a:schemeClr>
                </a:solidFill>
              </a:defRPr>
            </a:lvl4pPr>
            <a:lvl5pPr eaLnBrk="1" latinLnBrk="0" hangingPunct="1">
              <a:buNone/>
              <a:defRPr kumimoji="0" lang="es-ES" sz="1400">
                <a:solidFill>
                  <a:schemeClr val="tx1">
                    <a:tint val="75000"/>
                  </a:schemeClr>
                </a:solidFill>
              </a:defRPr>
            </a:lvl5pPr>
            <a:extLst/>
          </a:lstStyle>
          <a:p>
            <a:pPr lvl="0" eaLnBrk="1" latinLnBrk="0" hangingPunct="1"/>
            <a:r>
              <a:rPr lang="es-ES"/>
              <a:t>Haga clic para modificar el estilo de texto del patrón</a:t>
            </a:r>
          </a:p>
        </p:txBody>
      </p:sp>
      <p:sp>
        <p:nvSpPr>
          <p:cNvPr id="7" name="Rectangle 6"/>
          <p:cNvSpPr/>
          <p:nvPr/>
        </p:nvSpPr>
        <p:spPr>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s-E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s-E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s-ES">
              <a:solidFill>
                <a:prstClr val="white"/>
              </a:solidFill>
            </a:endParaRPr>
          </a:p>
        </p:txBody>
      </p:sp>
      <p:sp>
        <p:nvSpPr>
          <p:cNvPr id="2" name="Title 1"/>
          <p:cNvSpPr>
            <a:spLocks noGrp="1"/>
          </p:cNvSpPr>
          <p:nvPr>
            <p:ph type="title" hasCustomPrompt="1"/>
          </p:nvPr>
        </p:nvSpPr>
        <p:spPr>
          <a:xfrm>
            <a:off x="1371600" y="1600200"/>
            <a:ext cx="7620000" cy="990600"/>
          </a:xfrm>
        </p:spPr>
        <p:txBody>
          <a:bodyPr/>
          <a:lstStyle>
            <a:lvl1pPr algn="l" eaLnBrk="1" latinLnBrk="0" hangingPunct="1">
              <a:buNone/>
              <a:defRPr kumimoji="0" lang="es-ES" sz="4400" b="0" cap="none">
                <a:solidFill>
                  <a:srgbClr val="FFFFFF"/>
                </a:solidFill>
              </a:defRPr>
            </a:lvl1pPr>
            <a:extLst/>
          </a:lstStyle>
          <a:p>
            <a:r>
              <a:rPr kumimoji="0" lang="es-ES"/>
              <a:t>Haga clic para modificar el estilo de título del patrón</a:t>
            </a:r>
          </a:p>
        </p:txBody>
      </p:sp>
      <p:sp>
        <p:nvSpPr>
          <p:cNvPr id="12" name="Date Placeholder 11"/>
          <p:cNvSpPr>
            <a:spLocks noGrp="1"/>
          </p:cNvSpPr>
          <p:nvPr>
            <p:ph type="dt" sz="half" idx="10"/>
          </p:nvPr>
        </p:nvSpPr>
        <p:spPr/>
        <p:txBody>
          <a:bodyPr/>
          <a:lstStyle/>
          <a:p>
            <a:fld id="{6FCF9F07-3BC7-4570-B054-79111B0A380C}" type="datetime1">
              <a:rPr lang="es-CR">
                <a:solidFill>
                  <a:srgbClr val="464646"/>
                </a:solidFill>
              </a:rPr>
              <a:pPr/>
              <a:t>26/5/2024</a:t>
            </a:fld>
            <a:endParaRPr>
              <a:solidFill>
                <a:srgbClr val="464646"/>
              </a:solidFill>
            </a:endParaRPr>
          </a:p>
        </p:txBody>
      </p:sp>
      <p:sp>
        <p:nvSpPr>
          <p:cNvPr id="13" name="Slide Number Placeholder 12"/>
          <p:cNvSpPr>
            <a:spLocks noGrp="1"/>
          </p:cNvSpPr>
          <p:nvPr>
            <p:ph type="sldNum" sz="quarter" idx="11"/>
          </p:nvPr>
        </p:nvSpPr>
        <p:spPr>
          <a:xfrm>
            <a:off x="0" y="1752602"/>
            <a:ext cx="1295400" cy="701676"/>
          </a:xfrm>
        </p:spPr>
        <p:txBody>
          <a:bodyPr>
            <a:noAutofit/>
          </a:bodyPr>
          <a:lstStyle>
            <a:lvl1pPr eaLnBrk="1" latinLnBrk="0" hangingPunct="1">
              <a:defRPr kumimoji="0" lang="es-ES" sz="2400">
                <a:solidFill>
                  <a:srgbClr val="FFFFFF"/>
                </a:solidFill>
              </a:defRPr>
            </a:lvl1pPr>
            <a:extLst/>
          </a:lstStyle>
          <a:p>
            <a:fld id="{8F82E0A0-C266-4798-8C8F-B9F91E9DA37E}" type="slidenum">
              <a:rPr/>
              <a:pPr/>
              <a:t>‹Nº›</a:t>
            </a:fld>
            <a:endParaRPr/>
          </a:p>
        </p:txBody>
      </p:sp>
      <p:sp>
        <p:nvSpPr>
          <p:cNvPr id="14" name="Footer Placeholder 13"/>
          <p:cNvSpPr>
            <a:spLocks noGrp="1"/>
          </p:cNvSpPr>
          <p:nvPr>
            <p:ph type="ftr" sz="quarter" idx="12"/>
          </p:nvPr>
        </p:nvSpPr>
        <p:spPr/>
        <p:txBody>
          <a:bodyPr/>
          <a:lstStyle/>
          <a:p>
            <a:endParaRPr>
              <a:solidFill>
                <a:srgbClr val="464646"/>
              </a:solidFill>
            </a:endParaRPr>
          </a:p>
        </p:txBody>
      </p:sp>
    </p:spTree>
    <p:extLst>
      <p:ext uri="{BB962C8B-B14F-4D97-AF65-F5344CB8AC3E}">
        <p14:creationId xmlns:p14="http://schemas.microsoft.com/office/powerpoint/2010/main" xmlns="" val="1851640977"/>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a:t>Haga clic para modificar el estilo de título del patrón</a:t>
            </a:r>
            <a:endParaRPr/>
          </a:p>
        </p:txBody>
      </p:sp>
      <p:sp>
        <p:nvSpPr>
          <p:cNvPr id="9" name="Content Placeholder 8"/>
          <p:cNvSpPr>
            <a:spLocks noGrp="1"/>
          </p:cNvSpPr>
          <p:nvPr>
            <p:ph sz="quarter" idx="13"/>
          </p:nvPr>
        </p:nvSpPr>
        <p:spPr>
          <a:xfrm>
            <a:off x="609600" y="1803404"/>
            <a:ext cx="3886200" cy="4358165"/>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
        <p:nvSpPr>
          <p:cNvPr id="11" name="Content Placeholder 10"/>
          <p:cNvSpPr>
            <a:spLocks noGrp="1"/>
          </p:cNvSpPr>
          <p:nvPr>
            <p:ph sz="quarter" idx="14"/>
          </p:nvPr>
        </p:nvSpPr>
        <p:spPr>
          <a:xfrm>
            <a:off x="4844901" y="1803407"/>
            <a:ext cx="3886200" cy="4358167"/>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
        <p:nvSpPr>
          <p:cNvPr id="8" name="Date Placeholder 7"/>
          <p:cNvSpPr>
            <a:spLocks noGrp="1"/>
          </p:cNvSpPr>
          <p:nvPr>
            <p:ph type="dt" sz="half" idx="15"/>
          </p:nvPr>
        </p:nvSpPr>
        <p:spPr/>
        <p:txBody>
          <a:bodyPr rtlCol="0"/>
          <a:lstStyle/>
          <a:p>
            <a:fld id="{E4606EA6-EFEA-4C30-9264-4F9291A5780D}" type="datetime1">
              <a:rPr lang="es-CR">
                <a:solidFill>
                  <a:srgbClr val="464646"/>
                </a:solidFill>
              </a:rPr>
              <a:pPr/>
              <a:t>26/5/2024</a:t>
            </a:fld>
            <a:endParaRPr>
              <a:solidFill>
                <a:srgbClr val="464646"/>
              </a:solidFill>
            </a:endParaRPr>
          </a:p>
        </p:txBody>
      </p:sp>
      <p:sp>
        <p:nvSpPr>
          <p:cNvPr id="10" name="Slide Number Placeholder 9"/>
          <p:cNvSpPr>
            <a:spLocks noGrp="1"/>
          </p:cNvSpPr>
          <p:nvPr>
            <p:ph type="sldNum" sz="quarter" idx="16"/>
          </p:nvPr>
        </p:nvSpPr>
        <p:spPr/>
        <p:txBody>
          <a:bodyPr rtlCol="0"/>
          <a:lstStyle/>
          <a:p>
            <a:fld id="{8F82E0A0-C266-4798-8C8F-B9F91E9DA37E}" type="slidenum">
              <a:rPr/>
              <a:pPr/>
              <a:t>‹Nº›</a:t>
            </a:fld>
            <a:endParaRPr/>
          </a:p>
        </p:txBody>
      </p:sp>
      <p:sp>
        <p:nvSpPr>
          <p:cNvPr id="12" name="Footer Placeholder 11"/>
          <p:cNvSpPr>
            <a:spLocks noGrp="1"/>
          </p:cNvSpPr>
          <p:nvPr>
            <p:ph type="ftr" sz="quarter" idx="17"/>
          </p:nvPr>
        </p:nvSpPr>
        <p:spPr/>
        <p:txBody>
          <a:bodyPr rtlCol="0"/>
          <a:lstStyle/>
          <a:p>
            <a:endParaRPr>
              <a:solidFill>
                <a:srgbClr val="464646"/>
              </a:solidFill>
            </a:endParaRPr>
          </a:p>
        </p:txBody>
      </p:sp>
    </p:spTree>
    <p:extLst>
      <p:ext uri="{BB962C8B-B14F-4D97-AF65-F5344CB8AC3E}">
        <p14:creationId xmlns:p14="http://schemas.microsoft.com/office/powerpoint/2010/main" xmlns="" val="3157175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759025" y="620688"/>
            <a:ext cx="6629400" cy="288032"/>
          </a:xfrm>
        </p:spPr>
        <p:txBody>
          <a:bodyPr/>
          <a:lstStyle>
            <a:lvl1pPr>
              <a:defRPr sz="3600" b="1"/>
            </a:lvl1pPr>
          </a:lstStyle>
          <a:p>
            <a:r>
              <a:rPr lang="es-ES" dirty="0"/>
              <a:t>Haga clic para modificar el estilo de título del patrón</a:t>
            </a:r>
          </a:p>
        </p:txBody>
      </p:sp>
      <p:sp>
        <p:nvSpPr>
          <p:cNvPr id="3" name="2 Marcador de contenido"/>
          <p:cNvSpPr>
            <a:spLocks noGrp="1"/>
          </p:cNvSpPr>
          <p:nvPr>
            <p:ph sz="half" idx="1"/>
          </p:nvPr>
        </p:nvSpPr>
        <p:spPr>
          <a:xfrm>
            <a:off x="457200" y="1447812"/>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447812"/>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p:cNvSpPr>
            <a:spLocks noGrp="1" noChangeArrowheads="1"/>
          </p:cNvSpPr>
          <p:nvPr>
            <p:ph type="dt" sz="half" idx="10"/>
          </p:nvPr>
        </p:nvSpPr>
        <p:spPr>
          <a:ln/>
        </p:spPr>
        <p:txBody>
          <a:bodyPr/>
          <a:lstStyle>
            <a:lvl1pPr>
              <a:defRPr/>
            </a:lvl1pPr>
          </a:lstStyle>
          <a:p>
            <a:pPr>
              <a:defRPr/>
            </a:pPr>
            <a:fld id="{52B73C62-9282-4D10-B251-F3BB64DB4D46}" type="datetime1">
              <a:rPr lang="es-ES"/>
              <a:pPr>
                <a:defRPr/>
              </a:pPr>
              <a:t>26/05/2024</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B6BE5552-299E-4A80-8E1C-4E61792B8D82}" type="slidenum">
              <a:rPr lang="es-ES"/>
              <a:pPr>
                <a:defRPr/>
              </a:pPr>
              <a:t>‹Nº›</a:t>
            </a:fld>
            <a:endParaRPr lang="es-ES"/>
          </a:p>
        </p:txBody>
      </p:sp>
    </p:spTree>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12648" y="157480"/>
            <a:ext cx="8153400" cy="1341120"/>
          </a:xfrm>
        </p:spPr>
        <p:txBody>
          <a:bodyPr anchor="b"/>
          <a:lstStyle>
            <a:lvl1pPr eaLnBrk="1" latinLnBrk="0" hangingPunct="1">
              <a:defRPr kumimoji="0" lang="es-ES"/>
            </a:lvl1pPr>
            <a:extLst/>
          </a:lstStyle>
          <a:p>
            <a:pPr eaLnBrk="1" latinLnBrk="0" hangingPunct="1"/>
            <a:r>
              <a:rPr lang="es-ES"/>
              <a:t>Haga clic para modificar el estilo de título del patrón</a:t>
            </a:r>
            <a:endParaRPr/>
          </a:p>
        </p:txBody>
      </p:sp>
      <p:sp>
        <p:nvSpPr>
          <p:cNvPr id="11" name="Content Placeholder 10"/>
          <p:cNvSpPr>
            <a:spLocks noGrp="1"/>
          </p:cNvSpPr>
          <p:nvPr>
            <p:ph sz="quarter" idx="13"/>
          </p:nvPr>
        </p:nvSpPr>
        <p:spPr>
          <a:xfrm>
            <a:off x="609600" y="2559757"/>
            <a:ext cx="3886200" cy="35052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
        <p:nvSpPr>
          <p:cNvPr id="13" name="Content Placeholder 12"/>
          <p:cNvSpPr>
            <a:spLocks noGrp="1"/>
          </p:cNvSpPr>
          <p:nvPr>
            <p:ph sz="quarter" idx="14"/>
          </p:nvPr>
        </p:nvSpPr>
        <p:spPr>
          <a:xfrm>
            <a:off x="4800600" y="2559757"/>
            <a:ext cx="3886200" cy="35052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
        <p:nvSpPr>
          <p:cNvPr id="10" name="Date Placeholder 9"/>
          <p:cNvSpPr>
            <a:spLocks noGrp="1"/>
          </p:cNvSpPr>
          <p:nvPr>
            <p:ph type="dt" sz="half" idx="15"/>
          </p:nvPr>
        </p:nvSpPr>
        <p:spPr/>
        <p:txBody>
          <a:bodyPr rtlCol="0"/>
          <a:lstStyle/>
          <a:p>
            <a:fld id="{E4606EA6-EFEA-4C30-9264-4F9291A5780D}" type="datetime1">
              <a:rPr lang="es-CR">
                <a:solidFill>
                  <a:srgbClr val="464646"/>
                </a:solidFill>
              </a:rPr>
              <a:pPr/>
              <a:t>26/5/2024</a:t>
            </a:fld>
            <a:endParaRPr>
              <a:solidFill>
                <a:srgbClr val="464646"/>
              </a:solidFill>
            </a:endParaRPr>
          </a:p>
        </p:txBody>
      </p:sp>
      <p:sp>
        <p:nvSpPr>
          <p:cNvPr id="12" name="Slide Number Placeholder 11"/>
          <p:cNvSpPr>
            <a:spLocks noGrp="1"/>
          </p:cNvSpPr>
          <p:nvPr>
            <p:ph type="sldNum" sz="quarter" idx="16"/>
          </p:nvPr>
        </p:nvSpPr>
        <p:spPr/>
        <p:txBody>
          <a:bodyPr rtlCol="0"/>
          <a:lstStyle/>
          <a:p>
            <a:fld id="{8F82E0A0-C266-4798-8C8F-B9F91E9DA37E}" type="slidenum">
              <a:rPr/>
              <a:pPr/>
              <a:t>‹Nº›</a:t>
            </a:fld>
            <a:endParaRPr/>
          </a:p>
        </p:txBody>
      </p:sp>
      <p:sp>
        <p:nvSpPr>
          <p:cNvPr id="14" name="Footer Placeholder 13"/>
          <p:cNvSpPr>
            <a:spLocks noGrp="1"/>
          </p:cNvSpPr>
          <p:nvPr>
            <p:ph type="ftr" sz="quarter" idx="17"/>
          </p:nvPr>
        </p:nvSpPr>
        <p:spPr/>
        <p:txBody>
          <a:bodyPr rtlCol="0"/>
          <a:lstStyle/>
          <a:p>
            <a:endParaRPr>
              <a:solidFill>
                <a:srgbClr val="464646"/>
              </a:solidFill>
            </a:endParaRPr>
          </a:p>
        </p:txBody>
      </p:sp>
      <p:sp>
        <p:nvSpPr>
          <p:cNvPr id="16" name="Text Placeholder 15"/>
          <p:cNvSpPr>
            <a:spLocks noGrp="1"/>
          </p:cNvSpPr>
          <p:nvPr>
            <p:ph type="body" sz="quarter" idx="18"/>
          </p:nvPr>
        </p:nvSpPr>
        <p:spPr>
          <a:xfrm>
            <a:off x="609600" y="1816383"/>
            <a:ext cx="3886200" cy="707136"/>
          </a:xfrm>
          <a:solidFill>
            <a:schemeClr val="accent2"/>
          </a:solidFill>
        </p:spPr>
        <p:txBody>
          <a:bodyPr rtlCol="0" anchor="ctr"/>
          <a:lstStyle>
            <a:lvl1pPr eaLnBrk="1" latinLnBrk="0" hangingPunct="1">
              <a:buFontTx/>
              <a:buNone/>
              <a:defRPr kumimoji="0" lang="es-ES" sz="2000" b="1">
                <a:solidFill>
                  <a:srgbClr val="FFFFFF"/>
                </a:solidFill>
              </a:defRPr>
            </a:lvl1pPr>
            <a:extLst/>
          </a:lstStyle>
          <a:p>
            <a:pPr lvl="0" eaLnBrk="1" latinLnBrk="0" hangingPunct="1"/>
            <a:r>
              <a:rPr lang="es-ES"/>
              <a:t>Haga clic para modificar el estilo de texto del patrón</a:t>
            </a:r>
          </a:p>
        </p:txBody>
      </p:sp>
      <p:sp>
        <p:nvSpPr>
          <p:cNvPr id="15" name="Text Placeholder 14"/>
          <p:cNvSpPr>
            <a:spLocks noGrp="1"/>
          </p:cNvSpPr>
          <p:nvPr>
            <p:ph type="body" sz="quarter" idx="19"/>
          </p:nvPr>
        </p:nvSpPr>
        <p:spPr>
          <a:xfrm>
            <a:off x="4800600" y="1816383"/>
            <a:ext cx="3886200" cy="707136"/>
          </a:xfrm>
          <a:solidFill>
            <a:schemeClr val="accent4"/>
          </a:solidFill>
        </p:spPr>
        <p:txBody>
          <a:bodyPr rtlCol="0" anchor="ctr"/>
          <a:lstStyle>
            <a:lvl1pPr eaLnBrk="1" latinLnBrk="0" hangingPunct="1">
              <a:buFontTx/>
              <a:buNone/>
              <a:defRPr kumimoji="0" lang="es-ES" sz="2000" b="1">
                <a:solidFill>
                  <a:srgbClr val="FFFFFF"/>
                </a:solidFill>
              </a:defRPr>
            </a:lvl1pPr>
            <a:extLst/>
          </a:lstStyle>
          <a:p>
            <a:pPr lvl="0" eaLnBrk="1" latinLnBrk="0" hangingPunct="1"/>
            <a:r>
              <a:rPr lang="es-ES"/>
              <a:t>Haga clic para modificar el estilo de texto del patrón</a:t>
            </a:r>
          </a:p>
        </p:txBody>
      </p:sp>
    </p:spTree>
    <p:extLst>
      <p:ext uri="{BB962C8B-B14F-4D97-AF65-F5344CB8AC3E}">
        <p14:creationId xmlns:p14="http://schemas.microsoft.com/office/powerpoint/2010/main" xmlns="" val="25661353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a:t>Haga clic para modificar el estilo de título del patrón</a:t>
            </a:r>
            <a:endParaRPr/>
          </a:p>
        </p:txBody>
      </p:sp>
      <p:sp>
        <p:nvSpPr>
          <p:cNvPr id="3" name="Date Placeholder 2"/>
          <p:cNvSpPr>
            <a:spLocks noGrp="1"/>
          </p:cNvSpPr>
          <p:nvPr>
            <p:ph type="dt" sz="half" idx="10"/>
          </p:nvPr>
        </p:nvSpPr>
        <p:spPr/>
        <p:txBody>
          <a:bodyPr/>
          <a:lstStyle/>
          <a:p>
            <a:fld id="{6DFADB5D-B7A0-47E3-AD2D-B1A6F8614213}" type="datetime1">
              <a:rPr lang="es-CR">
                <a:solidFill>
                  <a:srgbClr val="464646"/>
                </a:solidFill>
              </a:rPr>
              <a:pPr/>
              <a:t>26/5/2024</a:t>
            </a:fld>
            <a:endParaRPr>
              <a:solidFill>
                <a:srgbClr val="464646"/>
              </a:solidFill>
            </a:endParaRPr>
          </a:p>
        </p:txBody>
      </p:sp>
      <p:sp>
        <p:nvSpPr>
          <p:cNvPr id="4" name="Footer Placeholder 3"/>
          <p:cNvSpPr>
            <a:spLocks noGrp="1"/>
          </p:cNvSpPr>
          <p:nvPr>
            <p:ph type="ftr" sz="quarter" idx="11"/>
          </p:nvPr>
        </p:nvSpPr>
        <p:spPr/>
        <p:txBody>
          <a:bodyPr/>
          <a:lstStyle/>
          <a:p>
            <a:endParaRPr>
              <a:solidFill>
                <a:srgbClr val="464646"/>
              </a:solidFill>
            </a:endParaRPr>
          </a:p>
        </p:txBody>
      </p:sp>
      <p:sp>
        <p:nvSpPr>
          <p:cNvPr id="5" name="Slide Number Placeholder 4"/>
          <p:cNvSpPr>
            <a:spLocks noGrp="1"/>
          </p:cNvSpPr>
          <p:nvPr>
            <p:ph type="sldNum" sz="quarter" idx="12"/>
          </p:nvPr>
        </p:nvSpPr>
        <p:spPr/>
        <p:txBody>
          <a:bodyPr/>
          <a:lstStyle>
            <a:lvl1pPr eaLnBrk="1" latinLnBrk="0" hangingPunct="1">
              <a:defRPr kumimoji="0" lang="es-ES">
                <a:solidFill>
                  <a:srgbClr val="FFFFFF"/>
                </a:solidFill>
              </a:defRPr>
            </a:lvl1pPr>
            <a:extLst/>
          </a:lstStyle>
          <a:p>
            <a:fld id="{A3F7CB7D-F184-43C7-B6FD-03D728E1BBFF}" type="slidenum">
              <a:rPr/>
              <a:pPr/>
              <a:t>‹Nº›</a:t>
            </a:fld>
            <a:endParaRPr/>
          </a:p>
        </p:txBody>
      </p:sp>
    </p:spTree>
    <p:extLst>
      <p:ext uri="{BB962C8B-B14F-4D97-AF65-F5344CB8AC3E}">
        <p14:creationId xmlns:p14="http://schemas.microsoft.com/office/powerpoint/2010/main" xmlns="" val="3645897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68126-03FC-49C0-B9B8-2B561CCC3D90}" type="datetime1">
              <a:rPr lang="es-CR">
                <a:solidFill>
                  <a:srgbClr val="464646"/>
                </a:solidFill>
              </a:rPr>
              <a:pPr/>
              <a:t>26/5/2024</a:t>
            </a:fld>
            <a:endParaRPr>
              <a:solidFill>
                <a:srgbClr val="464646"/>
              </a:solidFill>
            </a:endParaRPr>
          </a:p>
        </p:txBody>
      </p:sp>
      <p:sp>
        <p:nvSpPr>
          <p:cNvPr id="3" name="Footer Placeholder 2"/>
          <p:cNvSpPr>
            <a:spLocks noGrp="1"/>
          </p:cNvSpPr>
          <p:nvPr>
            <p:ph type="ftr" sz="quarter" idx="11"/>
          </p:nvPr>
        </p:nvSpPr>
        <p:spPr/>
        <p:txBody>
          <a:bodyPr/>
          <a:lstStyle/>
          <a:p>
            <a:endParaRPr>
              <a:solidFill>
                <a:srgbClr val="464646"/>
              </a:solidFill>
            </a:endParaRPr>
          </a:p>
        </p:txBody>
      </p:sp>
      <p:sp>
        <p:nvSpPr>
          <p:cNvPr id="4" name="Slide Number Placeholder 3"/>
          <p:cNvSpPr>
            <a:spLocks noGrp="1"/>
          </p:cNvSpPr>
          <p:nvPr>
            <p:ph type="sldNum" sz="quarter" idx="12"/>
          </p:nvPr>
        </p:nvSpPr>
        <p:spPr>
          <a:xfrm>
            <a:off x="0" y="6248400"/>
            <a:ext cx="533400" cy="381000"/>
          </a:xfrm>
        </p:spPr>
        <p:txBody>
          <a:bodyPr/>
          <a:lstStyle>
            <a:lvl1pPr eaLnBrk="1" latinLnBrk="0" hangingPunct="1">
              <a:defRPr kumimoji="0" lang="es-ES">
                <a:solidFill>
                  <a:schemeClr val="tx2"/>
                </a:solidFill>
              </a:defRPr>
            </a:lvl1pPr>
            <a:extLst/>
          </a:lstStyle>
          <a:p>
            <a:fld id="{A3F7CB7D-F184-43C7-B6FD-03D728E1BBFF}" type="slidenum">
              <a:rPr>
                <a:solidFill>
                  <a:srgbClr val="464646"/>
                </a:solidFill>
              </a:rPr>
              <a:pPr/>
              <a:t>‹Nº›</a:t>
            </a:fld>
            <a:endParaRPr>
              <a:solidFill>
                <a:srgbClr val="464646"/>
              </a:solidFill>
            </a:endParaRPr>
          </a:p>
        </p:txBody>
      </p:sp>
    </p:spTree>
    <p:extLst>
      <p:ext uri="{BB962C8B-B14F-4D97-AF65-F5344CB8AC3E}">
        <p14:creationId xmlns:p14="http://schemas.microsoft.com/office/powerpoint/2010/main" xmlns="" val="33687778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157480"/>
            <a:ext cx="8153400" cy="1341120"/>
          </a:xfrm>
        </p:spPr>
        <p:txBody>
          <a:bodyPr anchor="b"/>
          <a:lstStyle>
            <a:lvl1pPr algn="l" eaLnBrk="1" latinLnBrk="0" hangingPunct="1">
              <a:buNone/>
              <a:defRPr kumimoji="0" lang="es-ES" sz="4200" b="0"/>
            </a:lvl1pPr>
            <a:extLst/>
          </a:lstStyle>
          <a:p>
            <a:pPr eaLnBrk="1" latinLnBrk="0" hangingPunct="1"/>
            <a:r>
              <a:rPr lang="es-ES"/>
              <a:t>Haga clic para modificar el estilo de título del patrón</a:t>
            </a:r>
            <a:endParaRPr/>
          </a:p>
        </p:txBody>
      </p:sp>
      <p:sp>
        <p:nvSpPr>
          <p:cNvPr id="5" name="Date Placeholder 4"/>
          <p:cNvSpPr>
            <a:spLocks noGrp="1"/>
          </p:cNvSpPr>
          <p:nvPr>
            <p:ph type="dt" sz="half" idx="10"/>
          </p:nvPr>
        </p:nvSpPr>
        <p:spPr/>
        <p:txBody>
          <a:bodyPr/>
          <a:lstStyle/>
          <a:p>
            <a:fld id="{F49A8198-4617-485E-9585-4840B69DBBA6}" type="datetime1">
              <a:rPr lang="es-CR">
                <a:solidFill>
                  <a:srgbClr val="464646"/>
                </a:solidFill>
              </a:rPr>
              <a:pPr/>
              <a:t>26/5/2024</a:t>
            </a:fld>
            <a:endParaRPr>
              <a:solidFill>
                <a:srgbClr val="464646"/>
              </a:solidFill>
            </a:endParaRPr>
          </a:p>
        </p:txBody>
      </p:sp>
      <p:sp>
        <p:nvSpPr>
          <p:cNvPr id="6" name="Footer Placeholder 5"/>
          <p:cNvSpPr>
            <a:spLocks noGrp="1"/>
          </p:cNvSpPr>
          <p:nvPr>
            <p:ph type="ftr" sz="quarter" idx="11"/>
          </p:nvPr>
        </p:nvSpPr>
        <p:spPr/>
        <p:txBody>
          <a:bodyPr/>
          <a:lstStyle/>
          <a:p>
            <a:endParaRPr>
              <a:solidFill>
                <a:srgbClr val="464646"/>
              </a:solidFill>
            </a:endParaRPr>
          </a:p>
        </p:txBody>
      </p:sp>
      <p:sp>
        <p:nvSpPr>
          <p:cNvPr id="7" name="Slide Number Placeholder 6"/>
          <p:cNvSpPr>
            <a:spLocks noGrp="1"/>
          </p:cNvSpPr>
          <p:nvPr>
            <p:ph type="sldNum" sz="quarter" idx="12"/>
          </p:nvPr>
        </p:nvSpPr>
        <p:spPr/>
        <p:txBody>
          <a:bodyPr/>
          <a:lstStyle>
            <a:lvl1pPr eaLnBrk="1" latinLnBrk="0" hangingPunct="1">
              <a:defRPr kumimoji="0" lang="es-ES">
                <a:solidFill>
                  <a:srgbClr val="FFFFFF"/>
                </a:solidFill>
              </a:defRPr>
            </a:lvl1pPr>
            <a:extLst/>
          </a:lstStyle>
          <a:p>
            <a:fld id="{A3F7CB7D-F184-43C7-B6FD-03D728E1BBFF}" type="slidenum">
              <a:rPr/>
              <a:pPr/>
              <a:t>‹Nº›</a:t>
            </a:fld>
            <a:endParaRPr/>
          </a:p>
        </p:txBody>
      </p:sp>
      <p:sp>
        <p:nvSpPr>
          <p:cNvPr id="3" name="Text Placeholder 2"/>
          <p:cNvSpPr>
            <a:spLocks noGrp="1"/>
          </p:cNvSpPr>
          <p:nvPr>
            <p:ph type="body" idx="1"/>
          </p:nvPr>
        </p:nvSpPr>
        <p:spPr>
          <a:xfrm>
            <a:off x="609600" y="1905000"/>
            <a:ext cx="1600200" cy="41656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eaLnBrk="1" latinLnBrk="0" hangingPunct="1">
              <a:spcAft>
                <a:spcPts val="1000"/>
              </a:spcAft>
              <a:buNone/>
              <a:defRPr kumimoji="0" lang="es-ES" sz="1800"/>
            </a:lvl1pPr>
            <a:lvl2pPr eaLnBrk="1" latinLnBrk="0" hangingPunct="1">
              <a:buNone/>
              <a:defRPr kumimoji="0" lang="es-ES" sz="1200"/>
            </a:lvl2pPr>
            <a:lvl3pPr eaLnBrk="1" latinLnBrk="0" hangingPunct="1">
              <a:buNone/>
              <a:defRPr kumimoji="0" lang="es-ES" sz="1000"/>
            </a:lvl3pPr>
            <a:lvl4pPr eaLnBrk="1" latinLnBrk="0" hangingPunct="1">
              <a:buNone/>
              <a:defRPr kumimoji="0" lang="es-ES" sz="900"/>
            </a:lvl4pPr>
            <a:lvl5pPr eaLnBrk="1" latinLnBrk="0" hangingPunct="1">
              <a:buNone/>
              <a:defRPr kumimoji="0" lang="es-ES" sz="900"/>
            </a:lvl5pPr>
            <a:extLst/>
          </a:lstStyle>
          <a:p>
            <a:pPr lvl="0" eaLnBrk="1" latinLnBrk="0" hangingPunct="1"/>
            <a:r>
              <a:rPr lang="es-ES"/>
              <a:t>Haga clic para modificar el estilo de texto del patrón</a:t>
            </a:r>
          </a:p>
        </p:txBody>
      </p:sp>
      <p:sp>
        <p:nvSpPr>
          <p:cNvPr id="9" name="Content Placeholder 8"/>
          <p:cNvSpPr>
            <a:spLocks noGrp="1"/>
          </p:cNvSpPr>
          <p:nvPr>
            <p:ph sz="quarter" idx="13"/>
          </p:nvPr>
        </p:nvSpPr>
        <p:spPr>
          <a:xfrm>
            <a:off x="2362200" y="1905000"/>
            <a:ext cx="6400800" cy="42672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Tree>
    <p:extLst>
      <p:ext uri="{BB962C8B-B14F-4D97-AF65-F5344CB8AC3E}">
        <p14:creationId xmlns:p14="http://schemas.microsoft.com/office/powerpoint/2010/main" xmlns="" val="4102875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57668" y="0"/>
            <a:ext cx="7586332" cy="4559808"/>
          </a:xfrm>
          <a:solidFill>
            <a:schemeClr val="tx2">
              <a:shade val="50000"/>
            </a:schemeClr>
          </a:solidFill>
          <a:ln>
            <a:noFill/>
          </a:ln>
        </p:spPr>
        <p:txBody>
          <a:bodyPr/>
          <a:lstStyle>
            <a:lvl1pPr eaLnBrk="1" latinLnBrk="0" hangingPunct="1">
              <a:buNone/>
              <a:defRPr kumimoji="0" lang="es-ES" sz="3200"/>
            </a:lvl1pPr>
            <a:extLst/>
          </a:lstStyle>
          <a:p>
            <a:r>
              <a:rPr kumimoji="0" lang="es-ES"/>
              <a:t>Haga clic en el icono para agregar una imagen</a:t>
            </a:r>
          </a:p>
        </p:txBody>
      </p:sp>
      <p:sp>
        <p:nvSpPr>
          <p:cNvPr id="4" name="Text Placeholder 3"/>
          <p:cNvSpPr>
            <a:spLocks noGrp="1"/>
          </p:cNvSpPr>
          <p:nvPr>
            <p:ph type="body" sz="half" idx="2"/>
          </p:nvPr>
        </p:nvSpPr>
        <p:spPr>
          <a:xfrm>
            <a:off x="1600200" y="5486400"/>
            <a:ext cx="7315200" cy="685800"/>
          </a:xfrm>
        </p:spPr>
        <p:txBody>
          <a:bodyPr/>
          <a:lstStyle>
            <a:lvl1pPr marL="0" indent="0" eaLnBrk="1" latinLnBrk="0" hangingPunct="1">
              <a:buFontTx/>
              <a:buNone/>
              <a:defRPr kumimoji="0" lang="es-ES" sz="1700"/>
            </a:lvl1pPr>
            <a:lvl2pPr eaLnBrk="1" latinLnBrk="0" hangingPunct="1">
              <a:buFontTx/>
              <a:buNone/>
              <a:defRPr kumimoji="0" lang="es-ES" sz="1200"/>
            </a:lvl2pPr>
            <a:lvl3pPr eaLnBrk="1" latinLnBrk="0" hangingPunct="1">
              <a:buFontTx/>
              <a:buNone/>
              <a:defRPr kumimoji="0" lang="es-ES" sz="1000"/>
            </a:lvl3pPr>
            <a:lvl4pPr eaLnBrk="1" latinLnBrk="0" hangingPunct="1">
              <a:buFontTx/>
              <a:buNone/>
              <a:defRPr kumimoji="0" lang="es-ES" sz="900"/>
            </a:lvl4pPr>
            <a:lvl5pPr eaLnBrk="1" latinLnBrk="0" hangingPunct="1">
              <a:buFontTx/>
              <a:buNone/>
              <a:defRPr kumimoji="0" lang="es-ES" sz="900"/>
            </a:lvl5pPr>
            <a:extLst/>
          </a:lstStyle>
          <a:p>
            <a:pPr lvl="0" eaLnBrk="1" latinLnBrk="0" hangingPunct="1"/>
            <a:r>
              <a:rPr lang="es-ES"/>
              <a:t>Haga clic para modificar el estilo de texto del patrón</a:t>
            </a:r>
          </a:p>
        </p:txBody>
      </p:sp>
      <p:sp>
        <p:nvSpPr>
          <p:cNvPr id="8" name="Rectangle 7"/>
          <p:cNvSpPr/>
          <p:nvPr/>
        </p:nvSpPr>
        <p:spPr>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s-E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s-ES">
              <a:solidFill>
                <a:prstClr val="white"/>
              </a:solidFill>
            </a:endParaRPr>
          </a:p>
        </p:txBody>
      </p:sp>
      <p:sp>
        <p:nvSpPr>
          <p:cNvPr id="10" name="Rectangle 9"/>
          <p:cNvSpPr/>
          <p:nvPr/>
        </p:nvSpPr>
        <p:spPr>
          <a:xfrm>
            <a:off x="1545336" y="4654296"/>
            <a:ext cx="7589520"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s-ES">
              <a:solidFill>
                <a:prstClr val="white"/>
              </a:solidFill>
            </a:endParaRPr>
          </a:p>
        </p:txBody>
      </p:sp>
      <p:sp>
        <p:nvSpPr>
          <p:cNvPr id="2" name="Title 1"/>
          <p:cNvSpPr>
            <a:spLocks noGrp="1"/>
          </p:cNvSpPr>
          <p:nvPr>
            <p:ph type="title"/>
          </p:nvPr>
        </p:nvSpPr>
        <p:spPr>
          <a:xfrm>
            <a:off x="1600200" y="4724400"/>
            <a:ext cx="7315200" cy="609600"/>
          </a:xfrm>
        </p:spPr>
        <p:txBody>
          <a:bodyPr anchor="ctr"/>
          <a:lstStyle>
            <a:lvl1pPr algn="l" eaLnBrk="1" latinLnBrk="0" hangingPunct="1">
              <a:buNone/>
              <a:defRPr kumimoji="0" lang="es-ES" sz="2800" b="0">
                <a:solidFill>
                  <a:srgbClr val="FFFFFF"/>
                </a:solidFill>
              </a:defRPr>
            </a:lvl1pPr>
            <a:extLst/>
          </a:lstStyle>
          <a:p>
            <a:pPr eaLnBrk="1" latinLnBrk="0" hangingPunct="1"/>
            <a:r>
              <a:rPr lang="es-ES"/>
              <a:t>Haga clic para modificar el estilo de título del patrón</a:t>
            </a:r>
            <a:endParaRPr/>
          </a:p>
        </p:txBody>
      </p:sp>
      <p:sp>
        <p:nvSpPr>
          <p:cNvPr id="11" name="Rectangle 10"/>
          <p:cNvSpPr/>
          <p:nvPr/>
        </p:nvSpPr>
        <p:spPr>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s-E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E4606EA6-EFEA-4C30-9264-4F9291A5780D}" type="datetime1">
              <a:rPr lang="es-CR">
                <a:solidFill>
                  <a:srgbClr val="DEF5FA"/>
                </a:solidFill>
              </a:rPr>
              <a:pPr/>
              <a:t>26/5/2024</a:t>
            </a:fld>
            <a:endParaRPr>
              <a:solidFill>
                <a:srgbClr val="DEF5FA"/>
              </a:solidFill>
            </a:endParaRPr>
          </a:p>
        </p:txBody>
      </p:sp>
      <p:sp>
        <p:nvSpPr>
          <p:cNvPr id="13" name="Slide Number Placeholder 12"/>
          <p:cNvSpPr>
            <a:spLocks noGrp="1"/>
          </p:cNvSpPr>
          <p:nvPr>
            <p:ph type="sldNum" sz="quarter" idx="11"/>
          </p:nvPr>
        </p:nvSpPr>
        <p:spPr>
          <a:xfrm>
            <a:off x="0" y="4667249"/>
            <a:ext cx="1447800" cy="663579"/>
          </a:xfrm>
        </p:spPr>
        <p:txBody>
          <a:bodyPr rtlCol="0"/>
          <a:lstStyle>
            <a:lvl1pPr eaLnBrk="1" latinLnBrk="0" hangingPunct="1">
              <a:defRPr kumimoji="0" lang="es-ES" sz="2800"/>
            </a:lvl1pPr>
            <a:extLst/>
          </a:lstStyle>
          <a:p>
            <a:fld id="{8F82E0A0-C266-4798-8C8F-B9F91E9DA37E}" type="slidenum">
              <a:rPr/>
              <a:pPr/>
              <a:t>‹Nº›</a:t>
            </a:fld>
            <a:endParaRPr/>
          </a:p>
        </p:txBody>
      </p:sp>
      <p:sp>
        <p:nvSpPr>
          <p:cNvPr id="14" name="Footer Placeholder 13"/>
          <p:cNvSpPr>
            <a:spLocks noGrp="1"/>
          </p:cNvSpPr>
          <p:nvPr>
            <p:ph type="ftr" sz="quarter" idx="12"/>
          </p:nvPr>
        </p:nvSpPr>
        <p:spPr>
          <a:xfrm>
            <a:off x="1600200" y="6248208"/>
            <a:ext cx="4572000" cy="365125"/>
          </a:xfrm>
        </p:spPr>
        <p:txBody>
          <a:bodyPr rtlCol="0"/>
          <a:lstStyle/>
          <a:p>
            <a:endParaRPr>
              <a:solidFill>
                <a:srgbClr val="DEF5FA"/>
              </a:solidFill>
            </a:endParaRPr>
          </a:p>
        </p:txBody>
      </p:sp>
    </p:spTree>
    <p:extLst>
      <p:ext uri="{BB962C8B-B14F-4D97-AF65-F5344CB8AC3E}">
        <p14:creationId xmlns:p14="http://schemas.microsoft.com/office/powerpoint/2010/main" xmlns="" val="4047290634"/>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sz="3600" b="1"/>
            </a:lvl1p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fld id="{499BFFA0-7A6E-4F55-AE4B-A21CACB5DD14}" type="datetime1">
              <a:rPr lang="es-CR">
                <a:solidFill>
                  <a:srgbClr val="464646"/>
                </a:solidFill>
              </a:rPr>
              <a:pPr>
                <a:defRPr/>
              </a:pPr>
              <a:t>26/5/2024</a:t>
            </a:fld>
            <a:endParaRPr>
              <a:solidFill>
                <a:srgbClr val="46464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a:solidFill>
                <a:srgbClr val="46464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40FC33-852D-411F-B3CD-A230CA9FDDFB}" type="slidenum">
              <a:rPr/>
              <a:pPr>
                <a:defRPr/>
              </a:pPr>
              <a:t>‹Nº›</a:t>
            </a:fld>
            <a:endParaRPr/>
          </a:p>
        </p:txBody>
      </p:sp>
    </p:spTree>
    <p:extLst>
      <p:ext uri="{BB962C8B-B14F-4D97-AF65-F5344CB8AC3E}">
        <p14:creationId xmlns:p14="http://schemas.microsoft.com/office/powerpoint/2010/main" xmlns="" val="2574612659"/>
      </p:ext>
    </p:extLst>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Diapositiva de título">
    <p:bg>
      <p:bgRef idx="1001">
        <a:schemeClr val="bg2"/>
      </p:bgRef>
    </p:bg>
    <p:spTree>
      <p:nvGrpSpPr>
        <p:cNvPr id="1" name=""/>
        <p:cNvGrpSpPr/>
        <p:nvPr/>
      </p:nvGrpSpPr>
      <p:grpSpPr>
        <a:xfrm>
          <a:off x="0" y="0"/>
          <a:ext cx="0" cy="0"/>
          <a:chOff x="0" y="0"/>
          <a:chExt cx="0" cy="0"/>
        </a:xfrm>
      </p:grpSpPr>
      <p:sp>
        <p:nvSpPr>
          <p:cNvPr id="7" name="Rectangle 6"/>
          <p:cNvSpPr/>
          <p:nvPr/>
        </p:nvSpPr>
        <p:spPr>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s-E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s-E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s-ES">
              <a:solidFill>
                <a:prstClr val="white"/>
              </a:solidFill>
            </a:endParaRPr>
          </a:p>
        </p:txBody>
      </p:sp>
      <p:sp>
        <p:nvSpPr>
          <p:cNvPr id="9" name="Subtitle 8"/>
          <p:cNvSpPr>
            <a:spLocks noGrp="1"/>
          </p:cNvSpPr>
          <p:nvPr>
            <p:ph type="subTitle" idx="1"/>
          </p:nvPr>
        </p:nvSpPr>
        <p:spPr>
          <a:xfrm>
            <a:off x="2362200" y="6050037"/>
            <a:ext cx="6515100" cy="685800"/>
          </a:xfrm>
        </p:spPr>
        <p:txBody>
          <a:bodyPr anchor="ctr"/>
          <a:lstStyle>
            <a:lvl1pPr marL="0" indent="0" algn="l" eaLnBrk="1" latinLnBrk="0" hangingPunct="1">
              <a:buNone/>
              <a:defRPr kumimoji="0" lang="es-ES" sz="2800">
                <a:solidFill>
                  <a:srgbClr val="FFFFFF"/>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pPr eaLnBrk="1" latinLnBrk="0" hangingPunct="1"/>
            <a:r>
              <a:rPr lang="es-ES"/>
              <a:t>Haga clic para modificar el estilo de subtítulo del patrón</a:t>
            </a:r>
            <a:endParaRPr/>
          </a:p>
        </p:txBody>
      </p:sp>
      <p:sp>
        <p:nvSpPr>
          <p:cNvPr id="28" name="Date Placeholder 27"/>
          <p:cNvSpPr>
            <a:spLocks noGrp="1"/>
          </p:cNvSpPr>
          <p:nvPr>
            <p:ph type="dt" sz="half" idx="10"/>
          </p:nvPr>
        </p:nvSpPr>
        <p:spPr>
          <a:xfrm>
            <a:off x="76200" y="6068699"/>
            <a:ext cx="2057400" cy="685800"/>
          </a:xfrm>
        </p:spPr>
        <p:txBody>
          <a:bodyPr>
            <a:noAutofit/>
          </a:bodyPr>
          <a:lstStyle>
            <a:lvl1pPr algn="ctr" eaLnBrk="1" latinLnBrk="0" hangingPunct="1">
              <a:defRPr kumimoji="0" lang="es-ES" sz="2000">
                <a:solidFill>
                  <a:srgbClr val="FFFFFF"/>
                </a:solidFill>
              </a:defRPr>
            </a:lvl1pPr>
            <a:extLst/>
          </a:lstStyle>
          <a:p>
            <a:fld id="{047E157E-8DCB-4F70-A0AF-5EB586A91DD4}" type="datetime1">
              <a:rPr lang="es-CR"/>
              <a:pPr/>
              <a:t>26/5/2024</a:t>
            </a:fld>
            <a:endParaRPr/>
          </a:p>
        </p:txBody>
      </p:sp>
      <p:sp>
        <p:nvSpPr>
          <p:cNvPr id="17" name="Footer Placeholder 16"/>
          <p:cNvSpPr>
            <a:spLocks noGrp="1"/>
          </p:cNvSpPr>
          <p:nvPr>
            <p:ph type="ftr" sz="quarter" idx="11"/>
          </p:nvPr>
        </p:nvSpPr>
        <p:spPr>
          <a:xfrm>
            <a:off x="2085393" y="236540"/>
            <a:ext cx="5867400" cy="365125"/>
          </a:xfrm>
        </p:spPr>
        <p:txBody>
          <a:bodyPr/>
          <a:lstStyle>
            <a:lvl1pPr algn="r" eaLnBrk="1" latinLnBrk="0" hangingPunct="1">
              <a:defRPr kumimoji="0" lang="es-ES">
                <a:solidFill>
                  <a:schemeClr val="tx2"/>
                </a:solidFill>
              </a:defRPr>
            </a:lvl1pPr>
            <a:extLst/>
          </a:lstStyle>
          <a:p>
            <a:endParaRPr>
              <a:solidFill>
                <a:srgbClr val="DEF5FA"/>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eaLnBrk="1" latinLnBrk="0" hangingPunct="1">
              <a:defRPr kumimoji="0" lang="es-ES">
                <a:solidFill>
                  <a:schemeClr val="tx2"/>
                </a:solidFill>
              </a:defRPr>
            </a:lvl1pPr>
            <a:extLst/>
          </a:lstStyle>
          <a:p>
            <a:fld id="{8F82E0A0-C266-4798-8C8F-B9F91E9DA37E}" type="slidenum">
              <a:rPr>
                <a:solidFill>
                  <a:srgbClr val="DEF5FA"/>
                </a:solidFill>
              </a:rPr>
              <a:pPr/>
              <a:t>‹Nº›</a:t>
            </a:fld>
            <a:endParaRPr>
              <a:solidFill>
                <a:srgbClr val="DEF5FA"/>
              </a:solidFill>
            </a:endParaRPr>
          </a:p>
        </p:txBody>
      </p:sp>
      <p:sp>
        <p:nvSpPr>
          <p:cNvPr id="12" name="Rectangle 11"/>
          <p:cNvSpPr>
            <a:spLocks noGrp="1"/>
          </p:cNvSpPr>
          <p:nvPr>
            <p:ph type="title"/>
          </p:nvPr>
        </p:nvSpPr>
        <p:spPr>
          <a:xfrm>
            <a:off x="2362200" y="3124200"/>
            <a:ext cx="6477000" cy="2717800"/>
          </a:xfrm>
        </p:spPr>
        <p:txBody>
          <a:bodyPr rtlCol="0" anchor="b"/>
          <a:lstStyle>
            <a:lvl1pPr eaLnBrk="1" latinLnBrk="0" hangingPunct="1">
              <a:defRPr kumimoji="0" lang="es-ES" cap="all" baseline="0"/>
            </a:lvl1pPr>
            <a:extLst/>
          </a:lstStyle>
          <a:p>
            <a:pPr eaLnBrk="1" latinLnBrk="0" hangingPunct="1"/>
            <a:r>
              <a:rPr lang="es-ES"/>
              <a:t>Haga clic para modificar el estilo de título del patrón</a:t>
            </a:r>
            <a:endParaRPr/>
          </a:p>
        </p:txBody>
      </p:sp>
    </p:spTree>
    <p:extLst>
      <p:ext uri="{BB962C8B-B14F-4D97-AF65-F5344CB8AC3E}">
        <p14:creationId xmlns:p14="http://schemas.microsoft.com/office/powerpoint/2010/main" xmlns="" val="1625206540"/>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pPr eaLnBrk="1" latinLnBrk="0" hangingPunct="1"/>
            <a:r>
              <a:rPr lang="es-ES"/>
              <a:t>Haga clic para modificar el estilo de título del patrón</a:t>
            </a:r>
            <a:endParaRPr/>
          </a:p>
        </p:txBody>
      </p:sp>
      <p:sp>
        <p:nvSpPr>
          <p:cNvPr id="3" name="Rectangle 2"/>
          <p:cNvSpPr>
            <a:spLocks noGrp="1"/>
          </p:cNvSpPr>
          <p:nvPr>
            <p:ph type="dt" sz="half" idx="10"/>
          </p:nvPr>
        </p:nvSpPr>
        <p:spPr/>
        <p:txBody>
          <a:bodyPr/>
          <a:lstStyle/>
          <a:p>
            <a:fld id="{E4606EA6-EFEA-4C30-9264-4F9291A5780D}" type="datetime1">
              <a:rPr lang="es-CR">
                <a:solidFill>
                  <a:srgbClr val="464646"/>
                </a:solidFill>
              </a:rPr>
              <a:pPr/>
              <a:t>26/5/2024</a:t>
            </a:fld>
            <a:endParaRPr>
              <a:solidFill>
                <a:srgbClr val="464646"/>
              </a:solidFill>
            </a:endParaRPr>
          </a:p>
        </p:txBody>
      </p:sp>
      <p:sp>
        <p:nvSpPr>
          <p:cNvPr id="4" name="Rectangle 3"/>
          <p:cNvSpPr>
            <a:spLocks noGrp="1"/>
          </p:cNvSpPr>
          <p:nvPr>
            <p:ph type="ftr" sz="quarter" idx="11"/>
          </p:nvPr>
        </p:nvSpPr>
        <p:spPr/>
        <p:txBody>
          <a:bodyPr/>
          <a:lstStyle/>
          <a:p>
            <a:endParaRPr>
              <a:solidFill>
                <a:srgbClr val="464646"/>
              </a:solidFill>
            </a:endParaRPr>
          </a:p>
        </p:txBody>
      </p:sp>
      <p:sp>
        <p:nvSpPr>
          <p:cNvPr id="5" name="Rectangle 4"/>
          <p:cNvSpPr>
            <a:spLocks noGrp="1"/>
          </p:cNvSpPr>
          <p:nvPr>
            <p:ph type="sldNum" sz="quarter" idx="12"/>
          </p:nvPr>
        </p:nvSpPr>
        <p:spPr/>
        <p:txBody>
          <a:bodyPr/>
          <a:lstStyle/>
          <a:p>
            <a:fld id="{8F82E0A0-C266-4798-8C8F-B9F91E9DA37E}" type="slidenum">
              <a:rPr/>
              <a:pPr/>
              <a:t>‹Nº›</a:t>
            </a:fld>
            <a:endParaRPr/>
          </a:p>
        </p:txBody>
      </p:sp>
      <p:sp>
        <p:nvSpPr>
          <p:cNvPr id="7" name="Rectangle 6"/>
          <p:cNvSpPr>
            <a:spLocks noGrp="1"/>
          </p:cNvSpPr>
          <p:nvPr>
            <p:ph sz="quarter" idx="13"/>
          </p:nvPr>
        </p:nvSpPr>
        <p:spPr>
          <a:xfrm>
            <a:off x="609600" y="1803400"/>
            <a:ext cx="8153400" cy="43688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Tree>
    <p:extLst>
      <p:ext uri="{BB962C8B-B14F-4D97-AF65-F5344CB8AC3E}">
        <p14:creationId xmlns:p14="http://schemas.microsoft.com/office/powerpoint/2010/main" xmlns="" val="15607291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8"/>
            <a:ext cx="7123113" cy="1673225"/>
          </a:xfrm>
        </p:spPr>
        <p:txBody>
          <a:bodyPr anchor="t"/>
          <a:lstStyle>
            <a:lvl1pPr eaLnBrk="1" latinLnBrk="0" hangingPunct="1">
              <a:buNone/>
              <a:defRPr kumimoji="0" lang="es-ES" sz="2800">
                <a:solidFill>
                  <a:schemeClr val="tx2"/>
                </a:solidFill>
              </a:defRPr>
            </a:lvl1pPr>
            <a:lvl2pPr eaLnBrk="1" latinLnBrk="0" hangingPunct="1">
              <a:buNone/>
              <a:defRPr kumimoji="0" lang="es-ES" sz="1800">
                <a:solidFill>
                  <a:schemeClr val="tx1">
                    <a:tint val="75000"/>
                  </a:schemeClr>
                </a:solidFill>
              </a:defRPr>
            </a:lvl2pPr>
            <a:lvl3pPr eaLnBrk="1" latinLnBrk="0" hangingPunct="1">
              <a:buNone/>
              <a:defRPr kumimoji="0" lang="es-ES" sz="1600">
                <a:solidFill>
                  <a:schemeClr val="tx1">
                    <a:tint val="75000"/>
                  </a:schemeClr>
                </a:solidFill>
              </a:defRPr>
            </a:lvl3pPr>
            <a:lvl4pPr eaLnBrk="1" latinLnBrk="0" hangingPunct="1">
              <a:buNone/>
              <a:defRPr kumimoji="0" lang="es-ES" sz="1400">
                <a:solidFill>
                  <a:schemeClr val="tx1">
                    <a:tint val="75000"/>
                  </a:schemeClr>
                </a:solidFill>
              </a:defRPr>
            </a:lvl4pPr>
            <a:lvl5pPr eaLnBrk="1" latinLnBrk="0" hangingPunct="1">
              <a:buNone/>
              <a:defRPr kumimoji="0" lang="es-ES" sz="1400">
                <a:solidFill>
                  <a:schemeClr val="tx1">
                    <a:tint val="75000"/>
                  </a:schemeClr>
                </a:solidFill>
              </a:defRPr>
            </a:lvl5pPr>
            <a:extLst/>
          </a:lstStyle>
          <a:p>
            <a:pPr lvl="0" eaLnBrk="1" latinLnBrk="0" hangingPunct="1"/>
            <a:r>
              <a:rPr lang="es-ES"/>
              <a:t>Haga clic para modificar el estilo de texto del patrón</a:t>
            </a:r>
          </a:p>
        </p:txBody>
      </p:sp>
      <p:sp>
        <p:nvSpPr>
          <p:cNvPr id="7" name="Rectangle 6"/>
          <p:cNvSpPr/>
          <p:nvPr/>
        </p:nvSpPr>
        <p:spPr>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s-E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s-E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s-ES">
              <a:solidFill>
                <a:prstClr val="white"/>
              </a:solidFill>
            </a:endParaRPr>
          </a:p>
        </p:txBody>
      </p:sp>
      <p:sp>
        <p:nvSpPr>
          <p:cNvPr id="2" name="Title 1"/>
          <p:cNvSpPr>
            <a:spLocks noGrp="1"/>
          </p:cNvSpPr>
          <p:nvPr>
            <p:ph type="title" hasCustomPrompt="1"/>
          </p:nvPr>
        </p:nvSpPr>
        <p:spPr>
          <a:xfrm>
            <a:off x="1371600" y="1600200"/>
            <a:ext cx="7620000" cy="990600"/>
          </a:xfrm>
        </p:spPr>
        <p:txBody>
          <a:bodyPr/>
          <a:lstStyle>
            <a:lvl1pPr algn="l" eaLnBrk="1" latinLnBrk="0" hangingPunct="1">
              <a:buNone/>
              <a:defRPr kumimoji="0" lang="es-ES" sz="4400" b="0" cap="none">
                <a:solidFill>
                  <a:srgbClr val="FFFFFF"/>
                </a:solidFill>
              </a:defRPr>
            </a:lvl1pPr>
            <a:extLst/>
          </a:lstStyle>
          <a:p>
            <a:r>
              <a:rPr kumimoji="0" lang="es-ES"/>
              <a:t>Haga clic para modificar el estilo de título del patrón</a:t>
            </a:r>
          </a:p>
        </p:txBody>
      </p:sp>
      <p:sp>
        <p:nvSpPr>
          <p:cNvPr id="12" name="Date Placeholder 11"/>
          <p:cNvSpPr>
            <a:spLocks noGrp="1"/>
          </p:cNvSpPr>
          <p:nvPr>
            <p:ph type="dt" sz="half" idx="10"/>
          </p:nvPr>
        </p:nvSpPr>
        <p:spPr/>
        <p:txBody>
          <a:bodyPr/>
          <a:lstStyle/>
          <a:p>
            <a:fld id="{6FCF9F07-3BC7-4570-B054-79111B0A380C}" type="datetime1">
              <a:rPr lang="es-CR">
                <a:solidFill>
                  <a:srgbClr val="464646"/>
                </a:solidFill>
              </a:rPr>
              <a:pPr/>
              <a:t>26/5/2024</a:t>
            </a:fld>
            <a:endParaRPr>
              <a:solidFill>
                <a:srgbClr val="464646"/>
              </a:solidFill>
            </a:endParaRPr>
          </a:p>
        </p:txBody>
      </p:sp>
      <p:sp>
        <p:nvSpPr>
          <p:cNvPr id="13" name="Slide Number Placeholder 12"/>
          <p:cNvSpPr>
            <a:spLocks noGrp="1"/>
          </p:cNvSpPr>
          <p:nvPr>
            <p:ph type="sldNum" sz="quarter" idx="11"/>
          </p:nvPr>
        </p:nvSpPr>
        <p:spPr>
          <a:xfrm>
            <a:off x="0" y="1752602"/>
            <a:ext cx="1295400" cy="701676"/>
          </a:xfrm>
        </p:spPr>
        <p:txBody>
          <a:bodyPr>
            <a:noAutofit/>
          </a:bodyPr>
          <a:lstStyle>
            <a:lvl1pPr eaLnBrk="1" latinLnBrk="0" hangingPunct="1">
              <a:defRPr kumimoji="0" lang="es-ES" sz="2400">
                <a:solidFill>
                  <a:srgbClr val="FFFFFF"/>
                </a:solidFill>
              </a:defRPr>
            </a:lvl1pPr>
            <a:extLst/>
          </a:lstStyle>
          <a:p>
            <a:fld id="{8F82E0A0-C266-4798-8C8F-B9F91E9DA37E}" type="slidenum">
              <a:rPr/>
              <a:pPr/>
              <a:t>‹Nº›</a:t>
            </a:fld>
            <a:endParaRPr/>
          </a:p>
        </p:txBody>
      </p:sp>
      <p:sp>
        <p:nvSpPr>
          <p:cNvPr id="14" name="Footer Placeholder 13"/>
          <p:cNvSpPr>
            <a:spLocks noGrp="1"/>
          </p:cNvSpPr>
          <p:nvPr>
            <p:ph type="ftr" sz="quarter" idx="12"/>
          </p:nvPr>
        </p:nvSpPr>
        <p:spPr/>
        <p:txBody>
          <a:bodyPr/>
          <a:lstStyle/>
          <a:p>
            <a:endParaRPr>
              <a:solidFill>
                <a:srgbClr val="464646"/>
              </a:solidFill>
            </a:endParaRPr>
          </a:p>
        </p:txBody>
      </p:sp>
    </p:spTree>
    <p:extLst>
      <p:ext uri="{BB962C8B-B14F-4D97-AF65-F5344CB8AC3E}">
        <p14:creationId xmlns:p14="http://schemas.microsoft.com/office/powerpoint/2010/main" xmlns="" val="2588669870"/>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a:t>Haga clic para modificar el estilo de título del patrón</a:t>
            </a:r>
            <a:endParaRPr/>
          </a:p>
        </p:txBody>
      </p:sp>
      <p:sp>
        <p:nvSpPr>
          <p:cNvPr id="9" name="Content Placeholder 8"/>
          <p:cNvSpPr>
            <a:spLocks noGrp="1"/>
          </p:cNvSpPr>
          <p:nvPr>
            <p:ph sz="quarter" idx="13"/>
          </p:nvPr>
        </p:nvSpPr>
        <p:spPr>
          <a:xfrm>
            <a:off x="609600" y="1803404"/>
            <a:ext cx="3886200" cy="4358165"/>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
        <p:nvSpPr>
          <p:cNvPr id="11" name="Content Placeholder 10"/>
          <p:cNvSpPr>
            <a:spLocks noGrp="1"/>
          </p:cNvSpPr>
          <p:nvPr>
            <p:ph sz="quarter" idx="14"/>
          </p:nvPr>
        </p:nvSpPr>
        <p:spPr>
          <a:xfrm>
            <a:off x="4844901" y="1803406"/>
            <a:ext cx="3886200" cy="4358167"/>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
        <p:nvSpPr>
          <p:cNvPr id="8" name="Date Placeholder 7"/>
          <p:cNvSpPr>
            <a:spLocks noGrp="1"/>
          </p:cNvSpPr>
          <p:nvPr>
            <p:ph type="dt" sz="half" idx="15"/>
          </p:nvPr>
        </p:nvSpPr>
        <p:spPr/>
        <p:txBody>
          <a:bodyPr rtlCol="0"/>
          <a:lstStyle/>
          <a:p>
            <a:fld id="{E4606EA6-EFEA-4C30-9264-4F9291A5780D}" type="datetime1">
              <a:rPr lang="es-CR">
                <a:solidFill>
                  <a:srgbClr val="464646"/>
                </a:solidFill>
              </a:rPr>
              <a:pPr/>
              <a:t>26/5/2024</a:t>
            </a:fld>
            <a:endParaRPr>
              <a:solidFill>
                <a:srgbClr val="464646"/>
              </a:solidFill>
            </a:endParaRPr>
          </a:p>
        </p:txBody>
      </p:sp>
      <p:sp>
        <p:nvSpPr>
          <p:cNvPr id="10" name="Slide Number Placeholder 9"/>
          <p:cNvSpPr>
            <a:spLocks noGrp="1"/>
          </p:cNvSpPr>
          <p:nvPr>
            <p:ph type="sldNum" sz="quarter" idx="16"/>
          </p:nvPr>
        </p:nvSpPr>
        <p:spPr/>
        <p:txBody>
          <a:bodyPr rtlCol="0"/>
          <a:lstStyle/>
          <a:p>
            <a:fld id="{8F82E0A0-C266-4798-8C8F-B9F91E9DA37E}" type="slidenum">
              <a:rPr/>
              <a:pPr/>
              <a:t>‹Nº›</a:t>
            </a:fld>
            <a:endParaRPr/>
          </a:p>
        </p:txBody>
      </p:sp>
      <p:sp>
        <p:nvSpPr>
          <p:cNvPr id="12" name="Footer Placeholder 11"/>
          <p:cNvSpPr>
            <a:spLocks noGrp="1"/>
          </p:cNvSpPr>
          <p:nvPr>
            <p:ph type="ftr" sz="quarter" idx="17"/>
          </p:nvPr>
        </p:nvSpPr>
        <p:spPr/>
        <p:txBody>
          <a:bodyPr rtlCol="0"/>
          <a:lstStyle/>
          <a:p>
            <a:endParaRPr>
              <a:solidFill>
                <a:srgbClr val="464646"/>
              </a:solidFill>
            </a:endParaRPr>
          </a:p>
        </p:txBody>
      </p:sp>
    </p:spTree>
    <p:extLst>
      <p:ext uri="{BB962C8B-B14F-4D97-AF65-F5344CB8AC3E}">
        <p14:creationId xmlns:p14="http://schemas.microsoft.com/office/powerpoint/2010/main" xmlns="" val="29598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1403652" y="188643"/>
            <a:ext cx="7283152" cy="1008112"/>
          </a:xfrm>
        </p:spPr>
        <p:txBody>
          <a:bodyPr/>
          <a:lstStyle>
            <a:lvl1pPr>
              <a:defRPr sz="3600" b="1"/>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3"/>
          </a:xfrm>
        </p:spPr>
        <p:txBody>
          <a:bodyPr anchor="b"/>
          <a:lstStyle>
            <a:lvl1pPr marL="0" indent="0">
              <a:buNone/>
              <a:defRPr sz="2400" b="1"/>
            </a:lvl1pPr>
            <a:lvl2pPr marL="457048" indent="0">
              <a:buNone/>
              <a:defRPr sz="2000" b="1"/>
            </a:lvl2pPr>
            <a:lvl3pPr marL="914096" indent="0">
              <a:buNone/>
              <a:defRPr sz="1800" b="1"/>
            </a:lvl3pPr>
            <a:lvl4pPr marL="1371143" indent="0">
              <a:buNone/>
              <a:defRPr sz="1600" b="1"/>
            </a:lvl4pPr>
            <a:lvl5pPr marL="1828192" indent="0">
              <a:buNone/>
              <a:defRPr sz="1600" b="1"/>
            </a:lvl5pPr>
            <a:lvl6pPr marL="2285240" indent="0">
              <a:buNone/>
              <a:defRPr sz="1600" b="1"/>
            </a:lvl6pPr>
            <a:lvl7pPr marL="2742288" indent="0">
              <a:buNone/>
              <a:defRPr sz="1600" b="1"/>
            </a:lvl7pPr>
            <a:lvl8pPr marL="3199335" indent="0">
              <a:buNone/>
              <a:defRPr sz="1600" b="1"/>
            </a:lvl8pPr>
            <a:lvl9pPr marL="3656384"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33" y="1535113"/>
            <a:ext cx="4041775" cy="639763"/>
          </a:xfrm>
        </p:spPr>
        <p:txBody>
          <a:bodyPr anchor="b"/>
          <a:lstStyle>
            <a:lvl1pPr marL="0" indent="0">
              <a:buNone/>
              <a:defRPr sz="2400" b="1"/>
            </a:lvl1pPr>
            <a:lvl2pPr marL="457048" indent="0">
              <a:buNone/>
              <a:defRPr sz="2000" b="1"/>
            </a:lvl2pPr>
            <a:lvl3pPr marL="914096" indent="0">
              <a:buNone/>
              <a:defRPr sz="1800" b="1"/>
            </a:lvl3pPr>
            <a:lvl4pPr marL="1371143" indent="0">
              <a:buNone/>
              <a:defRPr sz="1600" b="1"/>
            </a:lvl4pPr>
            <a:lvl5pPr marL="1828192" indent="0">
              <a:buNone/>
              <a:defRPr sz="1600" b="1"/>
            </a:lvl5pPr>
            <a:lvl6pPr marL="2285240" indent="0">
              <a:buNone/>
              <a:defRPr sz="1600" b="1"/>
            </a:lvl6pPr>
            <a:lvl7pPr marL="2742288" indent="0">
              <a:buNone/>
              <a:defRPr sz="1600" b="1"/>
            </a:lvl7pPr>
            <a:lvl8pPr marL="3199335" indent="0">
              <a:buNone/>
              <a:defRPr sz="1600" b="1"/>
            </a:lvl8pPr>
            <a:lvl9pPr marL="3656384"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33"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4"/>
          <p:cNvSpPr>
            <a:spLocks noGrp="1" noChangeArrowheads="1"/>
          </p:cNvSpPr>
          <p:nvPr>
            <p:ph type="dt" sz="half" idx="10"/>
          </p:nvPr>
        </p:nvSpPr>
        <p:spPr>
          <a:ln/>
        </p:spPr>
        <p:txBody>
          <a:bodyPr/>
          <a:lstStyle>
            <a:lvl1pPr>
              <a:defRPr/>
            </a:lvl1pPr>
          </a:lstStyle>
          <a:p>
            <a:pPr>
              <a:defRPr/>
            </a:pPr>
            <a:fld id="{C6914948-90D9-43C3-B6AD-C60F07682929}" type="datetime1">
              <a:rPr lang="es-ES"/>
              <a:pPr>
                <a:defRPr/>
              </a:pPr>
              <a:t>26/05/2024</a:t>
            </a:fld>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ED6B20D0-26DB-4387-B234-A0E8E8C630F8}" type="slidenum">
              <a:rPr lang="es-ES"/>
              <a:pPr>
                <a:defRPr/>
              </a:pPr>
              <a:t>‹Nº›</a:t>
            </a:fld>
            <a:endParaRPr lang="es-ES"/>
          </a:p>
        </p:txBody>
      </p:sp>
    </p:spTree>
  </p:cSld>
  <p:clrMapOvr>
    <a:masterClrMapping/>
  </p:clrMapOvr>
  <p:transition>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12648" y="157480"/>
            <a:ext cx="8153400" cy="1341120"/>
          </a:xfrm>
        </p:spPr>
        <p:txBody>
          <a:bodyPr anchor="b"/>
          <a:lstStyle>
            <a:lvl1pPr eaLnBrk="1" latinLnBrk="0" hangingPunct="1">
              <a:defRPr kumimoji="0" lang="es-ES"/>
            </a:lvl1pPr>
            <a:extLst/>
          </a:lstStyle>
          <a:p>
            <a:pPr eaLnBrk="1" latinLnBrk="0" hangingPunct="1"/>
            <a:r>
              <a:rPr lang="es-ES"/>
              <a:t>Haga clic para modificar el estilo de título del patrón</a:t>
            </a:r>
            <a:endParaRPr/>
          </a:p>
        </p:txBody>
      </p:sp>
      <p:sp>
        <p:nvSpPr>
          <p:cNvPr id="11" name="Content Placeholder 10"/>
          <p:cNvSpPr>
            <a:spLocks noGrp="1"/>
          </p:cNvSpPr>
          <p:nvPr>
            <p:ph sz="quarter" idx="13"/>
          </p:nvPr>
        </p:nvSpPr>
        <p:spPr>
          <a:xfrm>
            <a:off x="609600" y="2559757"/>
            <a:ext cx="3886200" cy="35052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
        <p:nvSpPr>
          <p:cNvPr id="13" name="Content Placeholder 12"/>
          <p:cNvSpPr>
            <a:spLocks noGrp="1"/>
          </p:cNvSpPr>
          <p:nvPr>
            <p:ph sz="quarter" idx="14"/>
          </p:nvPr>
        </p:nvSpPr>
        <p:spPr>
          <a:xfrm>
            <a:off x="4800600" y="2559757"/>
            <a:ext cx="3886200" cy="35052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
        <p:nvSpPr>
          <p:cNvPr id="10" name="Date Placeholder 9"/>
          <p:cNvSpPr>
            <a:spLocks noGrp="1"/>
          </p:cNvSpPr>
          <p:nvPr>
            <p:ph type="dt" sz="half" idx="15"/>
          </p:nvPr>
        </p:nvSpPr>
        <p:spPr/>
        <p:txBody>
          <a:bodyPr rtlCol="0"/>
          <a:lstStyle/>
          <a:p>
            <a:fld id="{E4606EA6-EFEA-4C30-9264-4F9291A5780D}" type="datetime1">
              <a:rPr lang="es-CR">
                <a:solidFill>
                  <a:srgbClr val="464646"/>
                </a:solidFill>
              </a:rPr>
              <a:pPr/>
              <a:t>26/5/2024</a:t>
            </a:fld>
            <a:endParaRPr>
              <a:solidFill>
                <a:srgbClr val="464646"/>
              </a:solidFill>
            </a:endParaRPr>
          </a:p>
        </p:txBody>
      </p:sp>
      <p:sp>
        <p:nvSpPr>
          <p:cNvPr id="12" name="Slide Number Placeholder 11"/>
          <p:cNvSpPr>
            <a:spLocks noGrp="1"/>
          </p:cNvSpPr>
          <p:nvPr>
            <p:ph type="sldNum" sz="quarter" idx="16"/>
          </p:nvPr>
        </p:nvSpPr>
        <p:spPr/>
        <p:txBody>
          <a:bodyPr rtlCol="0"/>
          <a:lstStyle/>
          <a:p>
            <a:fld id="{8F82E0A0-C266-4798-8C8F-B9F91E9DA37E}" type="slidenum">
              <a:rPr/>
              <a:pPr/>
              <a:t>‹Nº›</a:t>
            </a:fld>
            <a:endParaRPr/>
          </a:p>
        </p:txBody>
      </p:sp>
      <p:sp>
        <p:nvSpPr>
          <p:cNvPr id="14" name="Footer Placeholder 13"/>
          <p:cNvSpPr>
            <a:spLocks noGrp="1"/>
          </p:cNvSpPr>
          <p:nvPr>
            <p:ph type="ftr" sz="quarter" idx="17"/>
          </p:nvPr>
        </p:nvSpPr>
        <p:spPr/>
        <p:txBody>
          <a:bodyPr rtlCol="0"/>
          <a:lstStyle/>
          <a:p>
            <a:endParaRPr>
              <a:solidFill>
                <a:srgbClr val="464646"/>
              </a:solidFill>
            </a:endParaRPr>
          </a:p>
        </p:txBody>
      </p:sp>
      <p:sp>
        <p:nvSpPr>
          <p:cNvPr id="16" name="Text Placeholder 15"/>
          <p:cNvSpPr>
            <a:spLocks noGrp="1"/>
          </p:cNvSpPr>
          <p:nvPr>
            <p:ph type="body" sz="quarter" idx="18"/>
          </p:nvPr>
        </p:nvSpPr>
        <p:spPr>
          <a:xfrm>
            <a:off x="609600" y="1816383"/>
            <a:ext cx="3886200" cy="707136"/>
          </a:xfrm>
          <a:solidFill>
            <a:schemeClr val="accent2"/>
          </a:solidFill>
        </p:spPr>
        <p:txBody>
          <a:bodyPr rtlCol="0" anchor="ctr"/>
          <a:lstStyle>
            <a:lvl1pPr eaLnBrk="1" latinLnBrk="0" hangingPunct="1">
              <a:buFontTx/>
              <a:buNone/>
              <a:defRPr kumimoji="0" lang="es-ES" sz="2000" b="1">
                <a:solidFill>
                  <a:srgbClr val="FFFFFF"/>
                </a:solidFill>
              </a:defRPr>
            </a:lvl1pPr>
            <a:extLst/>
          </a:lstStyle>
          <a:p>
            <a:pPr lvl="0" eaLnBrk="1" latinLnBrk="0" hangingPunct="1"/>
            <a:r>
              <a:rPr lang="es-ES"/>
              <a:t>Haga clic para modificar el estilo de texto del patrón</a:t>
            </a:r>
          </a:p>
        </p:txBody>
      </p:sp>
      <p:sp>
        <p:nvSpPr>
          <p:cNvPr id="15" name="Text Placeholder 14"/>
          <p:cNvSpPr>
            <a:spLocks noGrp="1"/>
          </p:cNvSpPr>
          <p:nvPr>
            <p:ph type="body" sz="quarter" idx="19"/>
          </p:nvPr>
        </p:nvSpPr>
        <p:spPr>
          <a:xfrm>
            <a:off x="4800600" y="1816383"/>
            <a:ext cx="3886200" cy="707136"/>
          </a:xfrm>
          <a:solidFill>
            <a:schemeClr val="accent4"/>
          </a:solidFill>
        </p:spPr>
        <p:txBody>
          <a:bodyPr rtlCol="0" anchor="ctr"/>
          <a:lstStyle>
            <a:lvl1pPr eaLnBrk="1" latinLnBrk="0" hangingPunct="1">
              <a:buFontTx/>
              <a:buNone/>
              <a:defRPr kumimoji="0" lang="es-ES" sz="2000" b="1">
                <a:solidFill>
                  <a:srgbClr val="FFFFFF"/>
                </a:solidFill>
              </a:defRPr>
            </a:lvl1pPr>
            <a:extLst/>
          </a:lstStyle>
          <a:p>
            <a:pPr lvl="0" eaLnBrk="1" latinLnBrk="0" hangingPunct="1"/>
            <a:r>
              <a:rPr lang="es-ES"/>
              <a:t>Haga clic para modificar el estilo de texto del patrón</a:t>
            </a:r>
          </a:p>
        </p:txBody>
      </p:sp>
    </p:spTree>
    <p:extLst>
      <p:ext uri="{BB962C8B-B14F-4D97-AF65-F5344CB8AC3E}">
        <p14:creationId xmlns:p14="http://schemas.microsoft.com/office/powerpoint/2010/main" xmlns="" val="5170594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a:t>Haga clic para modificar el estilo de título del patrón</a:t>
            </a:r>
            <a:endParaRPr/>
          </a:p>
        </p:txBody>
      </p:sp>
      <p:sp>
        <p:nvSpPr>
          <p:cNvPr id="3" name="Date Placeholder 2"/>
          <p:cNvSpPr>
            <a:spLocks noGrp="1"/>
          </p:cNvSpPr>
          <p:nvPr>
            <p:ph type="dt" sz="half" idx="10"/>
          </p:nvPr>
        </p:nvSpPr>
        <p:spPr/>
        <p:txBody>
          <a:bodyPr/>
          <a:lstStyle/>
          <a:p>
            <a:fld id="{6DFADB5D-B7A0-47E3-AD2D-B1A6F8614213}" type="datetime1">
              <a:rPr lang="es-CR">
                <a:solidFill>
                  <a:srgbClr val="464646"/>
                </a:solidFill>
              </a:rPr>
              <a:pPr/>
              <a:t>26/5/2024</a:t>
            </a:fld>
            <a:endParaRPr>
              <a:solidFill>
                <a:srgbClr val="464646"/>
              </a:solidFill>
            </a:endParaRPr>
          </a:p>
        </p:txBody>
      </p:sp>
      <p:sp>
        <p:nvSpPr>
          <p:cNvPr id="4" name="Footer Placeholder 3"/>
          <p:cNvSpPr>
            <a:spLocks noGrp="1"/>
          </p:cNvSpPr>
          <p:nvPr>
            <p:ph type="ftr" sz="quarter" idx="11"/>
          </p:nvPr>
        </p:nvSpPr>
        <p:spPr/>
        <p:txBody>
          <a:bodyPr/>
          <a:lstStyle/>
          <a:p>
            <a:endParaRPr>
              <a:solidFill>
                <a:srgbClr val="464646"/>
              </a:solidFill>
            </a:endParaRPr>
          </a:p>
        </p:txBody>
      </p:sp>
      <p:sp>
        <p:nvSpPr>
          <p:cNvPr id="5" name="Slide Number Placeholder 4"/>
          <p:cNvSpPr>
            <a:spLocks noGrp="1"/>
          </p:cNvSpPr>
          <p:nvPr>
            <p:ph type="sldNum" sz="quarter" idx="12"/>
          </p:nvPr>
        </p:nvSpPr>
        <p:spPr/>
        <p:txBody>
          <a:bodyPr/>
          <a:lstStyle>
            <a:lvl1pPr eaLnBrk="1" latinLnBrk="0" hangingPunct="1">
              <a:defRPr kumimoji="0" lang="es-ES">
                <a:solidFill>
                  <a:srgbClr val="FFFFFF"/>
                </a:solidFill>
              </a:defRPr>
            </a:lvl1pPr>
            <a:extLst/>
          </a:lstStyle>
          <a:p>
            <a:fld id="{A3F7CB7D-F184-43C7-B6FD-03D728E1BBFF}" type="slidenum">
              <a:rPr/>
              <a:pPr/>
              <a:t>‹Nº›</a:t>
            </a:fld>
            <a:endParaRPr/>
          </a:p>
        </p:txBody>
      </p:sp>
    </p:spTree>
    <p:extLst>
      <p:ext uri="{BB962C8B-B14F-4D97-AF65-F5344CB8AC3E}">
        <p14:creationId xmlns:p14="http://schemas.microsoft.com/office/powerpoint/2010/main" xmlns="" val="3476479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68126-03FC-49C0-B9B8-2B561CCC3D90}" type="datetime1">
              <a:rPr lang="es-CR">
                <a:solidFill>
                  <a:srgbClr val="464646"/>
                </a:solidFill>
              </a:rPr>
              <a:pPr/>
              <a:t>26/5/2024</a:t>
            </a:fld>
            <a:endParaRPr>
              <a:solidFill>
                <a:srgbClr val="464646"/>
              </a:solidFill>
            </a:endParaRPr>
          </a:p>
        </p:txBody>
      </p:sp>
      <p:sp>
        <p:nvSpPr>
          <p:cNvPr id="3" name="Footer Placeholder 2"/>
          <p:cNvSpPr>
            <a:spLocks noGrp="1"/>
          </p:cNvSpPr>
          <p:nvPr>
            <p:ph type="ftr" sz="quarter" idx="11"/>
          </p:nvPr>
        </p:nvSpPr>
        <p:spPr/>
        <p:txBody>
          <a:bodyPr/>
          <a:lstStyle/>
          <a:p>
            <a:endParaRPr>
              <a:solidFill>
                <a:srgbClr val="464646"/>
              </a:solidFill>
            </a:endParaRPr>
          </a:p>
        </p:txBody>
      </p:sp>
      <p:sp>
        <p:nvSpPr>
          <p:cNvPr id="4" name="Slide Number Placeholder 3"/>
          <p:cNvSpPr>
            <a:spLocks noGrp="1"/>
          </p:cNvSpPr>
          <p:nvPr>
            <p:ph type="sldNum" sz="quarter" idx="12"/>
          </p:nvPr>
        </p:nvSpPr>
        <p:spPr>
          <a:xfrm>
            <a:off x="0" y="6248400"/>
            <a:ext cx="533400" cy="381000"/>
          </a:xfrm>
        </p:spPr>
        <p:txBody>
          <a:bodyPr/>
          <a:lstStyle>
            <a:lvl1pPr eaLnBrk="1" latinLnBrk="0" hangingPunct="1">
              <a:defRPr kumimoji="0" lang="es-ES">
                <a:solidFill>
                  <a:schemeClr val="tx2"/>
                </a:solidFill>
              </a:defRPr>
            </a:lvl1pPr>
            <a:extLst/>
          </a:lstStyle>
          <a:p>
            <a:fld id="{A3F7CB7D-F184-43C7-B6FD-03D728E1BBFF}" type="slidenum">
              <a:rPr>
                <a:solidFill>
                  <a:srgbClr val="464646"/>
                </a:solidFill>
              </a:rPr>
              <a:pPr/>
              <a:t>‹Nº›</a:t>
            </a:fld>
            <a:endParaRPr>
              <a:solidFill>
                <a:srgbClr val="464646"/>
              </a:solidFill>
            </a:endParaRPr>
          </a:p>
        </p:txBody>
      </p:sp>
    </p:spTree>
    <p:extLst>
      <p:ext uri="{BB962C8B-B14F-4D97-AF65-F5344CB8AC3E}">
        <p14:creationId xmlns:p14="http://schemas.microsoft.com/office/powerpoint/2010/main" xmlns="" val="10087778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157480"/>
            <a:ext cx="8153400" cy="1341120"/>
          </a:xfrm>
        </p:spPr>
        <p:txBody>
          <a:bodyPr anchor="b"/>
          <a:lstStyle>
            <a:lvl1pPr algn="l" eaLnBrk="1" latinLnBrk="0" hangingPunct="1">
              <a:buNone/>
              <a:defRPr kumimoji="0" lang="es-ES" sz="4200" b="0"/>
            </a:lvl1pPr>
            <a:extLst/>
          </a:lstStyle>
          <a:p>
            <a:pPr eaLnBrk="1" latinLnBrk="0" hangingPunct="1"/>
            <a:r>
              <a:rPr lang="es-ES"/>
              <a:t>Haga clic para modificar el estilo de título del patrón</a:t>
            </a:r>
            <a:endParaRPr/>
          </a:p>
        </p:txBody>
      </p:sp>
      <p:sp>
        <p:nvSpPr>
          <p:cNvPr id="5" name="Date Placeholder 4"/>
          <p:cNvSpPr>
            <a:spLocks noGrp="1"/>
          </p:cNvSpPr>
          <p:nvPr>
            <p:ph type="dt" sz="half" idx="10"/>
          </p:nvPr>
        </p:nvSpPr>
        <p:spPr/>
        <p:txBody>
          <a:bodyPr/>
          <a:lstStyle/>
          <a:p>
            <a:fld id="{F49A8198-4617-485E-9585-4840B69DBBA6}" type="datetime1">
              <a:rPr lang="es-CR">
                <a:solidFill>
                  <a:srgbClr val="464646"/>
                </a:solidFill>
              </a:rPr>
              <a:pPr/>
              <a:t>26/5/2024</a:t>
            </a:fld>
            <a:endParaRPr>
              <a:solidFill>
                <a:srgbClr val="464646"/>
              </a:solidFill>
            </a:endParaRPr>
          </a:p>
        </p:txBody>
      </p:sp>
      <p:sp>
        <p:nvSpPr>
          <p:cNvPr id="6" name="Footer Placeholder 5"/>
          <p:cNvSpPr>
            <a:spLocks noGrp="1"/>
          </p:cNvSpPr>
          <p:nvPr>
            <p:ph type="ftr" sz="quarter" idx="11"/>
          </p:nvPr>
        </p:nvSpPr>
        <p:spPr/>
        <p:txBody>
          <a:bodyPr/>
          <a:lstStyle/>
          <a:p>
            <a:endParaRPr>
              <a:solidFill>
                <a:srgbClr val="464646"/>
              </a:solidFill>
            </a:endParaRPr>
          </a:p>
        </p:txBody>
      </p:sp>
      <p:sp>
        <p:nvSpPr>
          <p:cNvPr id="7" name="Slide Number Placeholder 6"/>
          <p:cNvSpPr>
            <a:spLocks noGrp="1"/>
          </p:cNvSpPr>
          <p:nvPr>
            <p:ph type="sldNum" sz="quarter" idx="12"/>
          </p:nvPr>
        </p:nvSpPr>
        <p:spPr/>
        <p:txBody>
          <a:bodyPr/>
          <a:lstStyle>
            <a:lvl1pPr eaLnBrk="1" latinLnBrk="0" hangingPunct="1">
              <a:defRPr kumimoji="0" lang="es-ES">
                <a:solidFill>
                  <a:srgbClr val="FFFFFF"/>
                </a:solidFill>
              </a:defRPr>
            </a:lvl1pPr>
            <a:extLst/>
          </a:lstStyle>
          <a:p>
            <a:fld id="{A3F7CB7D-F184-43C7-B6FD-03D728E1BBFF}" type="slidenum">
              <a:rPr/>
              <a:pPr/>
              <a:t>‹Nº›</a:t>
            </a:fld>
            <a:endParaRPr/>
          </a:p>
        </p:txBody>
      </p:sp>
      <p:sp>
        <p:nvSpPr>
          <p:cNvPr id="3" name="Text Placeholder 2"/>
          <p:cNvSpPr>
            <a:spLocks noGrp="1"/>
          </p:cNvSpPr>
          <p:nvPr>
            <p:ph type="body" idx="1"/>
          </p:nvPr>
        </p:nvSpPr>
        <p:spPr>
          <a:xfrm>
            <a:off x="609600" y="1905000"/>
            <a:ext cx="1600200" cy="41656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eaLnBrk="1" latinLnBrk="0" hangingPunct="1">
              <a:spcAft>
                <a:spcPts val="1000"/>
              </a:spcAft>
              <a:buNone/>
              <a:defRPr kumimoji="0" lang="es-ES" sz="1800"/>
            </a:lvl1pPr>
            <a:lvl2pPr eaLnBrk="1" latinLnBrk="0" hangingPunct="1">
              <a:buNone/>
              <a:defRPr kumimoji="0" lang="es-ES" sz="1200"/>
            </a:lvl2pPr>
            <a:lvl3pPr eaLnBrk="1" latinLnBrk="0" hangingPunct="1">
              <a:buNone/>
              <a:defRPr kumimoji="0" lang="es-ES" sz="1000"/>
            </a:lvl3pPr>
            <a:lvl4pPr eaLnBrk="1" latinLnBrk="0" hangingPunct="1">
              <a:buNone/>
              <a:defRPr kumimoji="0" lang="es-ES" sz="900"/>
            </a:lvl4pPr>
            <a:lvl5pPr eaLnBrk="1" latinLnBrk="0" hangingPunct="1">
              <a:buNone/>
              <a:defRPr kumimoji="0" lang="es-ES" sz="900"/>
            </a:lvl5pPr>
            <a:extLst/>
          </a:lstStyle>
          <a:p>
            <a:pPr lvl="0" eaLnBrk="1" latinLnBrk="0" hangingPunct="1"/>
            <a:r>
              <a:rPr lang="es-ES"/>
              <a:t>Haga clic para modificar el estilo de texto del patrón</a:t>
            </a:r>
          </a:p>
        </p:txBody>
      </p:sp>
      <p:sp>
        <p:nvSpPr>
          <p:cNvPr id="9" name="Content Placeholder 8"/>
          <p:cNvSpPr>
            <a:spLocks noGrp="1"/>
          </p:cNvSpPr>
          <p:nvPr>
            <p:ph sz="quarter" idx="13"/>
          </p:nvPr>
        </p:nvSpPr>
        <p:spPr>
          <a:xfrm>
            <a:off x="2362200" y="1905000"/>
            <a:ext cx="6400800" cy="42672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Tree>
    <p:extLst>
      <p:ext uri="{BB962C8B-B14F-4D97-AF65-F5344CB8AC3E}">
        <p14:creationId xmlns:p14="http://schemas.microsoft.com/office/powerpoint/2010/main" xmlns="" val="39692399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57668" y="0"/>
            <a:ext cx="7586332" cy="4559808"/>
          </a:xfrm>
          <a:solidFill>
            <a:schemeClr val="tx2">
              <a:shade val="50000"/>
            </a:schemeClr>
          </a:solidFill>
          <a:ln>
            <a:noFill/>
          </a:ln>
        </p:spPr>
        <p:txBody>
          <a:bodyPr/>
          <a:lstStyle>
            <a:lvl1pPr eaLnBrk="1" latinLnBrk="0" hangingPunct="1">
              <a:buNone/>
              <a:defRPr kumimoji="0" lang="es-ES" sz="3200"/>
            </a:lvl1pPr>
            <a:extLst/>
          </a:lstStyle>
          <a:p>
            <a:r>
              <a:rPr kumimoji="0" lang="es-ES"/>
              <a:t>Haga clic en el icono para agregar una imagen</a:t>
            </a:r>
          </a:p>
        </p:txBody>
      </p:sp>
      <p:sp>
        <p:nvSpPr>
          <p:cNvPr id="4" name="Text Placeholder 3"/>
          <p:cNvSpPr>
            <a:spLocks noGrp="1"/>
          </p:cNvSpPr>
          <p:nvPr>
            <p:ph type="body" sz="half" idx="2"/>
          </p:nvPr>
        </p:nvSpPr>
        <p:spPr>
          <a:xfrm>
            <a:off x="1600200" y="5486400"/>
            <a:ext cx="7315200" cy="685800"/>
          </a:xfrm>
        </p:spPr>
        <p:txBody>
          <a:bodyPr/>
          <a:lstStyle>
            <a:lvl1pPr marL="0" indent="0" eaLnBrk="1" latinLnBrk="0" hangingPunct="1">
              <a:buFontTx/>
              <a:buNone/>
              <a:defRPr kumimoji="0" lang="es-ES" sz="1700"/>
            </a:lvl1pPr>
            <a:lvl2pPr eaLnBrk="1" latinLnBrk="0" hangingPunct="1">
              <a:buFontTx/>
              <a:buNone/>
              <a:defRPr kumimoji="0" lang="es-ES" sz="1200"/>
            </a:lvl2pPr>
            <a:lvl3pPr eaLnBrk="1" latinLnBrk="0" hangingPunct="1">
              <a:buFontTx/>
              <a:buNone/>
              <a:defRPr kumimoji="0" lang="es-ES" sz="1000"/>
            </a:lvl3pPr>
            <a:lvl4pPr eaLnBrk="1" latinLnBrk="0" hangingPunct="1">
              <a:buFontTx/>
              <a:buNone/>
              <a:defRPr kumimoji="0" lang="es-ES" sz="900"/>
            </a:lvl4pPr>
            <a:lvl5pPr eaLnBrk="1" latinLnBrk="0" hangingPunct="1">
              <a:buFontTx/>
              <a:buNone/>
              <a:defRPr kumimoji="0" lang="es-ES" sz="900"/>
            </a:lvl5pPr>
            <a:extLst/>
          </a:lstStyle>
          <a:p>
            <a:pPr lvl="0" eaLnBrk="1" latinLnBrk="0" hangingPunct="1"/>
            <a:r>
              <a:rPr lang="es-ES"/>
              <a:t>Haga clic para modificar el estilo de texto del patrón</a:t>
            </a:r>
          </a:p>
        </p:txBody>
      </p:sp>
      <p:sp>
        <p:nvSpPr>
          <p:cNvPr id="8" name="Rectangle 7"/>
          <p:cNvSpPr/>
          <p:nvPr/>
        </p:nvSpPr>
        <p:spPr>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s-E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s-ES">
              <a:solidFill>
                <a:prstClr val="white"/>
              </a:solidFill>
            </a:endParaRPr>
          </a:p>
        </p:txBody>
      </p:sp>
      <p:sp>
        <p:nvSpPr>
          <p:cNvPr id="10" name="Rectangle 9"/>
          <p:cNvSpPr/>
          <p:nvPr/>
        </p:nvSpPr>
        <p:spPr>
          <a:xfrm>
            <a:off x="1545336" y="4654296"/>
            <a:ext cx="7589520"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s-ES">
              <a:solidFill>
                <a:prstClr val="white"/>
              </a:solidFill>
            </a:endParaRPr>
          </a:p>
        </p:txBody>
      </p:sp>
      <p:sp>
        <p:nvSpPr>
          <p:cNvPr id="2" name="Title 1"/>
          <p:cNvSpPr>
            <a:spLocks noGrp="1"/>
          </p:cNvSpPr>
          <p:nvPr>
            <p:ph type="title"/>
          </p:nvPr>
        </p:nvSpPr>
        <p:spPr>
          <a:xfrm>
            <a:off x="1600200" y="4724400"/>
            <a:ext cx="7315200" cy="609600"/>
          </a:xfrm>
        </p:spPr>
        <p:txBody>
          <a:bodyPr anchor="ctr"/>
          <a:lstStyle>
            <a:lvl1pPr algn="l" eaLnBrk="1" latinLnBrk="0" hangingPunct="1">
              <a:buNone/>
              <a:defRPr kumimoji="0" lang="es-ES" sz="2800" b="0">
                <a:solidFill>
                  <a:srgbClr val="FFFFFF"/>
                </a:solidFill>
              </a:defRPr>
            </a:lvl1pPr>
            <a:extLst/>
          </a:lstStyle>
          <a:p>
            <a:pPr eaLnBrk="1" latinLnBrk="0" hangingPunct="1"/>
            <a:r>
              <a:rPr lang="es-ES"/>
              <a:t>Haga clic para modificar el estilo de título del patrón</a:t>
            </a:r>
            <a:endParaRPr/>
          </a:p>
        </p:txBody>
      </p:sp>
      <p:sp>
        <p:nvSpPr>
          <p:cNvPr id="11" name="Rectangle 10"/>
          <p:cNvSpPr/>
          <p:nvPr/>
        </p:nvSpPr>
        <p:spPr>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s-E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E4606EA6-EFEA-4C30-9264-4F9291A5780D}" type="datetime1">
              <a:rPr lang="es-CR">
                <a:solidFill>
                  <a:srgbClr val="DEF5FA"/>
                </a:solidFill>
              </a:rPr>
              <a:pPr/>
              <a:t>26/5/2024</a:t>
            </a:fld>
            <a:endParaRPr>
              <a:solidFill>
                <a:srgbClr val="DEF5FA"/>
              </a:solidFill>
            </a:endParaRPr>
          </a:p>
        </p:txBody>
      </p:sp>
      <p:sp>
        <p:nvSpPr>
          <p:cNvPr id="13" name="Slide Number Placeholder 12"/>
          <p:cNvSpPr>
            <a:spLocks noGrp="1"/>
          </p:cNvSpPr>
          <p:nvPr>
            <p:ph type="sldNum" sz="quarter" idx="11"/>
          </p:nvPr>
        </p:nvSpPr>
        <p:spPr>
          <a:xfrm>
            <a:off x="0" y="4667249"/>
            <a:ext cx="1447800" cy="663579"/>
          </a:xfrm>
        </p:spPr>
        <p:txBody>
          <a:bodyPr rtlCol="0"/>
          <a:lstStyle>
            <a:lvl1pPr eaLnBrk="1" latinLnBrk="0" hangingPunct="1">
              <a:defRPr kumimoji="0" lang="es-ES" sz="2800"/>
            </a:lvl1pPr>
            <a:extLst/>
          </a:lstStyle>
          <a:p>
            <a:fld id="{8F82E0A0-C266-4798-8C8F-B9F91E9DA37E}" type="slidenum">
              <a:rPr/>
              <a:pPr/>
              <a:t>‹Nº›</a:t>
            </a:fld>
            <a:endParaRPr/>
          </a:p>
        </p:txBody>
      </p:sp>
      <p:sp>
        <p:nvSpPr>
          <p:cNvPr id="14" name="Footer Placeholder 13"/>
          <p:cNvSpPr>
            <a:spLocks noGrp="1"/>
          </p:cNvSpPr>
          <p:nvPr>
            <p:ph type="ftr" sz="quarter" idx="12"/>
          </p:nvPr>
        </p:nvSpPr>
        <p:spPr>
          <a:xfrm>
            <a:off x="1600200" y="6248208"/>
            <a:ext cx="4572000" cy="365125"/>
          </a:xfrm>
        </p:spPr>
        <p:txBody>
          <a:bodyPr rtlCol="0"/>
          <a:lstStyle/>
          <a:p>
            <a:endParaRPr>
              <a:solidFill>
                <a:srgbClr val="DEF5FA"/>
              </a:solidFill>
            </a:endParaRPr>
          </a:p>
        </p:txBody>
      </p:sp>
    </p:spTree>
    <p:extLst>
      <p:ext uri="{BB962C8B-B14F-4D97-AF65-F5344CB8AC3E}">
        <p14:creationId xmlns:p14="http://schemas.microsoft.com/office/powerpoint/2010/main" xmlns="" val="3640727244"/>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sz="3600" b="1"/>
            </a:lvl1p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fld id="{499BFFA0-7A6E-4F55-AE4B-A21CACB5DD14}" type="datetime1">
              <a:rPr lang="es-CR">
                <a:solidFill>
                  <a:srgbClr val="464646"/>
                </a:solidFill>
              </a:rPr>
              <a:pPr>
                <a:defRPr/>
              </a:pPr>
              <a:t>26/5/2024</a:t>
            </a:fld>
            <a:endParaRPr>
              <a:solidFill>
                <a:srgbClr val="46464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a:solidFill>
                <a:srgbClr val="46464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40FC33-852D-411F-B3CD-A230CA9FDDFB}" type="slidenum">
              <a:rPr/>
              <a:pPr>
                <a:defRPr/>
              </a:pPr>
              <a:t>‹Nº›</a:t>
            </a:fld>
            <a:endParaRPr/>
          </a:p>
        </p:txBody>
      </p:sp>
    </p:spTree>
    <p:extLst>
      <p:ext uri="{BB962C8B-B14F-4D97-AF65-F5344CB8AC3E}">
        <p14:creationId xmlns:p14="http://schemas.microsoft.com/office/powerpoint/2010/main" xmlns="" val="2923825585"/>
      </p:ext>
    </p:extLst>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Diapositiva de título">
    <p:bg>
      <p:bgRef idx="1001">
        <a:schemeClr val="bg2"/>
      </p:bgRef>
    </p:bg>
    <p:spTree>
      <p:nvGrpSpPr>
        <p:cNvPr id="1" name=""/>
        <p:cNvGrpSpPr/>
        <p:nvPr/>
      </p:nvGrpSpPr>
      <p:grpSpPr>
        <a:xfrm>
          <a:off x="0" y="0"/>
          <a:ext cx="0" cy="0"/>
          <a:chOff x="0" y="0"/>
          <a:chExt cx="0" cy="0"/>
        </a:xfrm>
      </p:grpSpPr>
      <p:sp>
        <p:nvSpPr>
          <p:cNvPr id="7" name="Rectangle 6"/>
          <p:cNvSpPr/>
          <p:nvPr/>
        </p:nvSpPr>
        <p:spPr>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s-E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s-E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s-ES">
              <a:solidFill>
                <a:prstClr val="white"/>
              </a:solidFill>
            </a:endParaRPr>
          </a:p>
        </p:txBody>
      </p:sp>
      <p:sp>
        <p:nvSpPr>
          <p:cNvPr id="9" name="Subtitle 8"/>
          <p:cNvSpPr>
            <a:spLocks noGrp="1"/>
          </p:cNvSpPr>
          <p:nvPr>
            <p:ph type="subTitle" idx="1"/>
          </p:nvPr>
        </p:nvSpPr>
        <p:spPr>
          <a:xfrm>
            <a:off x="2362200" y="6050037"/>
            <a:ext cx="6515100" cy="685800"/>
          </a:xfrm>
        </p:spPr>
        <p:txBody>
          <a:bodyPr anchor="ctr"/>
          <a:lstStyle>
            <a:lvl1pPr marL="0" indent="0" algn="l" eaLnBrk="1" latinLnBrk="0" hangingPunct="1">
              <a:buNone/>
              <a:defRPr kumimoji="0" lang="es-ES" sz="2800">
                <a:solidFill>
                  <a:srgbClr val="FFFFFF"/>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pPr eaLnBrk="1" latinLnBrk="0" hangingPunct="1"/>
            <a:r>
              <a:rPr lang="es-ES"/>
              <a:t>Haga clic para modificar el estilo de subtítulo del patrón</a:t>
            </a:r>
            <a:endParaRPr/>
          </a:p>
        </p:txBody>
      </p:sp>
      <p:sp>
        <p:nvSpPr>
          <p:cNvPr id="28" name="Date Placeholder 27"/>
          <p:cNvSpPr>
            <a:spLocks noGrp="1"/>
          </p:cNvSpPr>
          <p:nvPr>
            <p:ph type="dt" sz="half" idx="10"/>
          </p:nvPr>
        </p:nvSpPr>
        <p:spPr>
          <a:xfrm>
            <a:off x="76200" y="6068699"/>
            <a:ext cx="2057400" cy="685800"/>
          </a:xfrm>
        </p:spPr>
        <p:txBody>
          <a:bodyPr>
            <a:noAutofit/>
          </a:bodyPr>
          <a:lstStyle>
            <a:lvl1pPr algn="ctr" eaLnBrk="1" latinLnBrk="0" hangingPunct="1">
              <a:defRPr kumimoji="0" lang="es-ES" sz="2000">
                <a:solidFill>
                  <a:srgbClr val="FFFFFF"/>
                </a:solidFill>
              </a:defRPr>
            </a:lvl1pPr>
            <a:extLst/>
          </a:lstStyle>
          <a:p>
            <a:fld id="{047E157E-8DCB-4F70-A0AF-5EB586A91DD4}" type="datetime1">
              <a:rPr lang="es-CR"/>
              <a:pPr/>
              <a:t>26/5/2024</a:t>
            </a:fld>
            <a:endParaRPr/>
          </a:p>
        </p:txBody>
      </p:sp>
      <p:sp>
        <p:nvSpPr>
          <p:cNvPr id="17" name="Footer Placeholder 16"/>
          <p:cNvSpPr>
            <a:spLocks noGrp="1"/>
          </p:cNvSpPr>
          <p:nvPr>
            <p:ph type="ftr" sz="quarter" idx="11"/>
          </p:nvPr>
        </p:nvSpPr>
        <p:spPr>
          <a:xfrm>
            <a:off x="2085393" y="236540"/>
            <a:ext cx="5867400" cy="365125"/>
          </a:xfrm>
        </p:spPr>
        <p:txBody>
          <a:bodyPr/>
          <a:lstStyle>
            <a:lvl1pPr algn="r" eaLnBrk="1" latinLnBrk="0" hangingPunct="1">
              <a:defRPr kumimoji="0" lang="es-ES">
                <a:solidFill>
                  <a:schemeClr val="tx2"/>
                </a:solidFill>
              </a:defRPr>
            </a:lvl1pPr>
            <a:extLst/>
          </a:lstStyle>
          <a:p>
            <a:endParaRPr>
              <a:solidFill>
                <a:srgbClr val="DEF5FA"/>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eaLnBrk="1" latinLnBrk="0" hangingPunct="1">
              <a:defRPr kumimoji="0" lang="es-ES">
                <a:solidFill>
                  <a:schemeClr val="tx2"/>
                </a:solidFill>
              </a:defRPr>
            </a:lvl1pPr>
            <a:extLst/>
          </a:lstStyle>
          <a:p>
            <a:fld id="{8F82E0A0-C266-4798-8C8F-B9F91E9DA37E}" type="slidenum">
              <a:rPr>
                <a:solidFill>
                  <a:srgbClr val="DEF5FA"/>
                </a:solidFill>
              </a:rPr>
              <a:pPr/>
              <a:t>‹Nº›</a:t>
            </a:fld>
            <a:endParaRPr>
              <a:solidFill>
                <a:srgbClr val="DEF5FA"/>
              </a:solidFill>
            </a:endParaRPr>
          </a:p>
        </p:txBody>
      </p:sp>
      <p:sp>
        <p:nvSpPr>
          <p:cNvPr id="12" name="Rectangle 11"/>
          <p:cNvSpPr>
            <a:spLocks noGrp="1"/>
          </p:cNvSpPr>
          <p:nvPr>
            <p:ph type="title"/>
          </p:nvPr>
        </p:nvSpPr>
        <p:spPr>
          <a:xfrm>
            <a:off x="2362200" y="3124200"/>
            <a:ext cx="6477000" cy="2717800"/>
          </a:xfrm>
        </p:spPr>
        <p:txBody>
          <a:bodyPr rtlCol="0" anchor="b"/>
          <a:lstStyle>
            <a:lvl1pPr eaLnBrk="1" latinLnBrk="0" hangingPunct="1">
              <a:defRPr kumimoji="0" lang="es-ES" cap="all" baseline="0"/>
            </a:lvl1pPr>
            <a:extLst/>
          </a:lstStyle>
          <a:p>
            <a:pPr eaLnBrk="1" latinLnBrk="0" hangingPunct="1"/>
            <a:r>
              <a:rPr lang="es-ES"/>
              <a:t>Haga clic para modificar el estilo de título del patrón</a:t>
            </a:r>
            <a:endParaRPr/>
          </a:p>
        </p:txBody>
      </p:sp>
    </p:spTree>
    <p:extLst>
      <p:ext uri="{BB962C8B-B14F-4D97-AF65-F5344CB8AC3E}">
        <p14:creationId xmlns:p14="http://schemas.microsoft.com/office/powerpoint/2010/main" xmlns="" val="2678238721"/>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pPr eaLnBrk="1" latinLnBrk="0" hangingPunct="1"/>
            <a:r>
              <a:rPr lang="es-ES"/>
              <a:t>Haga clic para modificar el estilo de título del patrón</a:t>
            </a:r>
            <a:endParaRPr/>
          </a:p>
        </p:txBody>
      </p:sp>
      <p:sp>
        <p:nvSpPr>
          <p:cNvPr id="3" name="Rectangle 2"/>
          <p:cNvSpPr>
            <a:spLocks noGrp="1"/>
          </p:cNvSpPr>
          <p:nvPr>
            <p:ph type="dt" sz="half" idx="10"/>
          </p:nvPr>
        </p:nvSpPr>
        <p:spPr/>
        <p:txBody>
          <a:bodyPr/>
          <a:lstStyle/>
          <a:p>
            <a:fld id="{E4606EA6-EFEA-4C30-9264-4F9291A5780D}" type="datetime1">
              <a:rPr lang="es-CR">
                <a:solidFill>
                  <a:srgbClr val="464646"/>
                </a:solidFill>
              </a:rPr>
              <a:pPr/>
              <a:t>26/5/2024</a:t>
            </a:fld>
            <a:endParaRPr>
              <a:solidFill>
                <a:srgbClr val="464646"/>
              </a:solidFill>
            </a:endParaRPr>
          </a:p>
        </p:txBody>
      </p:sp>
      <p:sp>
        <p:nvSpPr>
          <p:cNvPr id="4" name="Rectangle 3"/>
          <p:cNvSpPr>
            <a:spLocks noGrp="1"/>
          </p:cNvSpPr>
          <p:nvPr>
            <p:ph type="ftr" sz="quarter" idx="11"/>
          </p:nvPr>
        </p:nvSpPr>
        <p:spPr/>
        <p:txBody>
          <a:bodyPr/>
          <a:lstStyle/>
          <a:p>
            <a:endParaRPr>
              <a:solidFill>
                <a:srgbClr val="464646"/>
              </a:solidFill>
            </a:endParaRPr>
          </a:p>
        </p:txBody>
      </p:sp>
      <p:sp>
        <p:nvSpPr>
          <p:cNvPr id="5" name="Rectangle 4"/>
          <p:cNvSpPr>
            <a:spLocks noGrp="1"/>
          </p:cNvSpPr>
          <p:nvPr>
            <p:ph type="sldNum" sz="quarter" idx="12"/>
          </p:nvPr>
        </p:nvSpPr>
        <p:spPr/>
        <p:txBody>
          <a:bodyPr/>
          <a:lstStyle/>
          <a:p>
            <a:fld id="{8F82E0A0-C266-4798-8C8F-B9F91E9DA37E}" type="slidenum">
              <a:rPr/>
              <a:pPr/>
              <a:t>‹Nº›</a:t>
            </a:fld>
            <a:endParaRPr/>
          </a:p>
        </p:txBody>
      </p:sp>
      <p:sp>
        <p:nvSpPr>
          <p:cNvPr id="7" name="Rectangle 6"/>
          <p:cNvSpPr>
            <a:spLocks noGrp="1"/>
          </p:cNvSpPr>
          <p:nvPr>
            <p:ph sz="quarter" idx="13"/>
          </p:nvPr>
        </p:nvSpPr>
        <p:spPr>
          <a:xfrm>
            <a:off x="609600" y="1803400"/>
            <a:ext cx="8153400" cy="43688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Tree>
    <p:extLst>
      <p:ext uri="{BB962C8B-B14F-4D97-AF65-F5344CB8AC3E}">
        <p14:creationId xmlns:p14="http://schemas.microsoft.com/office/powerpoint/2010/main" xmlns="" val="4013473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5"/>
            <a:ext cx="7123113" cy="1673225"/>
          </a:xfrm>
        </p:spPr>
        <p:txBody>
          <a:bodyPr anchor="t"/>
          <a:lstStyle>
            <a:lvl1pPr eaLnBrk="1" latinLnBrk="0" hangingPunct="1">
              <a:buNone/>
              <a:defRPr kumimoji="0" lang="es-ES" sz="2800">
                <a:solidFill>
                  <a:schemeClr val="tx2"/>
                </a:solidFill>
              </a:defRPr>
            </a:lvl1pPr>
            <a:lvl2pPr eaLnBrk="1" latinLnBrk="0" hangingPunct="1">
              <a:buNone/>
              <a:defRPr kumimoji="0" lang="es-ES" sz="1800">
                <a:solidFill>
                  <a:schemeClr val="tx1">
                    <a:tint val="75000"/>
                  </a:schemeClr>
                </a:solidFill>
              </a:defRPr>
            </a:lvl2pPr>
            <a:lvl3pPr eaLnBrk="1" latinLnBrk="0" hangingPunct="1">
              <a:buNone/>
              <a:defRPr kumimoji="0" lang="es-ES" sz="1600">
                <a:solidFill>
                  <a:schemeClr val="tx1">
                    <a:tint val="75000"/>
                  </a:schemeClr>
                </a:solidFill>
              </a:defRPr>
            </a:lvl3pPr>
            <a:lvl4pPr eaLnBrk="1" latinLnBrk="0" hangingPunct="1">
              <a:buNone/>
              <a:defRPr kumimoji="0" lang="es-ES" sz="1400">
                <a:solidFill>
                  <a:schemeClr val="tx1">
                    <a:tint val="75000"/>
                  </a:schemeClr>
                </a:solidFill>
              </a:defRPr>
            </a:lvl4pPr>
            <a:lvl5pPr eaLnBrk="1" latinLnBrk="0" hangingPunct="1">
              <a:buNone/>
              <a:defRPr kumimoji="0" lang="es-ES" sz="1400">
                <a:solidFill>
                  <a:schemeClr val="tx1">
                    <a:tint val="75000"/>
                  </a:schemeClr>
                </a:solidFill>
              </a:defRPr>
            </a:lvl5pPr>
            <a:extLst/>
          </a:lstStyle>
          <a:p>
            <a:pPr lvl="0" eaLnBrk="1" latinLnBrk="0" hangingPunct="1"/>
            <a:r>
              <a:rPr lang="es-ES"/>
              <a:t>Haga clic para modificar el estilo de texto del patrón</a:t>
            </a:r>
          </a:p>
        </p:txBody>
      </p:sp>
      <p:sp>
        <p:nvSpPr>
          <p:cNvPr id="7" name="Rectangle 6"/>
          <p:cNvSpPr/>
          <p:nvPr/>
        </p:nvSpPr>
        <p:spPr>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s-E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s-E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s-ES">
              <a:solidFill>
                <a:prstClr val="white"/>
              </a:solidFill>
            </a:endParaRPr>
          </a:p>
        </p:txBody>
      </p:sp>
      <p:sp>
        <p:nvSpPr>
          <p:cNvPr id="2" name="Title 1"/>
          <p:cNvSpPr>
            <a:spLocks noGrp="1"/>
          </p:cNvSpPr>
          <p:nvPr>
            <p:ph type="title" hasCustomPrompt="1"/>
          </p:nvPr>
        </p:nvSpPr>
        <p:spPr>
          <a:xfrm>
            <a:off x="1371600" y="1600200"/>
            <a:ext cx="7620000" cy="990600"/>
          </a:xfrm>
        </p:spPr>
        <p:txBody>
          <a:bodyPr/>
          <a:lstStyle>
            <a:lvl1pPr algn="l" eaLnBrk="1" latinLnBrk="0" hangingPunct="1">
              <a:buNone/>
              <a:defRPr kumimoji="0" lang="es-ES" sz="4400" b="0" cap="none">
                <a:solidFill>
                  <a:srgbClr val="FFFFFF"/>
                </a:solidFill>
              </a:defRPr>
            </a:lvl1pPr>
            <a:extLst/>
          </a:lstStyle>
          <a:p>
            <a:r>
              <a:rPr kumimoji="0" lang="es-ES"/>
              <a:t>Haga clic para modificar el estilo de título del patrón</a:t>
            </a:r>
          </a:p>
        </p:txBody>
      </p:sp>
      <p:sp>
        <p:nvSpPr>
          <p:cNvPr id="12" name="Date Placeholder 11"/>
          <p:cNvSpPr>
            <a:spLocks noGrp="1"/>
          </p:cNvSpPr>
          <p:nvPr>
            <p:ph type="dt" sz="half" idx="10"/>
          </p:nvPr>
        </p:nvSpPr>
        <p:spPr/>
        <p:txBody>
          <a:bodyPr/>
          <a:lstStyle/>
          <a:p>
            <a:fld id="{6FCF9F07-3BC7-4570-B054-79111B0A380C}" type="datetime1">
              <a:rPr lang="es-CR">
                <a:solidFill>
                  <a:srgbClr val="464646"/>
                </a:solidFill>
              </a:rPr>
              <a:pPr/>
              <a:t>26/5/2024</a:t>
            </a:fld>
            <a:endParaRPr>
              <a:solidFill>
                <a:srgbClr val="464646"/>
              </a:solidFill>
            </a:endParaRPr>
          </a:p>
        </p:txBody>
      </p:sp>
      <p:sp>
        <p:nvSpPr>
          <p:cNvPr id="13" name="Slide Number Placeholder 12"/>
          <p:cNvSpPr>
            <a:spLocks noGrp="1"/>
          </p:cNvSpPr>
          <p:nvPr>
            <p:ph type="sldNum" sz="quarter" idx="11"/>
          </p:nvPr>
        </p:nvSpPr>
        <p:spPr>
          <a:xfrm>
            <a:off x="0" y="1752602"/>
            <a:ext cx="1295400" cy="701676"/>
          </a:xfrm>
        </p:spPr>
        <p:txBody>
          <a:bodyPr>
            <a:noAutofit/>
          </a:bodyPr>
          <a:lstStyle>
            <a:lvl1pPr eaLnBrk="1" latinLnBrk="0" hangingPunct="1">
              <a:defRPr kumimoji="0" lang="es-ES" sz="2400">
                <a:solidFill>
                  <a:srgbClr val="FFFFFF"/>
                </a:solidFill>
              </a:defRPr>
            </a:lvl1pPr>
            <a:extLst/>
          </a:lstStyle>
          <a:p>
            <a:fld id="{8F82E0A0-C266-4798-8C8F-B9F91E9DA37E}" type="slidenum">
              <a:rPr/>
              <a:pPr/>
              <a:t>‹Nº›</a:t>
            </a:fld>
            <a:endParaRPr/>
          </a:p>
        </p:txBody>
      </p:sp>
      <p:sp>
        <p:nvSpPr>
          <p:cNvPr id="14" name="Footer Placeholder 13"/>
          <p:cNvSpPr>
            <a:spLocks noGrp="1"/>
          </p:cNvSpPr>
          <p:nvPr>
            <p:ph type="ftr" sz="quarter" idx="12"/>
          </p:nvPr>
        </p:nvSpPr>
        <p:spPr/>
        <p:txBody>
          <a:bodyPr/>
          <a:lstStyle/>
          <a:p>
            <a:endParaRPr>
              <a:solidFill>
                <a:srgbClr val="464646"/>
              </a:solidFill>
            </a:endParaRPr>
          </a:p>
        </p:txBody>
      </p:sp>
    </p:spTree>
    <p:extLst>
      <p:ext uri="{BB962C8B-B14F-4D97-AF65-F5344CB8AC3E}">
        <p14:creationId xmlns:p14="http://schemas.microsoft.com/office/powerpoint/2010/main" xmlns="" val="314989844"/>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a:t>Haga clic para modificar el estilo de título del patrón</a:t>
            </a:r>
            <a:endParaRPr/>
          </a:p>
        </p:txBody>
      </p:sp>
      <p:sp>
        <p:nvSpPr>
          <p:cNvPr id="9" name="Content Placeholder 8"/>
          <p:cNvSpPr>
            <a:spLocks noGrp="1"/>
          </p:cNvSpPr>
          <p:nvPr>
            <p:ph sz="quarter" idx="13"/>
          </p:nvPr>
        </p:nvSpPr>
        <p:spPr>
          <a:xfrm>
            <a:off x="609600" y="1803404"/>
            <a:ext cx="3886200" cy="4358165"/>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
        <p:nvSpPr>
          <p:cNvPr id="11" name="Content Placeholder 10"/>
          <p:cNvSpPr>
            <a:spLocks noGrp="1"/>
          </p:cNvSpPr>
          <p:nvPr>
            <p:ph sz="quarter" idx="14"/>
          </p:nvPr>
        </p:nvSpPr>
        <p:spPr>
          <a:xfrm>
            <a:off x="4844901" y="1803403"/>
            <a:ext cx="3886200" cy="4358167"/>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
        <p:nvSpPr>
          <p:cNvPr id="8" name="Date Placeholder 7"/>
          <p:cNvSpPr>
            <a:spLocks noGrp="1"/>
          </p:cNvSpPr>
          <p:nvPr>
            <p:ph type="dt" sz="half" idx="15"/>
          </p:nvPr>
        </p:nvSpPr>
        <p:spPr/>
        <p:txBody>
          <a:bodyPr rtlCol="0"/>
          <a:lstStyle/>
          <a:p>
            <a:fld id="{E4606EA6-EFEA-4C30-9264-4F9291A5780D}" type="datetime1">
              <a:rPr lang="es-CR">
                <a:solidFill>
                  <a:srgbClr val="464646"/>
                </a:solidFill>
              </a:rPr>
              <a:pPr/>
              <a:t>26/5/2024</a:t>
            </a:fld>
            <a:endParaRPr>
              <a:solidFill>
                <a:srgbClr val="464646"/>
              </a:solidFill>
            </a:endParaRPr>
          </a:p>
        </p:txBody>
      </p:sp>
      <p:sp>
        <p:nvSpPr>
          <p:cNvPr id="10" name="Slide Number Placeholder 9"/>
          <p:cNvSpPr>
            <a:spLocks noGrp="1"/>
          </p:cNvSpPr>
          <p:nvPr>
            <p:ph type="sldNum" sz="quarter" idx="16"/>
          </p:nvPr>
        </p:nvSpPr>
        <p:spPr/>
        <p:txBody>
          <a:bodyPr rtlCol="0"/>
          <a:lstStyle/>
          <a:p>
            <a:fld id="{8F82E0A0-C266-4798-8C8F-B9F91E9DA37E}" type="slidenum">
              <a:rPr/>
              <a:pPr/>
              <a:t>‹Nº›</a:t>
            </a:fld>
            <a:endParaRPr/>
          </a:p>
        </p:txBody>
      </p:sp>
      <p:sp>
        <p:nvSpPr>
          <p:cNvPr id="12" name="Footer Placeholder 11"/>
          <p:cNvSpPr>
            <a:spLocks noGrp="1"/>
          </p:cNvSpPr>
          <p:nvPr>
            <p:ph type="ftr" sz="quarter" idx="17"/>
          </p:nvPr>
        </p:nvSpPr>
        <p:spPr/>
        <p:txBody>
          <a:bodyPr rtlCol="0"/>
          <a:lstStyle/>
          <a:p>
            <a:endParaRPr>
              <a:solidFill>
                <a:srgbClr val="464646"/>
              </a:solidFill>
            </a:endParaRPr>
          </a:p>
        </p:txBody>
      </p:sp>
    </p:spTree>
    <p:extLst>
      <p:ext uri="{BB962C8B-B14F-4D97-AF65-F5344CB8AC3E}">
        <p14:creationId xmlns:p14="http://schemas.microsoft.com/office/powerpoint/2010/main" xmlns="" val="4132794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sz="3600" b="1"/>
            </a:lvl1pPr>
          </a:lstStyle>
          <a:p>
            <a:r>
              <a:rPr lang="es-ES"/>
              <a:t>Haga clic para modificar el estilo de título del patrón</a:t>
            </a:r>
          </a:p>
        </p:txBody>
      </p:sp>
      <p:sp>
        <p:nvSpPr>
          <p:cNvPr id="3" name="Rectangle 4"/>
          <p:cNvSpPr>
            <a:spLocks noGrp="1" noChangeArrowheads="1"/>
          </p:cNvSpPr>
          <p:nvPr>
            <p:ph type="dt" sz="half" idx="10"/>
          </p:nvPr>
        </p:nvSpPr>
        <p:spPr>
          <a:ln/>
        </p:spPr>
        <p:txBody>
          <a:bodyPr/>
          <a:lstStyle>
            <a:lvl1pPr>
              <a:defRPr/>
            </a:lvl1pPr>
          </a:lstStyle>
          <a:p>
            <a:pPr>
              <a:defRPr/>
            </a:pPr>
            <a:fld id="{61257C2B-6159-40F8-8C4F-17310E92FF0D}" type="datetime1">
              <a:rPr lang="es-ES"/>
              <a:pPr>
                <a:defRPr/>
              </a:pPr>
              <a:t>26/05/2024</a:t>
            </a:fld>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023B0FCB-B751-40B8-971C-978DD75F27AC}" type="slidenum">
              <a:rPr lang="es-ES"/>
              <a:pPr>
                <a:defRPr/>
              </a:pPr>
              <a:t>‹Nº›</a:t>
            </a:fld>
            <a:endParaRPr lang="es-ES"/>
          </a:p>
        </p:txBody>
      </p:sp>
    </p:spTree>
  </p:cSld>
  <p:clrMapOvr>
    <a:masterClrMapping/>
  </p:clrMapOvr>
  <p:transition>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12648" y="157480"/>
            <a:ext cx="8153400" cy="1341120"/>
          </a:xfrm>
        </p:spPr>
        <p:txBody>
          <a:bodyPr anchor="b"/>
          <a:lstStyle>
            <a:lvl1pPr eaLnBrk="1" latinLnBrk="0" hangingPunct="1">
              <a:defRPr kumimoji="0" lang="es-ES"/>
            </a:lvl1pPr>
            <a:extLst/>
          </a:lstStyle>
          <a:p>
            <a:pPr eaLnBrk="1" latinLnBrk="0" hangingPunct="1"/>
            <a:r>
              <a:rPr lang="es-ES"/>
              <a:t>Haga clic para modificar el estilo de título del patrón</a:t>
            </a:r>
            <a:endParaRPr/>
          </a:p>
        </p:txBody>
      </p:sp>
      <p:sp>
        <p:nvSpPr>
          <p:cNvPr id="11" name="Content Placeholder 10"/>
          <p:cNvSpPr>
            <a:spLocks noGrp="1"/>
          </p:cNvSpPr>
          <p:nvPr>
            <p:ph sz="quarter" idx="13"/>
          </p:nvPr>
        </p:nvSpPr>
        <p:spPr>
          <a:xfrm>
            <a:off x="609600" y="2559757"/>
            <a:ext cx="3886200" cy="35052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
        <p:nvSpPr>
          <p:cNvPr id="13" name="Content Placeholder 12"/>
          <p:cNvSpPr>
            <a:spLocks noGrp="1"/>
          </p:cNvSpPr>
          <p:nvPr>
            <p:ph sz="quarter" idx="14"/>
          </p:nvPr>
        </p:nvSpPr>
        <p:spPr>
          <a:xfrm>
            <a:off x="4800600" y="2559757"/>
            <a:ext cx="3886200" cy="35052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
        <p:nvSpPr>
          <p:cNvPr id="10" name="Date Placeholder 9"/>
          <p:cNvSpPr>
            <a:spLocks noGrp="1"/>
          </p:cNvSpPr>
          <p:nvPr>
            <p:ph type="dt" sz="half" idx="15"/>
          </p:nvPr>
        </p:nvSpPr>
        <p:spPr/>
        <p:txBody>
          <a:bodyPr rtlCol="0"/>
          <a:lstStyle/>
          <a:p>
            <a:fld id="{E4606EA6-EFEA-4C30-9264-4F9291A5780D}" type="datetime1">
              <a:rPr lang="es-CR">
                <a:solidFill>
                  <a:srgbClr val="464646"/>
                </a:solidFill>
              </a:rPr>
              <a:pPr/>
              <a:t>26/5/2024</a:t>
            </a:fld>
            <a:endParaRPr>
              <a:solidFill>
                <a:srgbClr val="464646"/>
              </a:solidFill>
            </a:endParaRPr>
          </a:p>
        </p:txBody>
      </p:sp>
      <p:sp>
        <p:nvSpPr>
          <p:cNvPr id="12" name="Slide Number Placeholder 11"/>
          <p:cNvSpPr>
            <a:spLocks noGrp="1"/>
          </p:cNvSpPr>
          <p:nvPr>
            <p:ph type="sldNum" sz="quarter" idx="16"/>
          </p:nvPr>
        </p:nvSpPr>
        <p:spPr/>
        <p:txBody>
          <a:bodyPr rtlCol="0"/>
          <a:lstStyle/>
          <a:p>
            <a:fld id="{8F82E0A0-C266-4798-8C8F-B9F91E9DA37E}" type="slidenum">
              <a:rPr/>
              <a:pPr/>
              <a:t>‹Nº›</a:t>
            </a:fld>
            <a:endParaRPr/>
          </a:p>
        </p:txBody>
      </p:sp>
      <p:sp>
        <p:nvSpPr>
          <p:cNvPr id="14" name="Footer Placeholder 13"/>
          <p:cNvSpPr>
            <a:spLocks noGrp="1"/>
          </p:cNvSpPr>
          <p:nvPr>
            <p:ph type="ftr" sz="quarter" idx="17"/>
          </p:nvPr>
        </p:nvSpPr>
        <p:spPr/>
        <p:txBody>
          <a:bodyPr rtlCol="0"/>
          <a:lstStyle/>
          <a:p>
            <a:endParaRPr>
              <a:solidFill>
                <a:srgbClr val="464646"/>
              </a:solidFill>
            </a:endParaRPr>
          </a:p>
        </p:txBody>
      </p:sp>
      <p:sp>
        <p:nvSpPr>
          <p:cNvPr id="16" name="Text Placeholder 15"/>
          <p:cNvSpPr>
            <a:spLocks noGrp="1"/>
          </p:cNvSpPr>
          <p:nvPr>
            <p:ph type="body" sz="quarter" idx="18"/>
          </p:nvPr>
        </p:nvSpPr>
        <p:spPr>
          <a:xfrm>
            <a:off x="609600" y="1816383"/>
            <a:ext cx="3886200" cy="707136"/>
          </a:xfrm>
          <a:solidFill>
            <a:schemeClr val="accent2"/>
          </a:solidFill>
        </p:spPr>
        <p:txBody>
          <a:bodyPr rtlCol="0" anchor="ctr"/>
          <a:lstStyle>
            <a:lvl1pPr eaLnBrk="1" latinLnBrk="0" hangingPunct="1">
              <a:buFontTx/>
              <a:buNone/>
              <a:defRPr kumimoji="0" lang="es-ES" sz="2000" b="1">
                <a:solidFill>
                  <a:srgbClr val="FFFFFF"/>
                </a:solidFill>
              </a:defRPr>
            </a:lvl1pPr>
            <a:extLst/>
          </a:lstStyle>
          <a:p>
            <a:pPr lvl="0" eaLnBrk="1" latinLnBrk="0" hangingPunct="1"/>
            <a:r>
              <a:rPr lang="es-ES"/>
              <a:t>Haga clic para modificar el estilo de texto del patrón</a:t>
            </a:r>
          </a:p>
        </p:txBody>
      </p:sp>
      <p:sp>
        <p:nvSpPr>
          <p:cNvPr id="15" name="Text Placeholder 14"/>
          <p:cNvSpPr>
            <a:spLocks noGrp="1"/>
          </p:cNvSpPr>
          <p:nvPr>
            <p:ph type="body" sz="quarter" idx="19"/>
          </p:nvPr>
        </p:nvSpPr>
        <p:spPr>
          <a:xfrm>
            <a:off x="4800600" y="1816383"/>
            <a:ext cx="3886200" cy="707136"/>
          </a:xfrm>
          <a:solidFill>
            <a:schemeClr val="accent4"/>
          </a:solidFill>
        </p:spPr>
        <p:txBody>
          <a:bodyPr rtlCol="0" anchor="ctr"/>
          <a:lstStyle>
            <a:lvl1pPr eaLnBrk="1" latinLnBrk="0" hangingPunct="1">
              <a:buFontTx/>
              <a:buNone/>
              <a:defRPr kumimoji="0" lang="es-ES" sz="2000" b="1">
                <a:solidFill>
                  <a:srgbClr val="FFFFFF"/>
                </a:solidFill>
              </a:defRPr>
            </a:lvl1pPr>
            <a:extLst/>
          </a:lstStyle>
          <a:p>
            <a:pPr lvl="0" eaLnBrk="1" latinLnBrk="0" hangingPunct="1"/>
            <a:r>
              <a:rPr lang="es-ES"/>
              <a:t>Haga clic para modificar el estilo de texto del patrón</a:t>
            </a:r>
          </a:p>
        </p:txBody>
      </p:sp>
    </p:spTree>
    <p:extLst>
      <p:ext uri="{BB962C8B-B14F-4D97-AF65-F5344CB8AC3E}">
        <p14:creationId xmlns:p14="http://schemas.microsoft.com/office/powerpoint/2010/main" xmlns="" val="40608436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a:t>Haga clic para modificar el estilo de título del patrón</a:t>
            </a:r>
            <a:endParaRPr/>
          </a:p>
        </p:txBody>
      </p:sp>
      <p:sp>
        <p:nvSpPr>
          <p:cNvPr id="3" name="Date Placeholder 2"/>
          <p:cNvSpPr>
            <a:spLocks noGrp="1"/>
          </p:cNvSpPr>
          <p:nvPr>
            <p:ph type="dt" sz="half" idx="10"/>
          </p:nvPr>
        </p:nvSpPr>
        <p:spPr/>
        <p:txBody>
          <a:bodyPr/>
          <a:lstStyle/>
          <a:p>
            <a:fld id="{6DFADB5D-B7A0-47E3-AD2D-B1A6F8614213}" type="datetime1">
              <a:rPr lang="es-CR">
                <a:solidFill>
                  <a:srgbClr val="464646"/>
                </a:solidFill>
              </a:rPr>
              <a:pPr/>
              <a:t>26/5/2024</a:t>
            </a:fld>
            <a:endParaRPr>
              <a:solidFill>
                <a:srgbClr val="464646"/>
              </a:solidFill>
            </a:endParaRPr>
          </a:p>
        </p:txBody>
      </p:sp>
      <p:sp>
        <p:nvSpPr>
          <p:cNvPr id="4" name="Footer Placeholder 3"/>
          <p:cNvSpPr>
            <a:spLocks noGrp="1"/>
          </p:cNvSpPr>
          <p:nvPr>
            <p:ph type="ftr" sz="quarter" idx="11"/>
          </p:nvPr>
        </p:nvSpPr>
        <p:spPr/>
        <p:txBody>
          <a:bodyPr/>
          <a:lstStyle/>
          <a:p>
            <a:endParaRPr>
              <a:solidFill>
                <a:srgbClr val="464646"/>
              </a:solidFill>
            </a:endParaRPr>
          </a:p>
        </p:txBody>
      </p:sp>
      <p:sp>
        <p:nvSpPr>
          <p:cNvPr id="5" name="Slide Number Placeholder 4"/>
          <p:cNvSpPr>
            <a:spLocks noGrp="1"/>
          </p:cNvSpPr>
          <p:nvPr>
            <p:ph type="sldNum" sz="quarter" idx="12"/>
          </p:nvPr>
        </p:nvSpPr>
        <p:spPr/>
        <p:txBody>
          <a:bodyPr/>
          <a:lstStyle>
            <a:lvl1pPr eaLnBrk="1" latinLnBrk="0" hangingPunct="1">
              <a:defRPr kumimoji="0" lang="es-ES">
                <a:solidFill>
                  <a:srgbClr val="FFFFFF"/>
                </a:solidFill>
              </a:defRPr>
            </a:lvl1pPr>
            <a:extLst/>
          </a:lstStyle>
          <a:p>
            <a:fld id="{A3F7CB7D-F184-43C7-B6FD-03D728E1BBFF}" type="slidenum">
              <a:rPr/>
              <a:pPr/>
              <a:t>‹Nº›</a:t>
            </a:fld>
            <a:endParaRPr/>
          </a:p>
        </p:txBody>
      </p:sp>
    </p:spTree>
    <p:extLst>
      <p:ext uri="{BB962C8B-B14F-4D97-AF65-F5344CB8AC3E}">
        <p14:creationId xmlns:p14="http://schemas.microsoft.com/office/powerpoint/2010/main" xmlns="" val="6376741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68126-03FC-49C0-B9B8-2B561CCC3D90}" type="datetime1">
              <a:rPr lang="es-CR">
                <a:solidFill>
                  <a:srgbClr val="464646"/>
                </a:solidFill>
              </a:rPr>
              <a:pPr/>
              <a:t>26/5/2024</a:t>
            </a:fld>
            <a:endParaRPr>
              <a:solidFill>
                <a:srgbClr val="464646"/>
              </a:solidFill>
            </a:endParaRPr>
          </a:p>
        </p:txBody>
      </p:sp>
      <p:sp>
        <p:nvSpPr>
          <p:cNvPr id="3" name="Footer Placeholder 2"/>
          <p:cNvSpPr>
            <a:spLocks noGrp="1"/>
          </p:cNvSpPr>
          <p:nvPr>
            <p:ph type="ftr" sz="quarter" idx="11"/>
          </p:nvPr>
        </p:nvSpPr>
        <p:spPr/>
        <p:txBody>
          <a:bodyPr/>
          <a:lstStyle/>
          <a:p>
            <a:endParaRPr>
              <a:solidFill>
                <a:srgbClr val="464646"/>
              </a:solidFill>
            </a:endParaRPr>
          </a:p>
        </p:txBody>
      </p:sp>
      <p:sp>
        <p:nvSpPr>
          <p:cNvPr id="4" name="Slide Number Placeholder 3"/>
          <p:cNvSpPr>
            <a:spLocks noGrp="1"/>
          </p:cNvSpPr>
          <p:nvPr>
            <p:ph type="sldNum" sz="quarter" idx="12"/>
          </p:nvPr>
        </p:nvSpPr>
        <p:spPr>
          <a:xfrm>
            <a:off x="0" y="6248400"/>
            <a:ext cx="533400" cy="381000"/>
          </a:xfrm>
        </p:spPr>
        <p:txBody>
          <a:bodyPr/>
          <a:lstStyle>
            <a:lvl1pPr eaLnBrk="1" latinLnBrk="0" hangingPunct="1">
              <a:defRPr kumimoji="0" lang="es-ES">
                <a:solidFill>
                  <a:schemeClr val="tx2"/>
                </a:solidFill>
              </a:defRPr>
            </a:lvl1pPr>
            <a:extLst/>
          </a:lstStyle>
          <a:p>
            <a:fld id="{A3F7CB7D-F184-43C7-B6FD-03D728E1BBFF}" type="slidenum">
              <a:rPr>
                <a:solidFill>
                  <a:srgbClr val="464646"/>
                </a:solidFill>
              </a:rPr>
              <a:pPr/>
              <a:t>‹Nº›</a:t>
            </a:fld>
            <a:endParaRPr>
              <a:solidFill>
                <a:srgbClr val="464646"/>
              </a:solidFill>
            </a:endParaRPr>
          </a:p>
        </p:txBody>
      </p:sp>
    </p:spTree>
    <p:extLst>
      <p:ext uri="{BB962C8B-B14F-4D97-AF65-F5344CB8AC3E}">
        <p14:creationId xmlns:p14="http://schemas.microsoft.com/office/powerpoint/2010/main" xmlns="" val="31894860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157480"/>
            <a:ext cx="8153400" cy="1341120"/>
          </a:xfrm>
        </p:spPr>
        <p:txBody>
          <a:bodyPr anchor="b"/>
          <a:lstStyle>
            <a:lvl1pPr algn="l" eaLnBrk="1" latinLnBrk="0" hangingPunct="1">
              <a:buNone/>
              <a:defRPr kumimoji="0" lang="es-ES" sz="4200" b="0"/>
            </a:lvl1pPr>
            <a:extLst/>
          </a:lstStyle>
          <a:p>
            <a:pPr eaLnBrk="1" latinLnBrk="0" hangingPunct="1"/>
            <a:r>
              <a:rPr lang="es-ES"/>
              <a:t>Haga clic para modificar el estilo de título del patrón</a:t>
            </a:r>
            <a:endParaRPr/>
          </a:p>
        </p:txBody>
      </p:sp>
      <p:sp>
        <p:nvSpPr>
          <p:cNvPr id="5" name="Date Placeholder 4"/>
          <p:cNvSpPr>
            <a:spLocks noGrp="1"/>
          </p:cNvSpPr>
          <p:nvPr>
            <p:ph type="dt" sz="half" idx="10"/>
          </p:nvPr>
        </p:nvSpPr>
        <p:spPr/>
        <p:txBody>
          <a:bodyPr/>
          <a:lstStyle/>
          <a:p>
            <a:fld id="{F49A8198-4617-485E-9585-4840B69DBBA6}" type="datetime1">
              <a:rPr lang="es-CR">
                <a:solidFill>
                  <a:srgbClr val="464646"/>
                </a:solidFill>
              </a:rPr>
              <a:pPr/>
              <a:t>26/5/2024</a:t>
            </a:fld>
            <a:endParaRPr>
              <a:solidFill>
                <a:srgbClr val="464646"/>
              </a:solidFill>
            </a:endParaRPr>
          </a:p>
        </p:txBody>
      </p:sp>
      <p:sp>
        <p:nvSpPr>
          <p:cNvPr id="6" name="Footer Placeholder 5"/>
          <p:cNvSpPr>
            <a:spLocks noGrp="1"/>
          </p:cNvSpPr>
          <p:nvPr>
            <p:ph type="ftr" sz="quarter" idx="11"/>
          </p:nvPr>
        </p:nvSpPr>
        <p:spPr/>
        <p:txBody>
          <a:bodyPr/>
          <a:lstStyle/>
          <a:p>
            <a:endParaRPr>
              <a:solidFill>
                <a:srgbClr val="464646"/>
              </a:solidFill>
            </a:endParaRPr>
          </a:p>
        </p:txBody>
      </p:sp>
      <p:sp>
        <p:nvSpPr>
          <p:cNvPr id="7" name="Slide Number Placeholder 6"/>
          <p:cNvSpPr>
            <a:spLocks noGrp="1"/>
          </p:cNvSpPr>
          <p:nvPr>
            <p:ph type="sldNum" sz="quarter" idx="12"/>
          </p:nvPr>
        </p:nvSpPr>
        <p:spPr/>
        <p:txBody>
          <a:bodyPr/>
          <a:lstStyle>
            <a:lvl1pPr eaLnBrk="1" latinLnBrk="0" hangingPunct="1">
              <a:defRPr kumimoji="0" lang="es-ES">
                <a:solidFill>
                  <a:srgbClr val="FFFFFF"/>
                </a:solidFill>
              </a:defRPr>
            </a:lvl1pPr>
            <a:extLst/>
          </a:lstStyle>
          <a:p>
            <a:fld id="{A3F7CB7D-F184-43C7-B6FD-03D728E1BBFF}" type="slidenum">
              <a:rPr/>
              <a:pPr/>
              <a:t>‹Nº›</a:t>
            </a:fld>
            <a:endParaRPr/>
          </a:p>
        </p:txBody>
      </p:sp>
      <p:sp>
        <p:nvSpPr>
          <p:cNvPr id="3" name="Text Placeholder 2"/>
          <p:cNvSpPr>
            <a:spLocks noGrp="1"/>
          </p:cNvSpPr>
          <p:nvPr>
            <p:ph type="body" idx="1"/>
          </p:nvPr>
        </p:nvSpPr>
        <p:spPr>
          <a:xfrm>
            <a:off x="609600" y="1905000"/>
            <a:ext cx="1600200" cy="41656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eaLnBrk="1" latinLnBrk="0" hangingPunct="1">
              <a:spcAft>
                <a:spcPts val="1000"/>
              </a:spcAft>
              <a:buNone/>
              <a:defRPr kumimoji="0" lang="es-ES" sz="1800"/>
            </a:lvl1pPr>
            <a:lvl2pPr eaLnBrk="1" latinLnBrk="0" hangingPunct="1">
              <a:buNone/>
              <a:defRPr kumimoji="0" lang="es-ES" sz="1200"/>
            </a:lvl2pPr>
            <a:lvl3pPr eaLnBrk="1" latinLnBrk="0" hangingPunct="1">
              <a:buNone/>
              <a:defRPr kumimoji="0" lang="es-ES" sz="1000"/>
            </a:lvl3pPr>
            <a:lvl4pPr eaLnBrk="1" latinLnBrk="0" hangingPunct="1">
              <a:buNone/>
              <a:defRPr kumimoji="0" lang="es-ES" sz="900"/>
            </a:lvl4pPr>
            <a:lvl5pPr eaLnBrk="1" latinLnBrk="0" hangingPunct="1">
              <a:buNone/>
              <a:defRPr kumimoji="0" lang="es-ES" sz="900"/>
            </a:lvl5pPr>
            <a:extLst/>
          </a:lstStyle>
          <a:p>
            <a:pPr lvl="0" eaLnBrk="1" latinLnBrk="0" hangingPunct="1"/>
            <a:r>
              <a:rPr lang="es-ES"/>
              <a:t>Haga clic para modificar el estilo de texto del patrón</a:t>
            </a:r>
          </a:p>
        </p:txBody>
      </p:sp>
      <p:sp>
        <p:nvSpPr>
          <p:cNvPr id="9" name="Content Placeholder 8"/>
          <p:cNvSpPr>
            <a:spLocks noGrp="1"/>
          </p:cNvSpPr>
          <p:nvPr>
            <p:ph sz="quarter" idx="13"/>
          </p:nvPr>
        </p:nvSpPr>
        <p:spPr>
          <a:xfrm>
            <a:off x="2362200" y="1905000"/>
            <a:ext cx="6400800" cy="42672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Tree>
    <p:extLst>
      <p:ext uri="{BB962C8B-B14F-4D97-AF65-F5344CB8AC3E}">
        <p14:creationId xmlns:p14="http://schemas.microsoft.com/office/powerpoint/2010/main" xmlns="" val="34770491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57668" y="0"/>
            <a:ext cx="7586332" cy="4559808"/>
          </a:xfrm>
          <a:solidFill>
            <a:schemeClr val="tx2">
              <a:shade val="50000"/>
            </a:schemeClr>
          </a:solidFill>
          <a:ln>
            <a:noFill/>
          </a:ln>
        </p:spPr>
        <p:txBody>
          <a:bodyPr/>
          <a:lstStyle>
            <a:lvl1pPr eaLnBrk="1" latinLnBrk="0" hangingPunct="1">
              <a:buNone/>
              <a:defRPr kumimoji="0" lang="es-ES" sz="3200"/>
            </a:lvl1pPr>
            <a:extLst/>
          </a:lstStyle>
          <a:p>
            <a:r>
              <a:rPr kumimoji="0" lang="es-ES"/>
              <a:t>Haga clic en el icono para agregar una imagen</a:t>
            </a:r>
          </a:p>
        </p:txBody>
      </p:sp>
      <p:sp>
        <p:nvSpPr>
          <p:cNvPr id="4" name="Text Placeholder 3"/>
          <p:cNvSpPr>
            <a:spLocks noGrp="1"/>
          </p:cNvSpPr>
          <p:nvPr>
            <p:ph type="body" sz="half" idx="2"/>
          </p:nvPr>
        </p:nvSpPr>
        <p:spPr>
          <a:xfrm>
            <a:off x="1600200" y="5486400"/>
            <a:ext cx="7315200" cy="685800"/>
          </a:xfrm>
        </p:spPr>
        <p:txBody>
          <a:bodyPr/>
          <a:lstStyle>
            <a:lvl1pPr marL="0" indent="0" eaLnBrk="1" latinLnBrk="0" hangingPunct="1">
              <a:buFontTx/>
              <a:buNone/>
              <a:defRPr kumimoji="0" lang="es-ES" sz="1700"/>
            </a:lvl1pPr>
            <a:lvl2pPr eaLnBrk="1" latinLnBrk="0" hangingPunct="1">
              <a:buFontTx/>
              <a:buNone/>
              <a:defRPr kumimoji="0" lang="es-ES" sz="1200"/>
            </a:lvl2pPr>
            <a:lvl3pPr eaLnBrk="1" latinLnBrk="0" hangingPunct="1">
              <a:buFontTx/>
              <a:buNone/>
              <a:defRPr kumimoji="0" lang="es-ES" sz="1000"/>
            </a:lvl3pPr>
            <a:lvl4pPr eaLnBrk="1" latinLnBrk="0" hangingPunct="1">
              <a:buFontTx/>
              <a:buNone/>
              <a:defRPr kumimoji="0" lang="es-ES" sz="900"/>
            </a:lvl4pPr>
            <a:lvl5pPr eaLnBrk="1" latinLnBrk="0" hangingPunct="1">
              <a:buFontTx/>
              <a:buNone/>
              <a:defRPr kumimoji="0" lang="es-ES" sz="900"/>
            </a:lvl5pPr>
            <a:extLst/>
          </a:lstStyle>
          <a:p>
            <a:pPr lvl="0" eaLnBrk="1" latinLnBrk="0" hangingPunct="1"/>
            <a:r>
              <a:rPr lang="es-ES"/>
              <a:t>Haga clic para modificar el estilo de texto del patrón</a:t>
            </a:r>
          </a:p>
        </p:txBody>
      </p:sp>
      <p:sp>
        <p:nvSpPr>
          <p:cNvPr id="8" name="Rectangle 7"/>
          <p:cNvSpPr/>
          <p:nvPr/>
        </p:nvSpPr>
        <p:spPr>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s-E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s-ES">
              <a:solidFill>
                <a:prstClr val="white"/>
              </a:solidFill>
            </a:endParaRPr>
          </a:p>
        </p:txBody>
      </p:sp>
      <p:sp>
        <p:nvSpPr>
          <p:cNvPr id="10" name="Rectangle 9"/>
          <p:cNvSpPr/>
          <p:nvPr/>
        </p:nvSpPr>
        <p:spPr>
          <a:xfrm>
            <a:off x="1545336" y="4654296"/>
            <a:ext cx="7589520"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s-ES">
              <a:solidFill>
                <a:prstClr val="white"/>
              </a:solidFill>
            </a:endParaRPr>
          </a:p>
        </p:txBody>
      </p:sp>
      <p:sp>
        <p:nvSpPr>
          <p:cNvPr id="2" name="Title 1"/>
          <p:cNvSpPr>
            <a:spLocks noGrp="1"/>
          </p:cNvSpPr>
          <p:nvPr>
            <p:ph type="title"/>
          </p:nvPr>
        </p:nvSpPr>
        <p:spPr>
          <a:xfrm>
            <a:off x="1600200" y="4724400"/>
            <a:ext cx="7315200" cy="609600"/>
          </a:xfrm>
        </p:spPr>
        <p:txBody>
          <a:bodyPr anchor="ctr"/>
          <a:lstStyle>
            <a:lvl1pPr algn="l" eaLnBrk="1" latinLnBrk="0" hangingPunct="1">
              <a:buNone/>
              <a:defRPr kumimoji="0" lang="es-ES" sz="2800" b="0">
                <a:solidFill>
                  <a:srgbClr val="FFFFFF"/>
                </a:solidFill>
              </a:defRPr>
            </a:lvl1pPr>
            <a:extLst/>
          </a:lstStyle>
          <a:p>
            <a:pPr eaLnBrk="1" latinLnBrk="0" hangingPunct="1"/>
            <a:r>
              <a:rPr lang="es-ES"/>
              <a:t>Haga clic para modificar el estilo de título del patrón</a:t>
            </a:r>
            <a:endParaRPr/>
          </a:p>
        </p:txBody>
      </p:sp>
      <p:sp>
        <p:nvSpPr>
          <p:cNvPr id="11" name="Rectangle 10"/>
          <p:cNvSpPr/>
          <p:nvPr/>
        </p:nvSpPr>
        <p:spPr>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s-E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E4606EA6-EFEA-4C30-9264-4F9291A5780D}" type="datetime1">
              <a:rPr lang="es-CR">
                <a:solidFill>
                  <a:srgbClr val="DEF5FA"/>
                </a:solidFill>
              </a:rPr>
              <a:pPr/>
              <a:t>26/5/2024</a:t>
            </a:fld>
            <a:endParaRPr>
              <a:solidFill>
                <a:srgbClr val="DEF5FA"/>
              </a:solidFill>
            </a:endParaRPr>
          </a:p>
        </p:txBody>
      </p:sp>
      <p:sp>
        <p:nvSpPr>
          <p:cNvPr id="13" name="Slide Number Placeholder 12"/>
          <p:cNvSpPr>
            <a:spLocks noGrp="1"/>
          </p:cNvSpPr>
          <p:nvPr>
            <p:ph type="sldNum" sz="quarter" idx="11"/>
          </p:nvPr>
        </p:nvSpPr>
        <p:spPr>
          <a:xfrm>
            <a:off x="0" y="4667249"/>
            <a:ext cx="1447800" cy="663579"/>
          </a:xfrm>
        </p:spPr>
        <p:txBody>
          <a:bodyPr rtlCol="0"/>
          <a:lstStyle>
            <a:lvl1pPr eaLnBrk="1" latinLnBrk="0" hangingPunct="1">
              <a:defRPr kumimoji="0" lang="es-ES" sz="2800"/>
            </a:lvl1pPr>
            <a:extLst/>
          </a:lstStyle>
          <a:p>
            <a:fld id="{8F82E0A0-C266-4798-8C8F-B9F91E9DA37E}" type="slidenum">
              <a:rPr/>
              <a:pPr/>
              <a:t>‹Nº›</a:t>
            </a:fld>
            <a:endParaRPr/>
          </a:p>
        </p:txBody>
      </p:sp>
      <p:sp>
        <p:nvSpPr>
          <p:cNvPr id="14" name="Footer Placeholder 13"/>
          <p:cNvSpPr>
            <a:spLocks noGrp="1"/>
          </p:cNvSpPr>
          <p:nvPr>
            <p:ph type="ftr" sz="quarter" idx="12"/>
          </p:nvPr>
        </p:nvSpPr>
        <p:spPr>
          <a:xfrm>
            <a:off x="1600200" y="6248208"/>
            <a:ext cx="4572000" cy="365125"/>
          </a:xfrm>
        </p:spPr>
        <p:txBody>
          <a:bodyPr rtlCol="0"/>
          <a:lstStyle/>
          <a:p>
            <a:endParaRPr>
              <a:solidFill>
                <a:srgbClr val="DEF5FA"/>
              </a:solidFill>
            </a:endParaRPr>
          </a:p>
        </p:txBody>
      </p:sp>
    </p:spTree>
    <p:extLst>
      <p:ext uri="{BB962C8B-B14F-4D97-AF65-F5344CB8AC3E}">
        <p14:creationId xmlns:p14="http://schemas.microsoft.com/office/powerpoint/2010/main" xmlns="" val="233577195"/>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sz="3600" b="1"/>
            </a:lvl1p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fld id="{499BFFA0-7A6E-4F55-AE4B-A21CACB5DD14}" type="datetime1">
              <a:rPr lang="es-CR">
                <a:solidFill>
                  <a:srgbClr val="464646"/>
                </a:solidFill>
              </a:rPr>
              <a:pPr>
                <a:defRPr/>
              </a:pPr>
              <a:t>26/5/2024</a:t>
            </a:fld>
            <a:endParaRPr>
              <a:solidFill>
                <a:srgbClr val="46464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a:solidFill>
                <a:srgbClr val="46464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40FC33-852D-411F-B3CD-A230CA9FDDFB}" type="slidenum">
              <a:rPr/>
              <a:pPr>
                <a:defRPr/>
              </a:pPr>
              <a:t>‹Nº›</a:t>
            </a:fld>
            <a:endParaRPr/>
          </a:p>
        </p:txBody>
      </p:sp>
    </p:spTree>
    <p:extLst>
      <p:ext uri="{BB962C8B-B14F-4D97-AF65-F5344CB8AC3E}">
        <p14:creationId xmlns:p14="http://schemas.microsoft.com/office/powerpoint/2010/main" xmlns="" val="348184030"/>
      </p:ext>
    </p:extLst>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Diapositiva de título">
    <p:bg>
      <p:bgRef idx="1001">
        <a:schemeClr val="bg2"/>
      </p:bgRef>
    </p:bg>
    <p:spTree>
      <p:nvGrpSpPr>
        <p:cNvPr id="1" name=""/>
        <p:cNvGrpSpPr/>
        <p:nvPr/>
      </p:nvGrpSpPr>
      <p:grpSpPr>
        <a:xfrm>
          <a:off x="0" y="0"/>
          <a:ext cx="0" cy="0"/>
          <a:chOff x="0" y="0"/>
          <a:chExt cx="0" cy="0"/>
        </a:xfrm>
      </p:grpSpPr>
      <p:sp>
        <p:nvSpPr>
          <p:cNvPr id="7" name="Rectangle 6"/>
          <p:cNvSpPr/>
          <p:nvPr/>
        </p:nvSpPr>
        <p:spPr>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a:p>
        </p:txBody>
      </p:sp>
      <p:sp>
        <p:nvSpPr>
          <p:cNvPr id="9" name="Subtitle 8"/>
          <p:cNvSpPr>
            <a:spLocks noGrp="1"/>
          </p:cNvSpPr>
          <p:nvPr>
            <p:ph type="subTitle" idx="1"/>
          </p:nvPr>
        </p:nvSpPr>
        <p:spPr>
          <a:xfrm>
            <a:off x="2362200" y="6050037"/>
            <a:ext cx="6515100" cy="685800"/>
          </a:xfrm>
        </p:spPr>
        <p:txBody>
          <a:bodyPr anchor="ctr"/>
          <a:lstStyle>
            <a:lvl1pPr marL="0" indent="0" algn="l" eaLnBrk="1" latinLnBrk="0" hangingPunct="1">
              <a:buNone/>
              <a:defRPr kumimoji="0" lang="es-ES" sz="2800">
                <a:solidFill>
                  <a:srgbClr val="FFFFFF"/>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pPr eaLnBrk="1" latinLnBrk="0" hangingPunct="1"/>
            <a:r>
              <a:rPr lang="es-ES"/>
              <a:t>Haga clic para modificar el estilo de subtítulo del patrón</a:t>
            </a:r>
            <a:endParaRPr/>
          </a:p>
        </p:txBody>
      </p:sp>
      <p:sp>
        <p:nvSpPr>
          <p:cNvPr id="28" name="Date Placeholder 27"/>
          <p:cNvSpPr>
            <a:spLocks noGrp="1"/>
          </p:cNvSpPr>
          <p:nvPr>
            <p:ph type="dt" sz="half" idx="10"/>
          </p:nvPr>
        </p:nvSpPr>
        <p:spPr>
          <a:xfrm>
            <a:off x="76200" y="6068699"/>
            <a:ext cx="2057400" cy="685800"/>
          </a:xfrm>
        </p:spPr>
        <p:txBody>
          <a:bodyPr>
            <a:noAutofit/>
          </a:bodyPr>
          <a:lstStyle>
            <a:lvl1pPr algn="ctr" eaLnBrk="1" latinLnBrk="0" hangingPunct="1">
              <a:defRPr kumimoji="0" lang="es-ES" sz="2000">
                <a:solidFill>
                  <a:srgbClr val="FFFFFF"/>
                </a:solidFill>
              </a:defRPr>
            </a:lvl1pPr>
            <a:extLst/>
          </a:lstStyle>
          <a:p>
            <a:pPr algn="ctr"/>
            <a:fld id="{047E157E-8DCB-4F70-A0AF-5EB586A91DD4}" type="datetime1">
              <a:rPr kumimoji="0" lang="es-ES">
                <a:solidFill>
                  <a:srgbClr val="FFFFFF"/>
                </a:solidFill>
              </a:rPr>
              <a:pPr algn="ctr"/>
              <a:t>26/05/2024</a:t>
            </a:fld>
            <a:endParaRPr kumimoji="0" lang="es-ES" sz="2000">
              <a:solidFill>
                <a:srgbClr val="FFFFFF"/>
              </a:solidFill>
            </a:endParaRPr>
          </a:p>
        </p:txBody>
      </p:sp>
      <p:sp>
        <p:nvSpPr>
          <p:cNvPr id="17" name="Footer Placeholder 16"/>
          <p:cNvSpPr>
            <a:spLocks noGrp="1"/>
          </p:cNvSpPr>
          <p:nvPr>
            <p:ph type="ftr" sz="quarter" idx="11"/>
          </p:nvPr>
        </p:nvSpPr>
        <p:spPr>
          <a:xfrm>
            <a:off x="2085393" y="236539"/>
            <a:ext cx="5867400" cy="365125"/>
          </a:xfrm>
        </p:spPr>
        <p:txBody>
          <a:bodyPr/>
          <a:lstStyle>
            <a:lvl1pPr algn="r" eaLnBrk="1" latinLnBrk="0" hangingPunct="1">
              <a:defRPr kumimoji="0" lang="es-ES">
                <a:solidFill>
                  <a:schemeClr val="tx2"/>
                </a:solidFill>
              </a:defRPr>
            </a:lvl1pPr>
            <a:extLst/>
          </a:lstStyle>
          <a:p>
            <a:pPr algn="r"/>
            <a:endParaRPr kumimoji="0" lang="es-ES">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eaLnBrk="1" latinLnBrk="0" hangingPunct="1">
              <a:defRPr kumimoji="0" lang="es-ES">
                <a:solidFill>
                  <a:schemeClr val="tx2"/>
                </a:solidFill>
              </a:defRPr>
            </a:lvl1pPr>
            <a:extLst/>
          </a:lstStyle>
          <a:p>
            <a:fld id="{8F82E0A0-C266-4798-8C8F-B9F91E9DA37E}" type="slidenum">
              <a:rPr kumimoji="0" lang="es-ES">
                <a:solidFill>
                  <a:schemeClr val="tx2"/>
                </a:solidFill>
              </a:rPr>
              <a:pPr/>
              <a:t>‹Nº›</a:t>
            </a:fld>
            <a:endParaRPr kumimoji="0" lang="es-ES">
              <a:solidFill>
                <a:schemeClr val="tx2"/>
              </a:solidFill>
            </a:endParaRPr>
          </a:p>
        </p:txBody>
      </p:sp>
      <p:sp>
        <p:nvSpPr>
          <p:cNvPr id="12" name="Rectangle 11"/>
          <p:cNvSpPr>
            <a:spLocks noGrp="1"/>
          </p:cNvSpPr>
          <p:nvPr>
            <p:ph type="title"/>
          </p:nvPr>
        </p:nvSpPr>
        <p:spPr>
          <a:xfrm>
            <a:off x="2362200" y="3124200"/>
            <a:ext cx="6477000" cy="2717800"/>
          </a:xfrm>
        </p:spPr>
        <p:txBody>
          <a:bodyPr rtlCol="0" anchor="b"/>
          <a:lstStyle>
            <a:lvl1pPr eaLnBrk="1" latinLnBrk="0" hangingPunct="1">
              <a:defRPr kumimoji="0" lang="es-ES" cap="all" baseline="0"/>
            </a:lvl1pPr>
            <a:extLst/>
          </a:lstStyle>
          <a:p>
            <a:pPr eaLnBrk="1" latinLnBrk="0" hangingPunct="1"/>
            <a:r>
              <a:rPr lang="es-ES"/>
              <a:t>Haga clic para modificar el estilo de título del patrón</a:t>
            </a:r>
            <a:endParaRPr/>
          </a:p>
        </p:txBody>
      </p:sp>
    </p:spTree>
    <p:extLst>
      <p:ext uri="{BB962C8B-B14F-4D97-AF65-F5344CB8AC3E}">
        <p14:creationId xmlns:p14="http://schemas.microsoft.com/office/powerpoint/2010/main" xmlns="" val="3927611885"/>
      </p:ext>
    </p:extLst>
  </p:cSld>
  <p:clrMapOvr>
    <a:overrideClrMapping bg1="dk1" tx1="lt1" bg2="dk2" tx2="lt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pPr eaLnBrk="1" latinLnBrk="0" hangingPunct="1"/>
            <a:r>
              <a:rPr lang="es-ES"/>
              <a:t>Haga clic para modificar el estilo de título del patrón</a:t>
            </a:r>
            <a:endParaRPr/>
          </a:p>
        </p:txBody>
      </p:sp>
      <p:sp>
        <p:nvSpPr>
          <p:cNvPr id="3" name="Rectangle 2"/>
          <p:cNvSpPr>
            <a:spLocks noGrp="1"/>
          </p:cNvSpPr>
          <p:nvPr>
            <p:ph type="dt" sz="half" idx="10"/>
          </p:nvPr>
        </p:nvSpPr>
        <p:spPr/>
        <p:txBody>
          <a:bodyPr/>
          <a:lstStyle/>
          <a:p>
            <a:fld id="{E4606EA6-EFEA-4C30-9264-4F9291A5780D}" type="datetime1">
              <a:rPr lang="es-CR"/>
              <a:pPr/>
              <a:t>26/5/2024</a:t>
            </a:fld>
            <a:endParaRPr kumimoji="0" lang="es-ES"/>
          </a:p>
        </p:txBody>
      </p:sp>
      <p:sp>
        <p:nvSpPr>
          <p:cNvPr id="4" name="Rectangle 3"/>
          <p:cNvSpPr>
            <a:spLocks noGrp="1"/>
          </p:cNvSpPr>
          <p:nvPr>
            <p:ph type="ftr" sz="quarter" idx="11"/>
          </p:nvPr>
        </p:nvSpPr>
        <p:spPr/>
        <p:txBody>
          <a:bodyPr/>
          <a:lstStyle/>
          <a:p>
            <a:endParaRPr kumimoji="0" lang="es-ES"/>
          </a:p>
        </p:txBody>
      </p:sp>
      <p:sp>
        <p:nvSpPr>
          <p:cNvPr id="5" name="Rectangle 4"/>
          <p:cNvSpPr>
            <a:spLocks noGrp="1"/>
          </p:cNvSpPr>
          <p:nvPr>
            <p:ph type="sldNum" sz="quarter" idx="12"/>
          </p:nvPr>
        </p:nvSpPr>
        <p:spPr/>
        <p:txBody>
          <a:bodyPr/>
          <a:lstStyle/>
          <a:p>
            <a:pPr algn="ctr"/>
            <a:fld id="{8F82E0A0-C266-4798-8C8F-B9F91E9DA37E}" type="slidenum">
              <a:rPr kumimoji="0" lang="es-ES" sz="1400" b="1">
                <a:solidFill>
                  <a:srgbClr val="FFFFFF"/>
                </a:solidFill>
              </a:rPr>
              <a:pPr algn="ctr"/>
              <a:t>‹Nº›</a:t>
            </a:fld>
            <a:endParaRPr kumimoji="0" lang="es-ES"/>
          </a:p>
        </p:txBody>
      </p:sp>
      <p:sp>
        <p:nvSpPr>
          <p:cNvPr id="7" name="Rectangle 6"/>
          <p:cNvSpPr>
            <a:spLocks noGrp="1"/>
          </p:cNvSpPr>
          <p:nvPr>
            <p:ph sz="quarter" idx="13"/>
          </p:nvPr>
        </p:nvSpPr>
        <p:spPr>
          <a:xfrm>
            <a:off x="609600" y="1803400"/>
            <a:ext cx="8153400" cy="43688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Tree>
    <p:extLst>
      <p:ext uri="{BB962C8B-B14F-4D97-AF65-F5344CB8AC3E}">
        <p14:creationId xmlns:p14="http://schemas.microsoft.com/office/powerpoint/2010/main" xmlns="" val="7220153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1" y="2743201"/>
            <a:ext cx="7123113" cy="1673225"/>
          </a:xfrm>
        </p:spPr>
        <p:txBody>
          <a:bodyPr anchor="t"/>
          <a:lstStyle>
            <a:lvl1pPr eaLnBrk="1" latinLnBrk="0" hangingPunct="1">
              <a:buNone/>
              <a:defRPr kumimoji="0" lang="es-ES" sz="2800">
                <a:solidFill>
                  <a:schemeClr val="tx2"/>
                </a:solidFill>
              </a:defRPr>
            </a:lvl1pPr>
            <a:lvl2pPr eaLnBrk="1" latinLnBrk="0" hangingPunct="1">
              <a:buNone/>
              <a:defRPr kumimoji="0" lang="es-ES" sz="1800">
                <a:solidFill>
                  <a:schemeClr val="tx1">
                    <a:tint val="75000"/>
                  </a:schemeClr>
                </a:solidFill>
              </a:defRPr>
            </a:lvl2pPr>
            <a:lvl3pPr eaLnBrk="1" latinLnBrk="0" hangingPunct="1">
              <a:buNone/>
              <a:defRPr kumimoji="0" lang="es-ES" sz="1600">
                <a:solidFill>
                  <a:schemeClr val="tx1">
                    <a:tint val="75000"/>
                  </a:schemeClr>
                </a:solidFill>
              </a:defRPr>
            </a:lvl3pPr>
            <a:lvl4pPr eaLnBrk="1" latinLnBrk="0" hangingPunct="1">
              <a:buNone/>
              <a:defRPr kumimoji="0" lang="es-ES" sz="1400">
                <a:solidFill>
                  <a:schemeClr val="tx1">
                    <a:tint val="75000"/>
                  </a:schemeClr>
                </a:solidFill>
              </a:defRPr>
            </a:lvl4pPr>
            <a:lvl5pPr eaLnBrk="1" latinLnBrk="0" hangingPunct="1">
              <a:buNone/>
              <a:defRPr kumimoji="0" lang="es-ES" sz="1400">
                <a:solidFill>
                  <a:schemeClr val="tx1">
                    <a:tint val="75000"/>
                  </a:schemeClr>
                </a:solidFill>
              </a:defRPr>
            </a:lvl5pPr>
            <a:extLst/>
          </a:lstStyle>
          <a:p>
            <a:pPr lvl="0" eaLnBrk="1" latinLnBrk="0" hangingPunct="1"/>
            <a:r>
              <a:rPr lang="es-ES"/>
              <a:t>Haga clic para modificar el estilo de texto del patrón</a:t>
            </a:r>
          </a:p>
        </p:txBody>
      </p:sp>
      <p:sp>
        <p:nvSpPr>
          <p:cNvPr id="7" name="Rectangle 6"/>
          <p:cNvSpPr/>
          <p:nvPr/>
        </p:nvSpPr>
        <p:spPr>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a:p>
        </p:txBody>
      </p:sp>
      <p:sp>
        <p:nvSpPr>
          <p:cNvPr id="2" name="Title 1"/>
          <p:cNvSpPr>
            <a:spLocks noGrp="1"/>
          </p:cNvSpPr>
          <p:nvPr>
            <p:ph type="title" hasCustomPrompt="1"/>
          </p:nvPr>
        </p:nvSpPr>
        <p:spPr>
          <a:xfrm>
            <a:off x="1371600" y="1600200"/>
            <a:ext cx="7620000" cy="990600"/>
          </a:xfrm>
        </p:spPr>
        <p:txBody>
          <a:bodyPr/>
          <a:lstStyle>
            <a:lvl1pPr algn="l" eaLnBrk="1" latinLnBrk="0" hangingPunct="1">
              <a:buNone/>
              <a:defRPr kumimoji="0" lang="es-ES" sz="4400" b="0" cap="none">
                <a:solidFill>
                  <a:srgbClr val="FFFFFF"/>
                </a:solidFill>
              </a:defRPr>
            </a:lvl1pPr>
            <a:extLst/>
          </a:lstStyle>
          <a:p>
            <a:r>
              <a:rPr kumimoji="0" lang="es-ES"/>
              <a:t>Haga clic para modificar el estilo de título del patrón</a:t>
            </a:r>
          </a:p>
        </p:txBody>
      </p:sp>
      <p:sp>
        <p:nvSpPr>
          <p:cNvPr id="12" name="Date Placeholder 11"/>
          <p:cNvSpPr>
            <a:spLocks noGrp="1"/>
          </p:cNvSpPr>
          <p:nvPr>
            <p:ph type="dt" sz="half" idx="10"/>
          </p:nvPr>
        </p:nvSpPr>
        <p:spPr/>
        <p:txBody>
          <a:bodyPr/>
          <a:lstStyle/>
          <a:p>
            <a:fld id="{6FCF9F07-3BC7-4570-B054-79111B0A380C}" type="datetime1">
              <a:rPr lang="es-CR"/>
              <a:pPr/>
              <a:t>26/5/2024</a:t>
            </a:fld>
            <a:endParaRPr kumimoji="0" lang="es-ES"/>
          </a:p>
        </p:txBody>
      </p:sp>
      <p:sp>
        <p:nvSpPr>
          <p:cNvPr id="13" name="Slide Number Placeholder 12"/>
          <p:cNvSpPr>
            <a:spLocks noGrp="1"/>
          </p:cNvSpPr>
          <p:nvPr>
            <p:ph type="sldNum" sz="quarter" idx="11"/>
          </p:nvPr>
        </p:nvSpPr>
        <p:spPr>
          <a:xfrm>
            <a:off x="0" y="1752601"/>
            <a:ext cx="1295400" cy="701676"/>
          </a:xfrm>
        </p:spPr>
        <p:txBody>
          <a:bodyPr>
            <a:noAutofit/>
          </a:bodyPr>
          <a:lstStyle>
            <a:lvl1pPr eaLnBrk="1" latinLnBrk="0" hangingPunct="1">
              <a:defRPr kumimoji="0" lang="es-ES" sz="2400">
                <a:solidFill>
                  <a:srgbClr val="FFFFFF"/>
                </a:solidFill>
              </a:defRPr>
            </a:lvl1pPr>
            <a:extLst/>
          </a:lstStyle>
          <a:p>
            <a:pPr algn="ctr"/>
            <a:fld id="{8F82E0A0-C266-4798-8C8F-B9F91E9DA37E}" type="slidenum">
              <a:rPr kumimoji="0" lang="es-ES" sz="2400" b="1">
                <a:solidFill>
                  <a:srgbClr val="FFFFFF"/>
                </a:solidFill>
              </a:rPr>
              <a:pPr algn="ctr"/>
              <a:t>‹Nº›</a:t>
            </a:fld>
            <a:endParaRPr kumimoji="0" lang="es-ES" sz="2400">
              <a:solidFill>
                <a:srgbClr val="FFFFFF"/>
              </a:solidFill>
            </a:endParaRPr>
          </a:p>
        </p:txBody>
      </p:sp>
      <p:sp>
        <p:nvSpPr>
          <p:cNvPr id="14" name="Footer Placeholder 13"/>
          <p:cNvSpPr>
            <a:spLocks noGrp="1"/>
          </p:cNvSpPr>
          <p:nvPr>
            <p:ph type="ftr" sz="quarter" idx="12"/>
          </p:nvPr>
        </p:nvSpPr>
        <p:spPr/>
        <p:txBody>
          <a:bodyPr/>
          <a:lstStyle/>
          <a:p>
            <a:endParaRPr kumimoji="0" lang="es-ES"/>
          </a:p>
        </p:txBody>
      </p:sp>
    </p:spTree>
    <p:extLst>
      <p:ext uri="{BB962C8B-B14F-4D97-AF65-F5344CB8AC3E}">
        <p14:creationId xmlns:p14="http://schemas.microsoft.com/office/powerpoint/2010/main" xmlns="" val="1778763316"/>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a:t>Haga clic para modificar el estilo de título del patrón</a:t>
            </a:r>
            <a:endParaRPr/>
          </a:p>
        </p:txBody>
      </p:sp>
      <p:sp>
        <p:nvSpPr>
          <p:cNvPr id="9" name="Content Placeholder 8"/>
          <p:cNvSpPr>
            <a:spLocks noGrp="1"/>
          </p:cNvSpPr>
          <p:nvPr>
            <p:ph sz="quarter" idx="13"/>
          </p:nvPr>
        </p:nvSpPr>
        <p:spPr>
          <a:xfrm>
            <a:off x="609600" y="1803402"/>
            <a:ext cx="3886200" cy="4358165"/>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
        <p:nvSpPr>
          <p:cNvPr id="11" name="Content Placeholder 10"/>
          <p:cNvSpPr>
            <a:spLocks noGrp="1"/>
          </p:cNvSpPr>
          <p:nvPr>
            <p:ph sz="quarter" idx="14"/>
          </p:nvPr>
        </p:nvSpPr>
        <p:spPr>
          <a:xfrm>
            <a:off x="4844901" y="1803399"/>
            <a:ext cx="3886200" cy="4358167"/>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
        <p:nvSpPr>
          <p:cNvPr id="8" name="Date Placeholder 7"/>
          <p:cNvSpPr>
            <a:spLocks noGrp="1"/>
          </p:cNvSpPr>
          <p:nvPr>
            <p:ph type="dt" sz="half" idx="15"/>
          </p:nvPr>
        </p:nvSpPr>
        <p:spPr/>
        <p:txBody>
          <a:bodyPr rtlCol="0"/>
          <a:lstStyle/>
          <a:p>
            <a:fld id="{E4606EA6-EFEA-4C30-9264-4F9291A5780D}" type="datetime1">
              <a:rPr lang="es-CR"/>
              <a:pPr/>
              <a:t>26/5/2024</a:t>
            </a:fld>
            <a:endParaRPr kumimoji="0" lang="es-ES"/>
          </a:p>
        </p:txBody>
      </p:sp>
      <p:sp>
        <p:nvSpPr>
          <p:cNvPr id="10" name="Slide Number Placeholder 9"/>
          <p:cNvSpPr>
            <a:spLocks noGrp="1"/>
          </p:cNvSpPr>
          <p:nvPr>
            <p:ph type="sldNum" sz="quarter" idx="16"/>
          </p:nvPr>
        </p:nvSpPr>
        <p:spPr/>
        <p:txBody>
          <a:bodyPr rtlCol="0"/>
          <a:lstStyle/>
          <a:p>
            <a:pPr algn="ctr"/>
            <a:fld id="{8F82E0A0-C266-4798-8C8F-B9F91E9DA37E}" type="slidenum">
              <a:rPr kumimoji="0" lang="es-ES" sz="1400" b="1">
                <a:solidFill>
                  <a:srgbClr val="FFFFFF"/>
                </a:solidFill>
              </a:rPr>
              <a:pPr algn="ctr"/>
              <a:t>‹Nº›</a:t>
            </a:fld>
            <a:endParaRPr kumimoji="0" lang="es-ES"/>
          </a:p>
        </p:txBody>
      </p:sp>
      <p:sp>
        <p:nvSpPr>
          <p:cNvPr id="12" name="Footer Placeholder 11"/>
          <p:cNvSpPr>
            <a:spLocks noGrp="1"/>
          </p:cNvSpPr>
          <p:nvPr>
            <p:ph type="ftr" sz="quarter" idx="17"/>
          </p:nvPr>
        </p:nvSpPr>
        <p:spPr/>
        <p:txBody>
          <a:bodyPr rtlCol="0"/>
          <a:lstStyle/>
          <a:p>
            <a:endParaRPr kumimoji="0" lang="es-ES"/>
          </a:p>
        </p:txBody>
      </p:sp>
    </p:spTree>
    <p:extLst>
      <p:ext uri="{BB962C8B-B14F-4D97-AF65-F5344CB8AC3E}">
        <p14:creationId xmlns:p14="http://schemas.microsoft.com/office/powerpoint/2010/main" xmlns="" val="2816116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F460554-6652-42C6-AF08-2A7437DE5E6A}" type="datetime1">
              <a:rPr lang="es-ES"/>
              <a:pPr>
                <a:defRPr/>
              </a:pPr>
              <a:t>26/05/2024</a:t>
            </a:fld>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3F1A554E-BE8A-4DB8-BA2C-983E96B7F7B3}" type="slidenum">
              <a:rPr lang="es-ES"/>
              <a:pPr>
                <a:defRPr/>
              </a:pPr>
              <a:t>‹Nº›</a:t>
            </a:fld>
            <a:endParaRPr lang="es-ES"/>
          </a:p>
        </p:txBody>
      </p:sp>
    </p:spTree>
  </p:cSld>
  <p:clrMapOvr>
    <a:masterClrMapping/>
  </p:clrMapOvr>
  <p:transition>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12648" y="157480"/>
            <a:ext cx="8153400" cy="1341120"/>
          </a:xfrm>
        </p:spPr>
        <p:txBody>
          <a:bodyPr anchor="b"/>
          <a:lstStyle>
            <a:lvl1pPr eaLnBrk="1" latinLnBrk="0" hangingPunct="1">
              <a:defRPr kumimoji="0" lang="es-ES"/>
            </a:lvl1pPr>
            <a:extLst/>
          </a:lstStyle>
          <a:p>
            <a:pPr eaLnBrk="1" latinLnBrk="0" hangingPunct="1"/>
            <a:r>
              <a:rPr lang="es-ES"/>
              <a:t>Haga clic para modificar el estilo de título del patrón</a:t>
            </a:r>
            <a:endParaRPr/>
          </a:p>
        </p:txBody>
      </p:sp>
      <p:sp>
        <p:nvSpPr>
          <p:cNvPr id="11" name="Content Placeholder 10"/>
          <p:cNvSpPr>
            <a:spLocks noGrp="1"/>
          </p:cNvSpPr>
          <p:nvPr>
            <p:ph sz="quarter" idx="13"/>
          </p:nvPr>
        </p:nvSpPr>
        <p:spPr>
          <a:xfrm>
            <a:off x="609600" y="2559757"/>
            <a:ext cx="3886200" cy="35052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
        <p:nvSpPr>
          <p:cNvPr id="13" name="Content Placeholder 12"/>
          <p:cNvSpPr>
            <a:spLocks noGrp="1"/>
          </p:cNvSpPr>
          <p:nvPr>
            <p:ph sz="quarter" idx="14"/>
          </p:nvPr>
        </p:nvSpPr>
        <p:spPr>
          <a:xfrm>
            <a:off x="4800600" y="2559757"/>
            <a:ext cx="3886200" cy="35052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
        <p:nvSpPr>
          <p:cNvPr id="10" name="Date Placeholder 9"/>
          <p:cNvSpPr>
            <a:spLocks noGrp="1"/>
          </p:cNvSpPr>
          <p:nvPr>
            <p:ph type="dt" sz="half" idx="15"/>
          </p:nvPr>
        </p:nvSpPr>
        <p:spPr/>
        <p:txBody>
          <a:bodyPr rtlCol="0"/>
          <a:lstStyle/>
          <a:p>
            <a:fld id="{E4606EA6-EFEA-4C30-9264-4F9291A5780D}" type="datetime1">
              <a:rPr lang="es-CR"/>
              <a:pPr/>
              <a:t>26/5/2024</a:t>
            </a:fld>
            <a:endParaRPr kumimoji="0" lang="es-ES"/>
          </a:p>
        </p:txBody>
      </p:sp>
      <p:sp>
        <p:nvSpPr>
          <p:cNvPr id="12" name="Slide Number Placeholder 11"/>
          <p:cNvSpPr>
            <a:spLocks noGrp="1"/>
          </p:cNvSpPr>
          <p:nvPr>
            <p:ph type="sldNum" sz="quarter" idx="16"/>
          </p:nvPr>
        </p:nvSpPr>
        <p:spPr/>
        <p:txBody>
          <a:bodyPr rtlCol="0"/>
          <a:lstStyle/>
          <a:p>
            <a:pPr algn="ctr"/>
            <a:fld id="{8F82E0A0-C266-4798-8C8F-B9F91E9DA37E}" type="slidenum">
              <a:rPr kumimoji="0" lang="es-ES" sz="1400" b="1">
                <a:solidFill>
                  <a:srgbClr val="FFFFFF"/>
                </a:solidFill>
              </a:rPr>
              <a:pPr algn="ctr"/>
              <a:t>‹Nº›</a:t>
            </a:fld>
            <a:endParaRPr kumimoji="0" lang="es-ES"/>
          </a:p>
        </p:txBody>
      </p:sp>
      <p:sp>
        <p:nvSpPr>
          <p:cNvPr id="14" name="Footer Placeholder 13"/>
          <p:cNvSpPr>
            <a:spLocks noGrp="1"/>
          </p:cNvSpPr>
          <p:nvPr>
            <p:ph type="ftr" sz="quarter" idx="17"/>
          </p:nvPr>
        </p:nvSpPr>
        <p:spPr/>
        <p:txBody>
          <a:bodyPr rtlCol="0"/>
          <a:lstStyle/>
          <a:p>
            <a:endParaRPr kumimoji="0" lang="es-ES"/>
          </a:p>
        </p:txBody>
      </p:sp>
      <p:sp>
        <p:nvSpPr>
          <p:cNvPr id="16" name="Text Placeholder 15"/>
          <p:cNvSpPr>
            <a:spLocks noGrp="1"/>
          </p:cNvSpPr>
          <p:nvPr>
            <p:ph type="body" sz="quarter" idx="18"/>
          </p:nvPr>
        </p:nvSpPr>
        <p:spPr>
          <a:xfrm>
            <a:off x="609600" y="1816383"/>
            <a:ext cx="3886200" cy="707136"/>
          </a:xfrm>
          <a:solidFill>
            <a:schemeClr val="accent2"/>
          </a:solidFill>
        </p:spPr>
        <p:txBody>
          <a:bodyPr rtlCol="0" anchor="ctr"/>
          <a:lstStyle>
            <a:lvl1pPr eaLnBrk="1" latinLnBrk="0" hangingPunct="1">
              <a:buFontTx/>
              <a:buNone/>
              <a:defRPr kumimoji="0" lang="es-ES" sz="2000" b="1">
                <a:solidFill>
                  <a:srgbClr val="FFFFFF"/>
                </a:solidFill>
              </a:defRPr>
            </a:lvl1pPr>
            <a:extLst/>
          </a:lstStyle>
          <a:p>
            <a:pPr lvl="0" eaLnBrk="1" latinLnBrk="0" hangingPunct="1"/>
            <a:r>
              <a:rPr lang="es-ES"/>
              <a:t>Haga clic para modificar el estilo de texto del patrón</a:t>
            </a:r>
          </a:p>
        </p:txBody>
      </p:sp>
      <p:sp>
        <p:nvSpPr>
          <p:cNvPr id="15" name="Text Placeholder 14"/>
          <p:cNvSpPr>
            <a:spLocks noGrp="1"/>
          </p:cNvSpPr>
          <p:nvPr>
            <p:ph type="body" sz="quarter" idx="19"/>
          </p:nvPr>
        </p:nvSpPr>
        <p:spPr>
          <a:xfrm>
            <a:off x="4800600" y="1816383"/>
            <a:ext cx="3886200" cy="707136"/>
          </a:xfrm>
          <a:solidFill>
            <a:schemeClr val="accent4"/>
          </a:solidFill>
        </p:spPr>
        <p:txBody>
          <a:bodyPr rtlCol="0" anchor="ctr"/>
          <a:lstStyle>
            <a:lvl1pPr eaLnBrk="1" latinLnBrk="0" hangingPunct="1">
              <a:buFontTx/>
              <a:buNone/>
              <a:defRPr kumimoji="0" lang="es-ES" sz="2000" b="1">
                <a:solidFill>
                  <a:srgbClr val="FFFFFF"/>
                </a:solidFill>
              </a:defRPr>
            </a:lvl1pPr>
            <a:extLst/>
          </a:lstStyle>
          <a:p>
            <a:pPr lvl="0" eaLnBrk="1" latinLnBrk="0" hangingPunct="1"/>
            <a:r>
              <a:rPr lang="es-ES"/>
              <a:t>Haga clic para modificar el estilo de texto del patrón</a:t>
            </a:r>
          </a:p>
        </p:txBody>
      </p:sp>
    </p:spTree>
    <p:extLst>
      <p:ext uri="{BB962C8B-B14F-4D97-AF65-F5344CB8AC3E}">
        <p14:creationId xmlns:p14="http://schemas.microsoft.com/office/powerpoint/2010/main" xmlns="" val="12749413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a:t>Haga clic para modificar el estilo de título del patrón</a:t>
            </a:r>
            <a:endParaRPr/>
          </a:p>
        </p:txBody>
      </p:sp>
      <p:sp>
        <p:nvSpPr>
          <p:cNvPr id="3" name="Date Placeholder 2"/>
          <p:cNvSpPr>
            <a:spLocks noGrp="1"/>
          </p:cNvSpPr>
          <p:nvPr>
            <p:ph type="dt" sz="half" idx="10"/>
          </p:nvPr>
        </p:nvSpPr>
        <p:spPr/>
        <p:txBody>
          <a:bodyPr/>
          <a:lstStyle/>
          <a:p>
            <a:fld id="{6DFADB5D-B7A0-47E3-AD2D-B1A6F8614213}" type="datetime1">
              <a:rPr lang="es-CR"/>
              <a:pPr/>
              <a:t>26/5/2024</a:t>
            </a:fld>
            <a:endParaRPr kumimoji="0" lang="es-ES"/>
          </a:p>
        </p:txBody>
      </p:sp>
      <p:sp>
        <p:nvSpPr>
          <p:cNvPr id="4" name="Footer Placeholder 3"/>
          <p:cNvSpPr>
            <a:spLocks noGrp="1"/>
          </p:cNvSpPr>
          <p:nvPr>
            <p:ph type="ftr" sz="quarter" idx="11"/>
          </p:nvPr>
        </p:nvSpPr>
        <p:spPr/>
        <p:txBody>
          <a:bodyPr/>
          <a:lstStyle/>
          <a:p>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rgbClr val="FFFFFF"/>
                </a:solidFill>
              </a:defRPr>
            </a:lvl1pPr>
            <a:extLst/>
          </a:lstStyle>
          <a:p>
            <a:fld id="{A3F7CB7D-F184-43C7-B6FD-03D728E1BBFF}" type="slidenum">
              <a:rPr kumimoji="0" lang="es-ES">
                <a:solidFill>
                  <a:srgbClr val="FFFFFF"/>
                </a:solidFill>
              </a:rPr>
              <a:pPr/>
              <a:t>‹Nº›</a:t>
            </a:fld>
            <a:endParaRPr kumimoji="0" lang="es-ES">
              <a:solidFill>
                <a:srgbClr val="FFFFFF"/>
              </a:solidFill>
            </a:endParaRPr>
          </a:p>
        </p:txBody>
      </p:sp>
    </p:spTree>
    <p:extLst>
      <p:ext uri="{BB962C8B-B14F-4D97-AF65-F5344CB8AC3E}">
        <p14:creationId xmlns:p14="http://schemas.microsoft.com/office/powerpoint/2010/main" xmlns="" val="38017543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68126-03FC-49C0-B9B8-2B561CCC3D90}" type="datetime1">
              <a:rPr lang="es-CR"/>
              <a:pPr/>
              <a:t>26/5/2024</a:t>
            </a:fld>
            <a:endParaRPr kumimoji="0" lang="es-ES"/>
          </a:p>
        </p:txBody>
      </p:sp>
      <p:sp>
        <p:nvSpPr>
          <p:cNvPr id="3" name="Footer Placeholder 2"/>
          <p:cNvSpPr>
            <a:spLocks noGrp="1"/>
          </p:cNvSpPr>
          <p:nvPr>
            <p:ph type="ftr" sz="quarter" idx="11"/>
          </p:nvPr>
        </p:nvSpPr>
        <p:spPr/>
        <p:txBody>
          <a:bodyPr/>
          <a:lstStyle/>
          <a:p>
            <a:endParaRPr kumimoji="0" lang="es-ES"/>
          </a:p>
        </p:txBody>
      </p:sp>
      <p:sp>
        <p:nvSpPr>
          <p:cNvPr id="4" name="Slide Number Placeholder 3"/>
          <p:cNvSpPr>
            <a:spLocks noGrp="1"/>
          </p:cNvSpPr>
          <p:nvPr>
            <p:ph type="sldNum" sz="quarter" idx="12"/>
          </p:nvPr>
        </p:nvSpPr>
        <p:spPr>
          <a:xfrm>
            <a:off x="0" y="6248400"/>
            <a:ext cx="533400" cy="381000"/>
          </a:xfrm>
        </p:spPr>
        <p:txBody>
          <a:bodyPr/>
          <a:lstStyle>
            <a:lvl1pPr eaLnBrk="1" latinLnBrk="0" hangingPunct="1">
              <a:defRPr kumimoji="0" lang="es-ES">
                <a:solidFill>
                  <a:schemeClr val="tx2"/>
                </a:solidFill>
              </a:defRPr>
            </a:lvl1pPr>
            <a:extLst/>
          </a:lstStyle>
          <a:p>
            <a:fld id="{A3F7CB7D-F184-43C7-B6FD-03D728E1BBFF}" type="slidenum">
              <a:rPr kumimoji="0" lang="es-ES">
                <a:solidFill>
                  <a:schemeClr val="tx2"/>
                </a:solidFill>
              </a:rPr>
              <a:pPr/>
              <a:t>‹Nº›</a:t>
            </a:fld>
            <a:endParaRPr kumimoji="0" lang="es-ES">
              <a:solidFill>
                <a:schemeClr val="tx2"/>
              </a:solidFill>
            </a:endParaRPr>
          </a:p>
        </p:txBody>
      </p:sp>
    </p:spTree>
    <p:extLst>
      <p:ext uri="{BB962C8B-B14F-4D97-AF65-F5344CB8AC3E}">
        <p14:creationId xmlns:p14="http://schemas.microsoft.com/office/powerpoint/2010/main" xmlns="" val="30367753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157480"/>
            <a:ext cx="8153400" cy="1341120"/>
          </a:xfrm>
        </p:spPr>
        <p:txBody>
          <a:bodyPr anchor="b"/>
          <a:lstStyle>
            <a:lvl1pPr algn="l" eaLnBrk="1" latinLnBrk="0" hangingPunct="1">
              <a:buNone/>
              <a:defRPr kumimoji="0" lang="es-ES" sz="4200" b="0"/>
            </a:lvl1pPr>
            <a:extLst/>
          </a:lstStyle>
          <a:p>
            <a:pPr eaLnBrk="1" latinLnBrk="0" hangingPunct="1"/>
            <a:r>
              <a:rPr lang="es-ES"/>
              <a:t>Haga clic para modificar el estilo de título del patrón</a:t>
            </a:r>
            <a:endParaRPr/>
          </a:p>
        </p:txBody>
      </p:sp>
      <p:sp>
        <p:nvSpPr>
          <p:cNvPr id="5" name="Date Placeholder 4"/>
          <p:cNvSpPr>
            <a:spLocks noGrp="1"/>
          </p:cNvSpPr>
          <p:nvPr>
            <p:ph type="dt" sz="half" idx="10"/>
          </p:nvPr>
        </p:nvSpPr>
        <p:spPr/>
        <p:txBody>
          <a:bodyPr/>
          <a:lstStyle/>
          <a:p>
            <a:fld id="{F49A8198-4617-485E-9585-4840B69DBBA6}" type="datetime1">
              <a:rPr lang="es-CR"/>
              <a:pPr/>
              <a:t>26/5/2024</a:t>
            </a:fld>
            <a:endParaRPr kumimoji="0" lang="es-ES"/>
          </a:p>
        </p:txBody>
      </p:sp>
      <p:sp>
        <p:nvSpPr>
          <p:cNvPr id="6" name="Footer Placeholder 5"/>
          <p:cNvSpPr>
            <a:spLocks noGrp="1"/>
          </p:cNvSpPr>
          <p:nvPr>
            <p:ph type="ftr" sz="quarter" idx="11"/>
          </p:nvPr>
        </p:nvSpPr>
        <p:spPr/>
        <p:txBody>
          <a:bodyPr/>
          <a:lstStyle/>
          <a:p>
            <a:endParaRPr kumimoji="0" lang="es-ES"/>
          </a:p>
        </p:txBody>
      </p:sp>
      <p:sp>
        <p:nvSpPr>
          <p:cNvPr id="7" name="Slide Number Placeholder 6"/>
          <p:cNvSpPr>
            <a:spLocks noGrp="1"/>
          </p:cNvSpPr>
          <p:nvPr>
            <p:ph type="sldNum" sz="quarter" idx="12"/>
          </p:nvPr>
        </p:nvSpPr>
        <p:spPr/>
        <p:txBody>
          <a:bodyPr/>
          <a:lstStyle>
            <a:lvl1pPr eaLnBrk="1" latinLnBrk="0" hangingPunct="1">
              <a:defRPr kumimoji="0" lang="es-ES">
                <a:solidFill>
                  <a:srgbClr val="FFFFFF"/>
                </a:solidFill>
              </a:defRPr>
            </a:lvl1pPr>
            <a:extLst/>
          </a:lstStyle>
          <a:p>
            <a:fld id="{A3F7CB7D-F184-43C7-B6FD-03D728E1BBFF}" type="slidenum">
              <a:rPr kumimoji="0" lang="es-ES">
                <a:solidFill>
                  <a:srgbClr val="FFFFFF"/>
                </a:solidFill>
              </a:rPr>
              <a:pPr/>
              <a:t>‹Nº›</a:t>
            </a:fld>
            <a:endParaRPr kumimoji="0" lang="es-ES">
              <a:solidFill>
                <a:srgbClr val="FFFFFF"/>
              </a:solidFill>
            </a:endParaRPr>
          </a:p>
        </p:txBody>
      </p:sp>
      <p:sp>
        <p:nvSpPr>
          <p:cNvPr id="3" name="Text Placeholder 2"/>
          <p:cNvSpPr>
            <a:spLocks noGrp="1"/>
          </p:cNvSpPr>
          <p:nvPr>
            <p:ph type="body" idx="1"/>
          </p:nvPr>
        </p:nvSpPr>
        <p:spPr>
          <a:xfrm>
            <a:off x="609600" y="1905000"/>
            <a:ext cx="1600200" cy="41656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eaLnBrk="1" latinLnBrk="0" hangingPunct="1">
              <a:spcAft>
                <a:spcPts val="1000"/>
              </a:spcAft>
              <a:buNone/>
              <a:defRPr kumimoji="0" lang="es-ES" sz="1800"/>
            </a:lvl1pPr>
            <a:lvl2pPr eaLnBrk="1" latinLnBrk="0" hangingPunct="1">
              <a:buNone/>
              <a:defRPr kumimoji="0" lang="es-ES" sz="1200"/>
            </a:lvl2pPr>
            <a:lvl3pPr eaLnBrk="1" latinLnBrk="0" hangingPunct="1">
              <a:buNone/>
              <a:defRPr kumimoji="0" lang="es-ES" sz="1000"/>
            </a:lvl3pPr>
            <a:lvl4pPr eaLnBrk="1" latinLnBrk="0" hangingPunct="1">
              <a:buNone/>
              <a:defRPr kumimoji="0" lang="es-ES" sz="900"/>
            </a:lvl4pPr>
            <a:lvl5pPr eaLnBrk="1" latinLnBrk="0" hangingPunct="1">
              <a:buNone/>
              <a:defRPr kumimoji="0" lang="es-ES" sz="900"/>
            </a:lvl5pPr>
            <a:extLst/>
          </a:lstStyle>
          <a:p>
            <a:pPr lvl="0" eaLnBrk="1" latinLnBrk="0" hangingPunct="1"/>
            <a:r>
              <a:rPr lang="es-ES"/>
              <a:t>Haga clic para modificar el estilo de texto del patrón</a:t>
            </a:r>
          </a:p>
        </p:txBody>
      </p:sp>
      <p:sp>
        <p:nvSpPr>
          <p:cNvPr id="9" name="Content Placeholder 8"/>
          <p:cNvSpPr>
            <a:spLocks noGrp="1"/>
          </p:cNvSpPr>
          <p:nvPr>
            <p:ph sz="quarter" idx="13"/>
          </p:nvPr>
        </p:nvSpPr>
        <p:spPr>
          <a:xfrm>
            <a:off x="2362200" y="1905000"/>
            <a:ext cx="6400800" cy="42672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Tree>
    <p:extLst>
      <p:ext uri="{BB962C8B-B14F-4D97-AF65-F5344CB8AC3E}">
        <p14:creationId xmlns:p14="http://schemas.microsoft.com/office/powerpoint/2010/main" xmlns="" val="4886559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57668" y="0"/>
            <a:ext cx="7586332" cy="4559808"/>
          </a:xfrm>
          <a:solidFill>
            <a:schemeClr val="tx2">
              <a:shade val="50000"/>
            </a:schemeClr>
          </a:solidFill>
          <a:ln>
            <a:noFill/>
          </a:ln>
        </p:spPr>
        <p:txBody>
          <a:bodyPr/>
          <a:lstStyle>
            <a:lvl1pPr eaLnBrk="1" latinLnBrk="0" hangingPunct="1">
              <a:buNone/>
              <a:defRPr kumimoji="0" lang="es-ES" sz="3200"/>
            </a:lvl1pPr>
            <a:extLst/>
          </a:lstStyle>
          <a:p>
            <a:r>
              <a:rPr kumimoji="0" lang="es-ES"/>
              <a:t>Haga clic en el icono para agregar una imagen</a:t>
            </a:r>
          </a:p>
        </p:txBody>
      </p:sp>
      <p:sp>
        <p:nvSpPr>
          <p:cNvPr id="4" name="Text Placeholder 3"/>
          <p:cNvSpPr>
            <a:spLocks noGrp="1"/>
          </p:cNvSpPr>
          <p:nvPr>
            <p:ph type="body" sz="half" idx="2"/>
          </p:nvPr>
        </p:nvSpPr>
        <p:spPr>
          <a:xfrm>
            <a:off x="1600200" y="5486400"/>
            <a:ext cx="7315200" cy="685800"/>
          </a:xfrm>
        </p:spPr>
        <p:txBody>
          <a:bodyPr/>
          <a:lstStyle>
            <a:lvl1pPr marL="0" indent="0" eaLnBrk="1" latinLnBrk="0" hangingPunct="1">
              <a:buFontTx/>
              <a:buNone/>
              <a:defRPr kumimoji="0" lang="es-ES" sz="1700"/>
            </a:lvl1pPr>
            <a:lvl2pPr eaLnBrk="1" latinLnBrk="0" hangingPunct="1">
              <a:buFontTx/>
              <a:buNone/>
              <a:defRPr kumimoji="0" lang="es-ES" sz="1200"/>
            </a:lvl2pPr>
            <a:lvl3pPr eaLnBrk="1" latinLnBrk="0" hangingPunct="1">
              <a:buFontTx/>
              <a:buNone/>
              <a:defRPr kumimoji="0" lang="es-ES" sz="1000"/>
            </a:lvl3pPr>
            <a:lvl4pPr eaLnBrk="1" latinLnBrk="0" hangingPunct="1">
              <a:buFontTx/>
              <a:buNone/>
              <a:defRPr kumimoji="0" lang="es-ES" sz="900"/>
            </a:lvl4pPr>
            <a:lvl5pPr eaLnBrk="1" latinLnBrk="0" hangingPunct="1">
              <a:buFontTx/>
              <a:buNone/>
              <a:defRPr kumimoji="0" lang="es-ES" sz="900"/>
            </a:lvl5pPr>
            <a:extLst/>
          </a:lstStyle>
          <a:p>
            <a:pPr lvl="0" eaLnBrk="1" latinLnBrk="0" hangingPunct="1"/>
            <a:r>
              <a:rPr lang="es-ES"/>
              <a:t>Haga clic para modificar el estilo de texto del patrón</a:t>
            </a:r>
          </a:p>
        </p:txBody>
      </p:sp>
      <p:sp>
        <p:nvSpPr>
          <p:cNvPr id="8" name="Rectangle 7"/>
          <p:cNvSpPr/>
          <p:nvPr/>
        </p:nvSpPr>
        <p:spPr>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a:p>
        </p:txBody>
      </p:sp>
      <p:sp>
        <p:nvSpPr>
          <p:cNvPr id="10" name="Rectangle 9"/>
          <p:cNvSpPr/>
          <p:nvPr/>
        </p:nvSpPr>
        <p:spPr>
          <a:xfrm>
            <a:off x="1545336" y="4654296"/>
            <a:ext cx="7589520"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a:p>
        </p:txBody>
      </p:sp>
      <p:sp>
        <p:nvSpPr>
          <p:cNvPr id="2" name="Title 1"/>
          <p:cNvSpPr>
            <a:spLocks noGrp="1"/>
          </p:cNvSpPr>
          <p:nvPr>
            <p:ph type="title"/>
          </p:nvPr>
        </p:nvSpPr>
        <p:spPr>
          <a:xfrm>
            <a:off x="1600200" y="4724400"/>
            <a:ext cx="7315200" cy="609600"/>
          </a:xfrm>
        </p:spPr>
        <p:txBody>
          <a:bodyPr anchor="ctr"/>
          <a:lstStyle>
            <a:lvl1pPr algn="l" eaLnBrk="1" latinLnBrk="0" hangingPunct="1">
              <a:buNone/>
              <a:defRPr kumimoji="0" lang="es-ES" sz="2800" b="0">
                <a:solidFill>
                  <a:srgbClr val="FFFFFF"/>
                </a:solidFill>
              </a:defRPr>
            </a:lvl1pPr>
            <a:extLst/>
          </a:lstStyle>
          <a:p>
            <a:pPr eaLnBrk="1" latinLnBrk="0" hangingPunct="1"/>
            <a:r>
              <a:rPr lang="es-ES"/>
              <a:t>Haga clic para modificar el estilo de título del patrón</a:t>
            </a:r>
            <a:endParaRPr/>
          </a:p>
        </p:txBody>
      </p:sp>
      <p:sp>
        <p:nvSpPr>
          <p:cNvPr id="11" name="Rectangle 10"/>
          <p:cNvSpPr/>
          <p:nvPr/>
        </p:nvSpPr>
        <p:spPr>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a:p>
        </p:txBody>
      </p:sp>
      <p:sp>
        <p:nvSpPr>
          <p:cNvPr id="12" name="Date Placeholder 11"/>
          <p:cNvSpPr>
            <a:spLocks noGrp="1"/>
          </p:cNvSpPr>
          <p:nvPr>
            <p:ph type="dt" sz="half" idx="10"/>
          </p:nvPr>
        </p:nvSpPr>
        <p:spPr>
          <a:xfrm>
            <a:off x="6248400" y="6248400"/>
            <a:ext cx="2667000" cy="365125"/>
          </a:xfrm>
        </p:spPr>
        <p:txBody>
          <a:bodyPr rtlCol="0"/>
          <a:lstStyle/>
          <a:p>
            <a:fld id="{E4606EA6-EFEA-4C30-9264-4F9291A5780D}" type="datetime1">
              <a:rPr lang="es-CR"/>
              <a:pPr/>
              <a:t>26/5/2024</a:t>
            </a:fld>
            <a:endParaRPr kumimoji="0" lang="es-ES"/>
          </a:p>
        </p:txBody>
      </p:sp>
      <p:sp>
        <p:nvSpPr>
          <p:cNvPr id="13" name="Slide Number Placeholder 12"/>
          <p:cNvSpPr>
            <a:spLocks noGrp="1"/>
          </p:cNvSpPr>
          <p:nvPr>
            <p:ph type="sldNum" sz="quarter" idx="11"/>
          </p:nvPr>
        </p:nvSpPr>
        <p:spPr>
          <a:xfrm>
            <a:off x="0" y="4667249"/>
            <a:ext cx="1447800" cy="663579"/>
          </a:xfrm>
        </p:spPr>
        <p:txBody>
          <a:bodyPr rtlCol="0"/>
          <a:lstStyle>
            <a:lvl1pPr eaLnBrk="1" latinLnBrk="0" hangingPunct="1">
              <a:defRPr kumimoji="0" lang="es-ES" sz="2800"/>
            </a:lvl1pPr>
            <a:extLst/>
          </a:lstStyle>
          <a:p>
            <a:pPr algn="ctr"/>
            <a:fld id="{8F82E0A0-C266-4798-8C8F-B9F91E9DA37E}" type="slidenum">
              <a:rPr kumimoji="0" lang="es-ES" sz="2800" b="1">
                <a:solidFill>
                  <a:srgbClr val="FFFFFF"/>
                </a:solidFill>
              </a:rPr>
              <a:pPr algn="ctr"/>
              <a:t>‹Nº›</a:t>
            </a:fld>
            <a:endParaRPr kumimoji="0" lang="es-ES" sz="2800"/>
          </a:p>
        </p:txBody>
      </p:sp>
      <p:sp>
        <p:nvSpPr>
          <p:cNvPr id="14" name="Footer Placeholder 13"/>
          <p:cNvSpPr>
            <a:spLocks noGrp="1"/>
          </p:cNvSpPr>
          <p:nvPr>
            <p:ph type="ftr" sz="quarter" idx="12"/>
          </p:nvPr>
        </p:nvSpPr>
        <p:spPr>
          <a:xfrm>
            <a:off x="1600200" y="6248207"/>
            <a:ext cx="4572000" cy="365125"/>
          </a:xfrm>
        </p:spPr>
        <p:txBody>
          <a:bodyPr rtlCol="0"/>
          <a:lstStyle/>
          <a:p>
            <a:endParaRPr kumimoji="0" lang="es-ES"/>
          </a:p>
        </p:txBody>
      </p:sp>
    </p:spTree>
    <p:extLst>
      <p:ext uri="{BB962C8B-B14F-4D97-AF65-F5344CB8AC3E}">
        <p14:creationId xmlns:p14="http://schemas.microsoft.com/office/powerpoint/2010/main" xmlns="" val="2181353083"/>
      </p:ext>
    </p:extLst>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sz="3600" b="1"/>
            </a:lvl1p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fld id="{499BFFA0-7A6E-4F55-AE4B-A21CACB5DD14}" type="datetime1">
              <a:rPr lang="es-ES"/>
              <a:pPr>
                <a:defRPr/>
              </a:pPr>
              <a:t>26/05/2024</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540FC33-852D-411F-B3CD-A230CA9FDDFB}" type="slidenum">
              <a:rPr lang="es-ES"/>
              <a:pPr>
                <a:defRPr/>
              </a:pPr>
              <a:t>‹Nº›</a:t>
            </a:fld>
            <a:endParaRPr lang="es-ES"/>
          </a:p>
        </p:txBody>
      </p:sp>
    </p:spTree>
    <p:extLst>
      <p:ext uri="{BB962C8B-B14F-4D97-AF65-F5344CB8AC3E}">
        <p14:creationId xmlns:p14="http://schemas.microsoft.com/office/powerpoint/2010/main" xmlns="" val="2689150543"/>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50"/>
            <a:ext cx="3008313" cy="1162051"/>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2" y="1435104"/>
            <a:ext cx="3008313" cy="4691063"/>
          </a:xfrm>
        </p:spPr>
        <p:txBody>
          <a:bodyPr/>
          <a:lstStyle>
            <a:lvl1pPr marL="0" indent="0">
              <a:buNone/>
              <a:defRPr sz="1400"/>
            </a:lvl1pPr>
            <a:lvl2pPr marL="457048" indent="0">
              <a:buNone/>
              <a:defRPr sz="1200"/>
            </a:lvl2pPr>
            <a:lvl3pPr marL="914096" indent="0">
              <a:buNone/>
              <a:defRPr sz="1000"/>
            </a:lvl3pPr>
            <a:lvl4pPr marL="1371143" indent="0">
              <a:buNone/>
              <a:defRPr sz="900"/>
            </a:lvl4pPr>
            <a:lvl5pPr marL="1828192" indent="0">
              <a:buNone/>
              <a:defRPr sz="900"/>
            </a:lvl5pPr>
            <a:lvl6pPr marL="2285240" indent="0">
              <a:buNone/>
              <a:defRPr sz="900"/>
            </a:lvl6pPr>
            <a:lvl7pPr marL="2742288" indent="0">
              <a:buNone/>
              <a:defRPr sz="900"/>
            </a:lvl7pPr>
            <a:lvl8pPr marL="3199335" indent="0">
              <a:buNone/>
              <a:defRPr sz="900"/>
            </a:lvl8pPr>
            <a:lvl9pPr marL="3656384"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398F3BC3-01B4-47A6-8E0A-6535A9E84796}" type="datetime1">
              <a:rPr lang="es-ES"/>
              <a:pPr>
                <a:defRPr/>
              </a:pPr>
              <a:t>26/05/2024</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3492E7D3-7C3B-4D25-BDF7-3F9EBE723A36}" type="slidenum">
              <a:rPr lang="es-ES"/>
              <a:pPr>
                <a:defRPr/>
              </a:pPr>
              <a:t>‹Nº›</a:t>
            </a:fld>
            <a:endParaRPr lang="es-E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5"/>
            <a:ext cx="5486400" cy="566739"/>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048" indent="0">
              <a:buNone/>
              <a:defRPr sz="2800"/>
            </a:lvl2pPr>
            <a:lvl3pPr marL="914096" indent="0">
              <a:buNone/>
              <a:defRPr sz="2400"/>
            </a:lvl3pPr>
            <a:lvl4pPr marL="1371143" indent="0">
              <a:buNone/>
              <a:defRPr sz="2000"/>
            </a:lvl4pPr>
            <a:lvl5pPr marL="1828192" indent="0">
              <a:buNone/>
              <a:defRPr sz="2000"/>
            </a:lvl5pPr>
            <a:lvl6pPr marL="2285240" indent="0">
              <a:buNone/>
              <a:defRPr sz="2000"/>
            </a:lvl6pPr>
            <a:lvl7pPr marL="2742288" indent="0">
              <a:buNone/>
              <a:defRPr sz="2000"/>
            </a:lvl7pPr>
            <a:lvl8pPr marL="3199335" indent="0">
              <a:buNone/>
              <a:defRPr sz="2000"/>
            </a:lvl8pPr>
            <a:lvl9pPr marL="3656384" indent="0">
              <a:buNone/>
              <a:defRPr sz="2000"/>
            </a:lvl9pPr>
          </a:lstStyle>
          <a:p>
            <a:pPr lvl="0"/>
            <a:r>
              <a:rPr lang="es-ES" noProof="0"/>
              <a:t>Haga clic en el icono para agregar una imagen</a:t>
            </a:r>
          </a:p>
        </p:txBody>
      </p:sp>
      <p:sp>
        <p:nvSpPr>
          <p:cNvPr id="4" name="3 Marcador de texto"/>
          <p:cNvSpPr>
            <a:spLocks noGrp="1"/>
          </p:cNvSpPr>
          <p:nvPr>
            <p:ph type="body" sz="half" idx="2"/>
          </p:nvPr>
        </p:nvSpPr>
        <p:spPr>
          <a:xfrm>
            <a:off x="1792288" y="5367345"/>
            <a:ext cx="5486400" cy="804863"/>
          </a:xfrm>
        </p:spPr>
        <p:txBody>
          <a:bodyPr/>
          <a:lstStyle>
            <a:lvl1pPr marL="0" indent="0">
              <a:buNone/>
              <a:defRPr sz="1400"/>
            </a:lvl1pPr>
            <a:lvl2pPr marL="457048" indent="0">
              <a:buNone/>
              <a:defRPr sz="1200"/>
            </a:lvl2pPr>
            <a:lvl3pPr marL="914096" indent="0">
              <a:buNone/>
              <a:defRPr sz="1000"/>
            </a:lvl3pPr>
            <a:lvl4pPr marL="1371143" indent="0">
              <a:buNone/>
              <a:defRPr sz="900"/>
            </a:lvl4pPr>
            <a:lvl5pPr marL="1828192" indent="0">
              <a:buNone/>
              <a:defRPr sz="900"/>
            </a:lvl5pPr>
            <a:lvl6pPr marL="2285240" indent="0">
              <a:buNone/>
              <a:defRPr sz="900"/>
            </a:lvl6pPr>
            <a:lvl7pPr marL="2742288" indent="0">
              <a:buNone/>
              <a:defRPr sz="900"/>
            </a:lvl7pPr>
            <a:lvl8pPr marL="3199335" indent="0">
              <a:buNone/>
              <a:defRPr sz="900"/>
            </a:lvl8pPr>
            <a:lvl9pPr marL="3656384"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6F37853D-7F32-445F-80F3-7024A0E0457D}" type="datetime1">
              <a:rPr lang="es-ES"/>
              <a:pPr>
                <a:defRPr/>
              </a:pPr>
              <a:t>26/05/2024</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00320D79-5F5C-44BE-91CA-0763F983AE6D}" type="slidenum">
              <a:rPr lang="es-ES"/>
              <a:pPr>
                <a:defRPr/>
              </a:pPr>
              <a:t>‹Nº›</a:t>
            </a:fld>
            <a:endParaRPr lang="es-E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theme" Target="../theme/theme4.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theme" Target="../theme/theme5.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theme" Target="../theme/theme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theme" Target="../theme/theme7.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grpSp>
        <p:nvGrpSpPr>
          <p:cNvPr id="3074" name="Group 11"/>
          <p:cNvGrpSpPr>
            <a:grpSpLocks/>
          </p:cNvGrpSpPr>
          <p:nvPr/>
        </p:nvGrpSpPr>
        <p:grpSpPr bwMode="auto">
          <a:xfrm>
            <a:off x="0" y="285755"/>
            <a:ext cx="9156700" cy="911225"/>
            <a:chOff x="-1" y="196"/>
            <a:chExt cx="5768" cy="635"/>
          </a:xfrm>
        </p:grpSpPr>
        <p:sp>
          <p:nvSpPr>
            <p:cNvPr id="1036" name="Rectangle 12"/>
            <p:cNvSpPr>
              <a:spLocks noChangeArrowheads="1"/>
            </p:cNvSpPr>
            <p:nvPr userDrawn="1"/>
          </p:nvSpPr>
          <p:spPr bwMode="gray">
            <a:xfrm>
              <a:off x="1" y="196"/>
              <a:ext cx="5766" cy="635"/>
            </a:xfrm>
            <a:prstGeom prst="rect">
              <a:avLst/>
            </a:prstGeom>
            <a:gradFill rotWithShape="1">
              <a:gsLst>
                <a:gs pos="0">
                  <a:schemeClr val="accent1"/>
                </a:gs>
                <a:gs pos="100000">
                  <a:schemeClr val="tx1"/>
                </a:gs>
              </a:gsLst>
              <a:lin ang="0" scaled="1"/>
            </a:gradFill>
            <a:ln w="9525">
              <a:noFill/>
              <a:miter lim="800000"/>
              <a:headEnd/>
              <a:tailEnd/>
            </a:ln>
            <a:effectLst/>
          </p:spPr>
          <p:txBody>
            <a:bodyPr wrap="none" anchor="ctr"/>
            <a:lstStyle/>
            <a:p>
              <a:pPr fontAlgn="auto">
                <a:spcBef>
                  <a:spcPts val="0"/>
                </a:spcBef>
                <a:spcAft>
                  <a:spcPts val="0"/>
                </a:spcAft>
                <a:defRPr/>
              </a:pPr>
              <a:endParaRPr lang="es-ES">
                <a:latin typeface="+mn-lt"/>
                <a:cs typeface="+mn-cs"/>
              </a:endParaRPr>
            </a:p>
          </p:txBody>
        </p:sp>
        <p:sp>
          <p:nvSpPr>
            <p:cNvPr id="1037" name="Freeform 13"/>
            <p:cNvSpPr>
              <a:spLocks/>
            </p:cNvSpPr>
            <p:nvPr userDrawn="1"/>
          </p:nvSpPr>
          <p:spPr bwMode="gray">
            <a:xfrm flipH="1" flipV="1">
              <a:off x="2265" y="196"/>
              <a:ext cx="3497" cy="226"/>
            </a:xfrm>
            <a:custGeom>
              <a:avLst/>
              <a:gdLst/>
              <a:ahLst/>
              <a:cxnLst>
                <a:cxn ang="0">
                  <a:pos x="45" y="590"/>
                </a:cxn>
                <a:cxn ang="0">
                  <a:pos x="1497" y="590"/>
                </a:cxn>
                <a:cxn ang="0">
                  <a:pos x="0" y="0"/>
                </a:cxn>
                <a:cxn ang="0">
                  <a:pos x="0" y="590"/>
                </a:cxn>
              </a:cxnLst>
              <a:rect l="0" t="0" r="r" b="b"/>
              <a:pathLst>
                <a:path w="1497" h="590">
                  <a:moveTo>
                    <a:pt x="45" y="590"/>
                  </a:moveTo>
                  <a:lnTo>
                    <a:pt x="1497" y="590"/>
                  </a:lnTo>
                  <a:lnTo>
                    <a:pt x="0" y="0"/>
                  </a:lnTo>
                  <a:lnTo>
                    <a:pt x="0" y="590"/>
                  </a:lnTo>
                </a:path>
              </a:pathLst>
            </a:custGeom>
            <a:gradFill rotWithShape="1">
              <a:gsLst>
                <a:gs pos="0">
                  <a:schemeClr val="tx1"/>
                </a:gs>
                <a:gs pos="100000">
                  <a:schemeClr val="tx1">
                    <a:gamma/>
                    <a:shade val="46275"/>
                    <a:invGamma/>
                  </a:schemeClr>
                </a:gs>
              </a:gsLst>
              <a:lin ang="18900000" scaled="1"/>
            </a:gradFill>
            <a:ln w="9525">
              <a:noFill/>
              <a:round/>
              <a:headEnd/>
              <a:tailEnd/>
            </a:ln>
            <a:effectLst/>
          </p:spPr>
          <p:txBody>
            <a:bodyPr/>
            <a:lstStyle/>
            <a:p>
              <a:pPr fontAlgn="auto">
                <a:spcBef>
                  <a:spcPts val="0"/>
                </a:spcBef>
                <a:spcAft>
                  <a:spcPts val="0"/>
                </a:spcAft>
                <a:defRPr/>
              </a:pPr>
              <a:endParaRPr lang="es-ES">
                <a:latin typeface="+mn-lt"/>
                <a:cs typeface="+mn-cs"/>
              </a:endParaRPr>
            </a:p>
          </p:txBody>
        </p:sp>
        <p:sp>
          <p:nvSpPr>
            <p:cNvPr id="1038" name="Freeform 14"/>
            <p:cNvSpPr>
              <a:spLocks/>
            </p:cNvSpPr>
            <p:nvPr userDrawn="1"/>
          </p:nvSpPr>
          <p:spPr bwMode="gray">
            <a:xfrm>
              <a:off x="-1" y="514"/>
              <a:ext cx="3702" cy="311"/>
            </a:xfrm>
            <a:custGeom>
              <a:avLst/>
              <a:gdLst/>
              <a:ahLst/>
              <a:cxnLst>
                <a:cxn ang="0">
                  <a:pos x="45" y="590"/>
                </a:cxn>
                <a:cxn ang="0">
                  <a:pos x="1497" y="590"/>
                </a:cxn>
                <a:cxn ang="0">
                  <a:pos x="0" y="0"/>
                </a:cxn>
                <a:cxn ang="0">
                  <a:pos x="0" y="590"/>
                </a:cxn>
              </a:cxnLst>
              <a:rect l="0" t="0" r="r" b="b"/>
              <a:pathLst>
                <a:path w="1497" h="590">
                  <a:moveTo>
                    <a:pt x="45" y="590"/>
                  </a:moveTo>
                  <a:lnTo>
                    <a:pt x="1497" y="590"/>
                  </a:lnTo>
                  <a:lnTo>
                    <a:pt x="0" y="0"/>
                  </a:lnTo>
                  <a:lnTo>
                    <a:pt x="0" y="590"/>
                  </a:lnTo>
                </a:path>
              </a:pathLst>
            </a:custGeom>
            <a:gradFill rotWithShape="1">
              <a:gsLst>
                <a:gs pos="0">
                  <a:schemeClr val="accent1"/>
                </a:gs>
                <a:gs pos="100000">
                  <a:schemeClr val="accent1">
                    <a:gamma/>
                    <a:shade val="46275"/>
                    <a:invGamma/>
                  </a:schemeClr>
                </a:gs>
              </a:gsLst>
              <a:lin ang="18900000" scaled="1"/>
            </a:gradFill>
            <a:ln w="9525">
              <a:noFill/>
              <a:round/>
              <a:headEnd/>
              <a:tailEnd/>
            </a:ln>
            <a:effectLst/>
          </p:spPr>
          <p:txBody>
            <a:bodyPr/>
            <a:lstStyle/>
            <a:p>
              <a:pPr fontAlgn="auto">
                <a:spcBef>
                  <a:spcPts val="0"/>
                </a:spcBef>
                <a:spcAft>
                  <a:spcPts val="0"/>
                </a:spcAft>
                <a:defRPr/>
              </a:pPr>
              <a:endParaRPr lang="es-ES">
                <a:latin typeface="+mn-lt"/>
                <a:cs typeface="+mn-cs"/>
              </a:endParaRPr>
            </a:p>
          </p:txBody>
        </p:sp>
      </p:grpSp>
      <p:sp>
        <p:nvSpPr>
          <p:cNvPr id="1039" name="Rectangle 15"/>
          <p:cNvSpPr>
            <a:spLocks noChangeArrowheads="1"/>
          </p:cNvSpPr>
          <p:nvPr/>
        </p:nvSpPr>
        <p:spPr bwMode="gray">
          <a:xfrm>
            <a:off x="1591" y="2"/>
            <a:ext cx="9144000" cy="241300"/>
          </a:xfrm>
          <a:prstGeom prst="rect">
            <a:avLst/>
          </a:prstGeom>
          <a:gradFill rotWithShape="0">
            <a:gsLst>
              <a:gs pos="0">
                <a:schemeClr val="tx1"/>
              </a:gs>
              <a:gs pos="100000">
                <a:schemeClr val="tx1">
                  <a:gamma/>
                  <a:shade val="46275"/>
                  <a:invGamma/>
                </a:schemeClr>
              </a:gs>
            </a:gsLst>
            <a:lin ang="0" scaled="1"/>
          </a:gradFill>
          <a:ln w="9525">
            <a:noFill/>
            <a:miter lim="800000"/>
            <a:headEnd/>
            <a:tailEnd/>
          </a:ln>
          <a:effectLst/>
        </p:spPr>
        <p:txBody>
          <a:bodyPr wrap="none" lIns="91408" tIns="45705" rIns="91408" bIns="45705" anchor="ctr"/>
          <a:lstStyle/>
          <a:p>
            <a:pPr fontAlgn="auto">
              <a:spcBef>
                <a:spcPts val="0"/>
              </a:spcBef>
              <a:spcAft>
                <a:spcPts val="0"/>
              </a:spcAft>
              <a:defRPr/>
            </a:pPr>
            <a:endParaRPr lang="es-ES">
              <a:latin typeface="+mn-lt"/>
              <a:cs typeface="+mn-cs"/>
            </a:endParaRPr>
          </a:p>
        </p:txBody>
      </p:sp>
      <p:sp>
        <p:nvSpPr>
          <p:cNvPr id="1040" name="Rectangle 16"/>
          <p:cNvSpPr>
            <a:spLocks noChangeArrowheads="1"/>
          </p:cNvSpPr>
          <p:nvPr/>
        </p:nvSpPr>
        <p:spPr bwMode="gray">
          <a:xfrm>
            <a:off x="12702" y="1235082"/>
            <a:ext cx="9132888" cy="158751"/>
          </a:xfrm>
          <a:prstGeom prst="rect">
            <a:avLst/>
          </a:prstGeom>
          <a:gradFill rotWithShape="0">
            <a:gsLst>
              <a:gs pos="0">
                <a:schemeClr val="bg2"/>
              </a:gs>
              <a:gs pos="100000">
                <a:schemeClr val="bg2">
                  <a:gamma/>
                  <a:tint val="0"/>
                  <a:invGamma/>
                </a:schemeClr>
              </a:gs>
            </a:gsLst>
            <a:lin ang="5400000" scaled="1"/>
          </a:gradFill>
          <a:ln w="9525">
            <a:noFill/>
            <a:miter lim="800000"/>
            <a:headEnd/>
            <a:tailEnd/>
          </a:ln>
          <a:effectLst/>
        </p:spPr>
        <p:txBody>
          <a:bodyPr wrap="none" lIns="91408" tIns="45705" rIns="91408" bIns="45705" anchor="ctr"/>
          <a:lstStyle/>
          <a:p>
            <a:pPr fontAlgn="auto">
              <a:spcBef>
                <a:spcPts val="0"/>
              </a:spcBef>
              <a:spcAft>
                <a:spcPts val="0"/>
              </a:spcAft>
              <a:defRPr/>
            </a:pPr>
            <a:endParaRPr lang="es-ES">
              <a:latin typeface="+mn-lt"/>
              <a:cs typeface="+mn-cs"/>
            </a:endParaRPr>
          </a:p>
        </p:txBody>
      </p:sp>
      <p:pic>
        <p:nvPicPr>
          <p:cNvPr id="3077" name="Picture 17" descr="Untitled-1 copy"/>
          <p:cNvPicPr>
            <a:picLocks noChangeAspect="1" noChangeArrowheads="1"/>
          </p:cNvPicPr>
          <p:nvPr/>
        </p:nvPicPr>
        <p:blipFill>
          <a:blip r:embed="rId14" cstate="print"/>
          <a:srcRect/>
          <a:stretch>
            <a:fillRect/>
          </a:stretch>
        </p:blipFill>
        <p:spPr bwMode="gray">
          <a:xfrm>
            <a:off x="252417" y="382592"/>
            <a:ext cx="720725" cy="720725"/>
          </a:xfrm>
          <a:prstGeom prst="rect">
            <a:avLst/>
          </a:prstGeom>
          <a:noFill/>
          <a:ln w="9525">
            <a:noFill/>
            <a:miter lim="800000"/>
            <a:headEnd/>
            <a:tailEnd/>
          </a:ln>
        </p:spPr>
      </p:pic>
      <p:pic>
        <p:nvPicPr>
          <p:cNvPr id="3078" name="Picture 18" descr="Untitled-1 copy"/>
          <p:cNvPicPr>
            <a:picLocks noChangeAspect="1" noChangeArrowheads="1"/>
          </p:cNvPicPr>
          <p:nvPr/>
        </p:nvPicPr>
        <p:blipFill>
          <a:blip r:embed="rId15" cstate="print"/>
          <a:srcRect/>
          <a:stretch>
            <a:fillRect/>
          </a:stretch>
        </p:blipFill>
        <p:spPr bwMode="gray">
          <a:xfrm>
            <a:off x="973144" y="765183"/>
            <a:ext cx="358775" cy="358775"/>
          </a:xfrm>
          <a:prstGeom prst="rect">
            <a:avLst/>
          </a:prstGeom>
          <a:noFill/>
          <a:ln w="9525">
            <a:noFill/>
            <a:miter lim="800000"/>
            <a:headEnd/>
            <a:tailEnd/>
          </a:ln>
        </p:spPr>
      </p:pic>
      <p:sp>
        <p:nvSpPr>
          <p:cNvPr id="3079" name="Rectangle 2"/>
          <p:cNvSpPr>
            <a:spLocks noGrp="1" noChangeArrowheads="1"/>
          </p:cNvSpPr>
          <p:nvPr>
            <p:ph type="title"/>
          </p:nvPr>
        </p:nvSpPr>
        <p:spPr bwMode="gray">
          <a:xfrm>
            <a:off x="1676403" y="274641"/>
            <a:ext cx="6629400" cy="868363"/>
          </a:xfrm>
          <a:prstGeom prst="rect">
            <a:avLst/>
          </a:prstGeom>
          <a:noFill/>
          <a:ln w="9525">
            <a:noFill/>
            <a:miter lim="800000"/>
            <a:headEnd/>
            <a:tailEnd/>
          </a:ln>
        </p:spPr>
        <p:txBody>
          <a:bodyPr vert="horz" wrap="square" lIns="91408" tIns="45705" rIns="91408" bIns="45705" numCol="1" anchor="ctr" anchorCtr="0" compatLnSpc="1">
            <a:prstTxWarp prst="textNoShape">
              <a:avLst/>
            </a:prstTxWarp>
          </a:bodyPr>
          <a:lstStyle/>
          <a:p>
            <a:pPr lvl="0"/>
            <a:r>
              <a:rPr lang="en-US"/>
              <a:t>Haga clic para cambiar el estilo de título	</a:t>
            </a:r>
          </a:p>
        </p:txBody>
      </p:sp>
      <p:sp>
        <p:nvSpPr>
          <p:cNvPr id="3080" name="Rectangle 3"/>
          <p:cNvSpPr>
            <a:spLocks noGrp="1" noChangeArrowheads="1"/>
          </p:cNvSpPr>
          <p:nvPr>
            <p:ph type="body" idx="1"/>
          </p:nvPr>
        </p:nvSpPr>
        <p:spPr bwMode="auto">
          <a:xfrm>
            <a:off x="457200" y="1447812"/>
            <a:ext cx="8229600" cy="4949825"/>
          </a:xfrm>
          <a:prstGeom prst="rect">
            <a:avLst/>
          </a:prstGeom>
          <a:noFill/>
          <a:ln w="9525">
            <a:noFill/>
            <a:miter lim="800000"/>
            <a:headEnd/>
            <a:tailEnd/>
          </a:ln>
        </p:spPr>
        <p:txBody>
          <a:bodyPr vert="horz" wrap="square" lIns="91408" tIns="45705" rIns="91408" bIns="45705" numCol="1" anchor="t" anchorCtr="0" compatLnSpc="1">
            <a:prstTxWarp prst="textNoShape">
              <a:avLst/>
            </a:prstTxWarp>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1028" name="Rectangle 4"/>
          <p:cNvSpPr>
            <a:spLocks noGrp="1" noChangeArrowheads="1"/>
          </p:cNvSpPr>
          <p:nvPr>
            <p:ph type="dt" sz="half" idx="2"/>
          </p:nvPr>
        </p:nvSpPr>
        <p:spPr bwMode="auto">
          <a:xfrm>
            <a:off x="457200" y="6477001"/>
            <a:ext cx="2133600" cy="244475"/>
          </a:xfrm>
          <a:prstGeom prst="rect">
            <a:avLst/>
          </a:prstGeom>
          <a:noFill/>
          <a:ln w="9525">
            <a:noFill/>
            <a:miter lim="800000"/>
            <a:headEnd/>
            <a:tailEnd/>
          </a:ln>
          <a:effectLst/>
        </p:spPr>
        <p:txBody>
          <a:bodyPr vert="horz" wrap="square" lIns="91408" tIns="45705" rIns="91408" bIns="45705" numCol="1" anchor="t" anchorCtr="0" compatLnSpc="1">
            <a:prstTxWarp prst="textNoShape">
              <a:avLst/>
            </a:prstTxWarp>
          </a:bodyPr>
          <a:lstStyle>
            <a:lvl1pPr fontAlgn="auto">
              <a:spcBef>
                <a:spcPts val="0"/>
              </a:spcBef>
              <a:spcAft>
                <a:spcPts val="0"/>
              </a:spcAft>
              <a:defRPr sz="1400" smtClean="0">
                <a:latin typeface="+mn-lt"/>
                <a:cs typeface="+mn-cs"/>
              </a:defRPr>
            </a:lvl1pPr>
          </a:lstStyle>
          <a:p>
            <a:pPr>
              <a:defRPr/>
            </a:pPr>
            <a:fld id="{BD8334E4-FE43-473A-8F10-BD6DAF825512}" type="datetime1">
              <a:rPr lang="es-ES"/>
              <a:pPr>
                <a:defRPr/>
              </a:pPr>
              <a:t>26/05/2024</a:t>
            </a:fld>
            <a:endParaRPr lang="es-ES"/>
          </a:p>
        </p:txBody>
      </p:sp>
      <p:sp>
        <p:nvSpPr>
          <p:cNvPr id="1029" name="Rectangle 5"/>
          <p:cNvSpPr>
            <a:spLocks noGrp="1" noChangeArrowheads="1"/>
          </p:cNvSpPr>
          <p:nvPr>
            <p:ph type="ftr" sz="quarter" idx="3"/>
          </p:nvPr>
        </p:nvSpPr>
        <p:spPr bwMode="auto">
          <a:xfrm>
            <a:off x="3124200" y="6477001"/>
            <a:ext cx="2895600" cy="244475"/>
          </a:xfrm>
          <a:prstGeom prst="rect">
            <a:avLst/>
          </a:prstGeom>
          <a:noFill/>
          <a:ln w="9525">
            <a:noFill/>
            <a:miter lim="800000"/>
            <a:headEnd/>
            <a:tailEnd/>
          </a:ln>
          <a:effectLst/>
        </p:spPr>
        <p:txBody>
          <a:bodyPr vert="horz" wrap="square" lIns="91408" tIns="45705" rIns="91408" bIns="45705"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s-ES"/>
          </a:p>
        </p:txBody>
      </p:sp>
      <p:sp>
        <p:nvSpPr>
          <p:cNvPr id="1030" name="Rectangle 6"/>
          <p:cNvSpPr>
            <a:spLocks noGrp="1" noChangeArrowheads="1"/>
          </p:cNvSpPr>
          <p:nvPr>
            <p:ph type="sldNum" sz="quarter" idx="4"/>
          </p:nvPr>
        </p:nvSpPr>
        <p:spPr bwMode="auto">
          <a:xfrm>
            <a:off x="6553200" y="6477001"/>
            <a:ext cx="2133600" cy="244475"/>
          </a:xfrm>
          <a:prstGeom prst="rect">
            <a:avLst/>
          </a:prstGeom>
          <a:noFill/>
          <a:ln w="9525">
            <a:noFill/>
            <a:miter lim="800000"/>
            <a:headEnd/>
            <a:tailEnd/>
          </a:ln>
          <a:effectLst/>
        </p:spPr>
        <p:txBody>
          <a:bodyPr vert="horz" wrap="square" lIns="91408" tIns="45705" rIns="91408" bIns="45705" numCol="1" anchor="t" anchorCtr="0" compatLnSpc="1">
            <a:prstTxWarp prst="textNoShape">
              <a:avLst/>
            </a:prstTxWarp>
          </a:bodyPr>
          <a:lstStyle>
            <a:lvl1pPr algn="r" fontAlgn="auto">
              <a:spcBef>
                <a:spcPts val="0"/>
              </a:spcBef>
              <a:spcAft>
                <a:spcPts val="0"/>
              </a:spcAft>
              <a:defRPr sz="1400" smtClean="0">
                <a:latin typeface="+mn-lt"/>
                <a:cs typeface="+mn-cs"/>
              </a:defRPr>
            </a:lvl1pPr>
          </a:lstStyle>
          <a:p>
            <a:pPr>
              <a:defRPr/>
            </a:pPr>
            <a:fld id="{5084B27C-616D-481F-9493-3F33335521FA}"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97"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p:wipe dir="r"/>
  </p:transition>
  <p:hf hdr="0" ftr="0" dt="0"/>
  <p:txStyles>
    <p:titleStyle>
      <a:lvl1pPr algn="l" rtl="0" fontAlgn="base">
        <a:spcBef>
          <a:spcPct val="0"/>
        </a:spcBef>
        <a:spcAft>
          <a:spcPct val="0"/>
        </a:spcAft>
        <a:defRPr sz="4000">
          <a:solidFill>
            <a:schemeClr val="bg1"/>
          </a:solidFill>
          <a:latin typeface="+mj-lt"/>
          <a:ea typeface="+mj-ea"/>
          <a:cs typeface="+mj-cs"/>
        </a:defRPr>
      </a:lvl1pPr>
      <a:lvl2pPr algn="l" rtl="0" fontAlgn="base">
        <a:spcBef>
          <a:spcPct val="0"/>
        </a:spcBef>
        <a:spcAft>
          <a:spcPct val="0"/>
        </a:spcAft>
        <a:defRPr sz="4000">
          <a:solidFill>
            <a:schemeClr val="bg1"/>
          </a:solidFill>
          <a:latin typeface="Arial" charset="0"/>
        </a:defRPr>
      </a:lvl2pPr>
      <a:lvl3pPr algn="l" rtl="0" fontAlgn="base">
        <a:spcBef>
          <a:spcPct val="0"/>
        </a:spcBef>
        <a:spcAft>
          <a:spcPct val="0"/>
        </a:spcAft>
        <a:defRPr sz="4000">
          <a:solidFill>
            <a:schemeClr val="bg1"/>
          </a:solidFill>
          <a:latin typeface="Arial" charset="0"/>
        </a:defRPr>
      </a:lvl3pPr>
      <a:lvl4pPr algn="l" rtl="0" fontAlgn="base">
        <a:spcBef>
          <a:spcPct val="0"/>
        </a:spcBef>
        <a:spcAft>
          <a:spcPct val="0"/>
        </a:spcAft>
        <a:defRPr sz="4000">
          <a:solidFill>
            <a:schemeClr val="bg1"/>
          </a:solidFill>
          <a:latin typeface="Arial" charset="0"/>
        </a:defRPr>
      </a:lvl4pPr>
      <a:lvl5pPr algn="l" rtl="0" fontAlgn="base">
        <a:spcBef>
          <a:spcPct val="0"/>
        </a:spcBef>
        <a:spcAft>
          <a:spcPct val="0"/>
        </a:spcAft>
        <a:defRPr sz="4000">
          <a:solidFill>
            <a:schemeClr val="bg1"/>
          </a:solidFill>
          <a:latin typeface="Arial" charset="0"/>
        </a:defRPr>
      </a:lvl5pPr>
      <a:lvl6pPr marL="457048" algn="l" rtl="0" eaLnBrk="1" fontAlgn="base" hangingPunct="1">
        <a:spcBef>
          <a:spcPct val="0"/>
        </a:spcBef>
        <a:spcAft>
          <a:spcPct val="0"/>
        </a:spcAft>
        <a:defRPr sz="4000">
          <a:solidFill>
            <a:schemeClr val="bg1"/>
          </a:solidFill>
          <a:latin typeface="Arial" charset="0"/>
        </a:defRPr>
      </a:lvl6pPr>
      <a:lvl7pPr marL="914096" algn="l" rtl="0" eaLnBrk="1" fontAlgn="base" hangingPunct="1">
        <a:spcBef>
          <a:spcPct val="0"/>
        </a:spcBef>
        <a:spcAft>
          <a:spcPct val="0"/>
        </a:spcAft>
        <a:defRPr sz="4000">
          <a:solidFill>
            <a:schemeClr val="bg1"/>
          </a:solidFill>
          <a:latin typeface="Arial" charset="0"/>
        </a:defRPr>
      </a:lvl7pPr>
      <a:lvl8pPr marL="1371143" algn="l" rtl="0" eaLnBrk="1" fontAlgn="base" hangingPunct="1">
        <a:spcBef>
          <a:spcPct val="0"/>
        </a:spcBef>
        <a:spcAft>
          <a:spcPct val="0"/>
        </a:spcAft>
        <a:defRPr sz="4000">
          <a:solidFill>
            <a:schemeClr val="bg1"/>
          </a:solidFill>
          <a:latin typeface="Arial" charset="0"/>
        </a:defRPr>
      </a:lvl8pPr>
      <a:lvl9pPr marL="1828192" algn="l" rtl="0" eaLnBrk="1" fontAlgn="base" hangingPunct="1">
        <a:spcBef>
          <a:spcPct val="0"/>
        </a:spcBef>
        <a:spcAft>
          <a:spcPct val="0"/>
        </a:spcAft>
        <a:defRPr sz="4000">
          <a:solidFill>
            <a:schemeClr val="bg1"/>
          </a:solidFill>
          <a:latin typeface="Arial" charset="0"/>
        </a:defRPr>
      </a:lvl9pPr>
    </p:titleStyle>
    <p:bodyStyle>
      <a:lvl1pPr marL="342785" indent="-342785" algn="l" rtl="0" fontAlgn="base">
        <a:spcBef>
          <a:spcPct val="20000"/>
        </a:spcBef>
        <a:spcAft>
          <a:spcPct val="0"/>
        </a:spcAft>
        <a:buChar char="•"/>
        <a:defRPr sz="3200">
          <a:solidFill>
            <a:schemeClr val="tx1"/>
          </a:solidFill>
          <a:latin typeface="+mn-lt"/>
          <a:ea typeface="+mn-ea"/>
          <a:cs typeface="+mn-cs"/>
        </a:defRPr>
      </a:lvl1pPr>
      <a:lvl2pPr marL="742702" indent="-285655" algn="l" rtl="0" fontAlgn="base">
        <a:spcBef>
          <a:spcPct val="20000"/>
        </a:spcBef>
        <a:spcAft>
          <a:spcPct val="0"/>
        </a:spcAft>
        <a:buChar char="–"/>
        <a:defRPr sz="2800">
          <a:solidFill>
            <a:schemeClr val="tx1"/>
          </a:solidFill>
          <a:latin typeface="+mn-lt"/>
        </a:defRPr>
      </a:lvl2pPr>
      <a:lvl3pPr marL="1142620" indent="-228524" algn="l" rtl="0" fontAlgn="base">
        <a:spcBef>
          <a:spcPct val="20000"/>
        </a:spcBef>
        <a:spcAft>
          <a:spcPct val="0"/>
        </a:spcAft>
        <a:buChar char="•"/>
        <a:defRPr sz="2400">
          <a:solidFill>
            <a:schemeClr val="tx1"/>
          </a:solidFill>
          <a:latin typeface="+mn-lt"/>
        </a:defRPr>
      </a:lvl3pPr>
      <a:lvl4pPr marL="1599667" indent="-228524" algn="l" rtl="0" fontAlgn="base">
        <a:spcBef>
          <a:spcPct val="20000"/>
        </a:spcBef>
        <a:spcAft>
          <a:spcPct val="0"/>
        </a:spcAft>
        <a:buChar char="–"/>
        <a:defRPr sz="2000">
          <a:solidFill>
            <a:schemeClr val="tx1"/>
          </a:solidFill>
          <a:latin typeface="+mn-lt"/>
        </a:defRPr>
      </a:lvl4pPr>
      <a:lvl5pPr marL="2056716" indent="-228524" algn="l" rtl="0" fontAlgn="base">
        <a:spcBef>
          <a:spcPct val="20000"/>
        </a:spcBef>
        <a:spcAft>
          <a:spcPct val="0"/>
        </a:spcAft>
        <a:buChar char="»"/>
        <a:defRPr sz="2000">
          <a:solidFill>
            <a:schemeClr val="tx1"/>
          </a:solidFill>
          <a:latin typeface="+mn-lt"/>
        </a:defRPr>
      </a:lvl5pPr>
      <a:lvl6pPr marL="2513764" indent="-228524" algn="l" rtl="0" eaLnBrk="1" fontAlgn="base" hangingPunct="1">
        <a:spcBef>
          <a:spcPct val="20000"/>
        </a:spcBef>
        <a:spcAft>
          <a:spcPct val="0"/>
        </a:spcAft>
        <a:buChar char="»"/>
        <a:defRPr sz="2000">
          <a:solidFill>
            <a:schemeClr val="tx1"/>
          </a:solidFill>
          <a:latin typeface="+mn-lt"/>
        </a:defRPr>
      </a:lvl6pPr>
      <a:lvl7pPr marL="2970811" indent="-228524" algn="l" rtl="0" eaLnBrk="1" fontAlgn="base" hangingPunct="1">
        <a:spcBef>
          <a:spcPct val="20000"/>
        </a:spcBef>
        <a:spcAft>
          <a:spcPct val="0"/>
        </a:spcAft>
        <a:buChar char="»"/>
        <a:defRPr sz="2000">
          <a:solidFill>
            <a:schemeClr val="tx1"/>
          </a:solidFill>
          <a:latin typeface="+mn-lt"/>
        </a:defRPr>
      </a:lvl7pPr>
      <a:lvl8pPr marL="3427860" indent="-228524" algn="l" rtl="0" eaLnBrk="1" fontAlgn="base" hangingPunct="1">
        <a:spcBef>
          <a:spcPct val="20000"/>
        </a:spcBef>
        <a:spcAft>
          <a:spcPct val="0"/>
        </a:spcAft>
        <a:buChar char="»"/>
        <a:defRPr sz="2000">
          <a:solidFill>
            <a:schemeClr val="tx1"/>
          </a:solidFill>
          <a:latin typeface="+mn-lt"/>
        </a:defRPr>
      </a:lvl8pPr>
      <a:lvl9pPr marL="3884908" indent="-228524" algn="l" rtl="0" eaLnBrk="1" fontAlgn="base" hangingPunct="1">
        <a:spcBef>
          <a:spcPct val="20000"/>
        </a:spcBef>
        <a:spcAft>
          <a:spcPct val="0"/>
        </a:spcAft>
        <a:buChar char="»"/>
        <a:defRPr sz="2000">
          <a:solidFill>
            <a:schemeClr val="tx1"/>
          </a:solidFill>
          <a:latin typeface="+mn-lt"/>
        </a:defRPr>
      </a:lvl9pPr>
    </p:bodyStyle>
    <p:otherStyle>
      <a:defPPr>
        <a:defRPr lang="es-ES"/>
      </a:defPPr>
      <a:lvl1pPr marL="0" algn="l" defTabSz="914096" rtl="0" eaLnBrk="1" latinLnBrk="0" hangingPunct="1">
        <a:defRPr sz="1800" kern="1200">
          <a:solidFill>
            <a:schemeClr val="tx1"/>
          </a:solidFill>
          <a:latin typeface="+mn-lt"/>
          <a:ea typeface="+mn-ea"/>
          <a:cs typeface="+mn-cs"/>
        </a:defRPr>
      </a:lvl1pPr>
      <a:lvl2pPr marL="457048" algn="l" defTabSz="914096" rtl="0" eaLnBrk="1" latinLnBrk="0" hangingPunct="1">
        <a:defRPr sz="1800" kern="1200">
          <a:solidFill>
            <a:schemeClr val="tx1"/>
          </a:solidFill>
          <a:latin typeface="+mn-lt"/>
          <a:ea typeface="+mn-ea"/>
          <a:cs typeface="+mn-cs"/>
        </a:defRPr>
      </a:lvl2pPr>
      <a:lvl3pPr marL="914096" algn="l" defTabSz="914096" rtl="0" eaLnBrk="1" latinLnBrk="0" hangingPunct="1">
        <a:defRPr sz="1800" kern="1200">
          <a:solidFill>
            <a:schemeClr val="tx1"/>
          </a:solidFill>
          <a:latin typeface="+mn-lt"/>
          <a:ea typeface="+mn-ea"/>
          <a:cs typeface="+mn-cs"/>
        </a:defRPr>
      </a:lvl3pPr>
      <a:lvl4pPr marL="1371143" algn="l" defTabSz="914096" rtl="0" eaLnBrk="1" latinLnBrk="0" hangingPunct="1">
        <a:defRPr sz="1800" kern="1200">
          <a:solidFill>
            <a:schemeClr val="tx1"/>
          </a:solidFill>
          <a:latin typeface="+mn-lt"/>
          <a:ea typeface="+mn-ea"/>
          <a:cs typeface="+mn-cs"/>
        </a:defRPr>
      </a:lvl4pPr>
      <a:lvl5pPr marL="1828192" algn="l" defTabSz="914096" rtl="0" eaLnBrk="1" latinLnBrk="0" hangingPunct="1">
        <a:defRPr sz="1800" kern="1200">
          <a:solidFill>
            <a:schemeClr val="tx1"/>
          </a:solidFill>
          <a:latin typeface="+mn-lt"/>
          <a:ea typeface="+mn-ea"/>
          <a:cs typeface="+mn-cs"/>
        </a:defRPr>
      </a:lvl5pPr>
      <a:lvl6pPr marL="2285240" algn="l" defTabSz="914096" rtl="0" eaLnBrk="1" latinLnBrk="0" hangingPunct="1">
        <a:defRPr sz="1800" kern="1200">
          <a:solidFill>
            <a:schemeClr val="tx1"/>
          </a:solidFill>
          <a:latin typeface="+mn-lt"/>
          <a:ea typeface="+mn-ea"/>
          <a:cs typeface="+mn-cs"/>
        </a:defRPr>
      </a:lvl6pPr>
      <a:lvl7pPr marL="2742288" algn="l" defTabSz="914096" rtl="0" eaLnBrk="1" latinLnBrk="0" hangingPunct="1">
        <a:defRPr sz="1800" kern="1200">
          <a:solidFill>
            <a:schemeClr val="tx1"/>
          </a:solidFill>
          <a:latin typeface="+mn-lt"/>
          <a:ea typeface="+mn-ea"/>
          <a:cs typeface="+mn-cs"/>
        </a:defRPr>
      </a:lvl7pPr>
      <a:lvl8pPr marL="3199335" algn="l" defTabSz="914096" rtl="0" eaLnBrk="1" latinLnBrk="0" hangingPunct="1">
        <a:defRPr sz="1800" kern="1200">
          <a:solidFill>
            <a:schemeClr val="tx1"/>
          </a:solidFill>
          <a:latin typeface="+mn-lt"/>
          <a:ea typeface="+mn-ea"/>
          <a:cs typeface="+mn-cs"/>
        </a:defRPr>
      </a:lvl8pPr>
      <a:lvl9pPr marL="3656384" algn="l" defTabSz="91409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1" y="274641"/>
            <a:ext cx="8229600" cy="1143000"/>
          </a:xfrm>
          <a:prstGeom prst="rect">
            <a:avLst/>
          </a:prstGeom>
        </p:spPr>
        <p:txBody>
          <a:bodyPr vert="horz" lIns="91957" tIns="45978" rIns="91957" bIns="45978"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1" y="1600206"/>
            <a:ext cx="8229600" cy="4525963"/>
          </a:xfrm>
          <a:prstGeom prst="rect">
            <a:avLst/>
          </a:prstGeom>
        </p:spPr>
        <p:txBody>
          <a:bodyPr vert="horz" lIns="91957" tIns="45978" rIns="91957" bIns="45978"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6"/>
            <a:ext cx="2133600" cy="365125"/>
          </a:xfrm>
          <a:prstGeom prst="rect">
            <a:avLst/>
          </a:prstGeom>
        </p:spPr>
        <p:txBody>
          <a:bodyPr vert="horz" lIns="91957" tIns="45978" rIns="91957" bIns="45978" rtlCol="0" anchor="ctr"/>
          <a:lstStyle>
            <a:lvl1pPr algn="l">
              <a:defRPr sz="1300">
                <a:solidFill>
                  <a:schemeClr val="tx1">
                    <a:tint val="75000"/>
                  </a:schemeClr>
                </a:solidFill>
              </a:defRPr>
            </a:lvl1pPr>
          </a:lstStyle>
          <a:p>
            <a:pPr defTabSz="919585" fontAlgn="auto">
              <a:spcBef>
                <a:spcPts val="0"/>
              </a:spcBef>
              <a:spcAft>
                <a:spcPts val="0"/>
              </a:spcAft>
            </a:pPr>
            <a:fld id="{E7449675-597E-4248-8E02-8783271FA17F}" type="datetime1">
              <a:rPr lang="es-ES" smtClean="0">
                <a:solidFill>
                  <a:prstClr val="black">
                    <a:tint val="75000"/>
                  </a:prstClr>
                </a:solidFill>
                <a:latin typeface="Calibri"/>
                <a:cs typeface="+mn-cs"/>
              </a:rPr>
              <a:pPr defTabSz="919585" fontAlgn="auto">
                <a:spcBef>
                  <a:spcPts val="0"/>
                </a:spcBef>
                <a:spcAft>
                  <a:spcPts val="0"/>
                </a:spcAft>
              </a:pPr>
              <a:t>26/05/2024</a:t>
            </a:fld>
            <a:endParaRPr lang="es-ES">
              <a:solidFill>
                <a:prstClr val="black">
                  <a:tint val="75000"/>
                </a:prstClr>
              </a:solidFill>
              <a:latin typeface="Calibri"/>
              <a:cs typeface="+mn-cs"/>
            </a:endParaRPr>
          </a:p>
        </p:txBody>
      </p:sp>
      <p:sp>
        <p:nvSpPr>
          <p:cNvPr id="5" name="4 Marcador de pie de página"/>
          <p:cNvSpPr>
            <a:spLocks noGrp="1"/>
          </p:cNvSpPr>
          <p:nvPr>
            <p:ph type="ftr" sz="quarter" idx="3"/>
          </p:nvPr>
        </p:nvSpPr>
        <p:spPr>
          <a:xfrm>
            <a:off x="3124200" y="6356356"/>
            <a:ext cx="2895600" cy="365125"/>
          </a:xfrm>
          <a:prstGeom prst="rect">
            <a:avLst/>
          </a:prstGeom>
        </p:spPr>
        <p:txBody>
          <a:bodyPr vert="horz" lIns="91957" tIns="45978" rIns="91957" bIns="45978" rtlCol="0" anchor="ctr"/>
          <a:lstStyle>
            <a:lvl1pPr algn="ctr">
              <a:defRPr sz="1300">
                <a:solidFill>
                  <a:schemeClr val="tx1">
                    <a:tint val="75000"/>
                  </a:schemeClr>
                </a:solidFill>
              </a:defRPr>
            </a:lvl1pPr>
          </a:lstStyle>
          <a:p>
            <a:pPr defTabSz="919585" fontAlgn="auto">
              <a:spcBef>
                <a:spcPts val="0"/>
              </a:spcBef>
              <a:spcAft>
                <a:spcPts val="0"/>
              </a:spcAft>
            </a:pPr>
            <a:endParaRPr lang="es-ES">
              <a:solidFill>
                <a:prstClr val="black">
                  <a:tint val="75000"/>
                </a:prstClr>
              </a:solidFill>
              <a:latin typeface="Calibri"/>
              <a:cs typeface="+mn-cs"/>
            </a:endParaRPr>
          </a:p>
        </p:txBody>
      </p:sp>
      <p:sp>
        <p:nvSpPr>
          <p:cNvPr id="6" name="5 Marcador de número de diapositiva"/>
          <p:cNvSpPr>
            <a:spLocks noGrp="1"/>
          </p:cNvSpPr>
          <p:nvPr>
            <p:ph type="sldNum" sz="quarter" idx="4"/>
          </p:nvPr>
        </p:nvSpPr>
        <p:spPr>
          <a:xfrm>
            <a:off x="8327061" y="5198756"/>
            <a:ext cx="489827" cy="1377905"/>
          </a:xfrm>
          <a:prstGeom prst="rect">
            <a:avLst/>
          </a:prstGeom>
        </p:spPr>
        <p:txBody>
          <a:bodyPr vert="horz" lIns="91957" tIns="45978" rIns="91957" bIns="45978" rtlCol="0" anchor="ctr"/>
          <a:lstStyle>
            <a:lvl1pPr algn="ctr">
              <a:defRPr sz="1300">
                <a:solidFill>
                  <a:schemeClr val="tx1">
                    <a:tint val="75000"/>
                  </a:schemeClr>
                </a:solidFill>
              </a:defRPr>
            </a:lvl1pPr>
          </a:lstStyle>
          <a:p>
            <a:pPr defTabSz="919585" fontAlgn="auto">
              <a:spcBef>
                <a:spcPts val="0"/>
              </a:spcBef>
              <a:spcAft>
                <a:spcPts val="0"/>
              </a:spcAft>
            </a:pPr>
            <a:fld id="{00E9797D-41A7-4793-BC16-70F4AE97363D}" type="slidenum">
              <a:rPr lang="es-ES" smtClean="0">
                <a:solidFill>
                  <a:prstClr val="black">
                    <a:tint val="75000"/>
                  </a:prstClr>
                </a:solidFill>
                <a:latin typeface="Calibri"/>
                <a:cs typeface="+mn-cs"/>
              </a:rPr>
              <a:pPr defTabSz="919585" fontAlgn="auto">
                <a:spcBef>
                  <a:spcPts val="0"/>
                </a:spcBef>
                <a:spcAft>
                  <a:spcPts val="0"/>
                </a:spcAft>
              </a:pPr>
              <a:t>‹Nº›</a:t>
            </a:fld>
            <a:endParaRPr lang="es-ES">
              <a:solidFill>
                <a:prstClr val="black">
                  <a:tint val="75000"/>
                </a:prstClr>
              </a:solidFill>
              <a:latin typeface="Calibri"/>
              <a:cs typeface="+mn-cs"/>
            </a:endParaRPr>
          </a:p>
        </p:txBody>
      </p:sp>
    </p:spTree>
    <p:extLst>
      <p:ext uri="{BB962C8B-B14F-4D97-AF65-F5344CB8AC3E}">
        <p14:creationId xmlns:p14="http://schemas.microsoft.com/office/powerpoint/2010/main" xmlns="" val="2008659371"/>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hf sldNum="0" hdr="0" ftr="0" dt="0"/>
  <p:txStyles>
    <p:titleStyle>
      <a:lvl1pPr algn="ctr" defTabSz="919585" rtl="0" eaLnBrk="1" latinLnBrk="0" hangingPunct="1">
        <a:spcBef>
          <a:spcPct val="0"/>
        </a:spcBef>
        <a:buNone/>
        <a:defRPr sz="4500" kern="1200">
          <a:solidFill>
            <a:schemeClr val="tx1"/>
          </a:solidFill>
          <a:latin typeface="+mj-lt"/>
          <a:ea typeface="+mj-ea"/>
          <a:cs typeface="+mj-cs"/>
        </a:defRPr>
      </a:lvl1pPr>
    </p:titleStyle>
    <p:bodyStyle>
      <a:lvl1pPr marL="344845" indent="-344845" algn="l" defTabSz="91958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7163" indent="-287370" algn="l" defTabSz="919585"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49480" indent="-229897" algn="l" defTabSz="91958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9272" indent="-229897" algn="l" defTabSz="919585"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069064" indent="-229897" algn="l" defTabSz="919585"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528853" indent="-229897" algn="l" defTabSz="919585"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88648" indent="-229897" algn="l" defTabSz="919585"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48440" indent="-229897" algn="l" defTabSz="919585"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908232" indent="-229897" algn="l" defTabSz="919585"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s-ES"/>
      </a:defPPr>
      <a:lvl1pPr marL="0" algn="l" defTabSz="919585" rtl="0" eaLnBrk="1" latinLnBrk="0" hangingPunct="1">
        <a:defRPr sz="1800" kern="1200">
          <a:solidFill>
            <a:schemeClr val="tx1"/>
          </a:solidFill>
          <a:latin typeface="+mn-lt"/>
          <a:ea typeface="+mn-ea"/>
          <a:cs typeface="+mn-cs"/>
        </a:defRPr>
      </a:lvl1pPr>
      <a:lvl2pPr marL="459793" algn="l" defTabSz="919585" rtl="0" eaLnBrk="1" latinLnBrk="0" hangingPunct="1">
        <a:defRPr sz="1800" kern="1200">
          <a:solidFill>
            <a:schemeClr val="tx1"/>
          </a:solidFill>
          <a:latin typeface="+mn-lt"/>
          <a:ea typeface="+mn-ea"/>
          <a:cs typeface="+mn-cs"/>
        </a:defRPr>
      </a:lvl2pPr>
      <a:lvl3pPr marL="919585" algn="l" defTabSz="919585" rtl="0" eaLnBrk="1" latinLnBrk="0" hangingPunct="1">
        <a:defRPr sz="1800" kern="1200">
          <a:solidFill>
            <a:schemeClr val="tx1"/>
          </a:solidFill>
          <a:latin typeface="+mn-lt"/>
          <a:ea typeface="+mn-ea"/>
          <a:cs typeface="+mn-cs"/>
        </a:defRPr>
      </a:lvl3pPr>
      <a:lvl4pPr marL="1379376" algn="l" defTabSz="919585" rtl="0" eaLnBrk="1" latinLnBrk="0" hangingPunct="1">
        <a:defRPr sz="1800" kern="1200">
          <a:solidFill>
            <a:schemeClr val="tx1"/>
          </a:solidFill>
          <a:latin typeface="+mn-lt"/>
          <a:ea typeface="+mn-ea"/>
          <a:cs typeface="+mn-cs"/>
        </a:defRPr>
      </a:lvl4pPr>
      <a:lvl5pPr marL="1839168" algn="l" defTabSz="919585" rtl="0" eaLnBrk="1" latinLnBrk="0" hangingPunct="1">
        <a:defRPr sz="1800" kern="1200">
          <a:solidFill>
            <a:schemeClr val="tx1"/>
          </a:solidFill>
          <a:latin typeface="+mn-lt"/>
          <a:ea typeface="+mn-ea"/>
          <a:cs typeface="+mn-cs"/>
        </a:defRPr>
      </a:lvl5pPr>
      <a:lvl6pPr marL="2298960" algn="l" defTabSz="919585" rtl="0" eaLnBrk="1" latinLnBrk="0" hangingPunct="1">
        <a:defRPr sz="1800" kern="1200">
          <a:solidFill>
            <a:schemeClr val="tx1"/>
          </a:solidFill>
          <a:latin typeface="+mn-lt"/>
          <a:ea typeface="+mn-ea"/>
          <a:cs typeface="+mn-cs"/>
        </a:defRPr>
      </a:lvl6pPr>
      <a:lvl7pPr marL="2758753" algn="l" defTabSz="919585" rtl="0" eaLnBrk="1" latinLnBrk="0" hangingPunct="1">
        <a:defRPr sz="1800" kern="1200">
          <a:solidFill>
            <a:schemeClr val="tx1"/>
          </a:solidFill>
          <a:latin typeface="+mn-lt"/>
          <a:ea typeface="+mn-ea"/>
          <a:cs typeface="+mn-cs"/>
        </a:defRPr>
      </a:lvl7pPr>
      <a:lvl8pPr marL="3218542" algn="l" defTabSz="919585" rtl="0" eaLnBrk="1" latinLnBrk="0" hangingPunct="1">
        <a:defRPr sz="1800" kern="1200">
          <a:solidFill>
            <a:schemeClr val="tx1"/>
          </a:solidFill>
          <a:latin typeface="+mn-lt"/>
          <a:ea typeface="+mn-ea"/>
          <a:cs typeface="+mn-cs"/>
        </a:defRPr>
      </a:lvl8pPr>
      <a:lvl9pPr marL="3678336" algn="l" defTabSz="91958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1" y="274641"/>
            <a:ext cx="8229600" cy="1143000"/>
          </a:xfrm>
          <a:prstGeom prst="rect">
            <a:avLst/>
          </a:prstGeom>
        </p:spPr>
        <p:txBody>
          <a:bodyPr vert="horz" lIns="91981" tIns="45990" rIns="91981" bIns="4599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1" y="1600205"/>
            <a:ext cx="8229600" cy="4525963"/>
          </a:xfrm>
          <a:prstGeom prst="rect">
            <a:avLst/>
          </a:prstGeom>
        </p:spPr>
        <p:txBody>
          <a:bodyPr vert="horz" lIns="91981" tIns="45990" rIns="91981" bIns="4599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6"/>
            <a:ext cx="2133600" cy="365125"/>
          </a:xfrm>
          <a:prstGeom prst="rect">
            <a:avLst/>
          </a:prstGeom>
        </p:spPr>
        <p:txBody>
          <a:bodyPr vert="horz" lIns="91981" tIns="45990" rIns="91981" bIns="45990" rtlCol="0" anchor="ctr"/>
          <a:lstStyle>
            <a:lvl1pPr algn="l">
              <a:defRPr sz="1300">
                <a:solidFill>
                  <a:schemeClr val="tx1">
                    <a:tint val="75000"/>
                  </a:schemeClr>
                </a:solidFill>
              </a:defRPr>
            </a:lvl1pPr>
          </a:lstStyle>
          <a:p>
            <a:pPr defTabSz="919813" fontAlgn="auto">
              <a:spcBef>
                <a:spcPts val="0"/>
              </a:spcBef>
              <a:spcAft>
                <a:spcPts val="0"/>
              </a:spcAft>
            </a:pPr>
            <a:fld id="{E7449675-597E-4248-8E02-8783271FA17F}" type="datetime1">
              <a:rPr lang="es-ES" smtClean="0">
                <a:solidFill>
                  <a:prstClr val="black">
                    <a:tint val="75000"/>
                  </a:prstClr>
                </a:solidFill>
                <a:latin typeface="Calibri"/>
                <a:cs typeface="+mn-cs"/>
              </a:rPr>
              <a:pPr defTabSz="919813" fontAlgn="auto">
                <a:spcBef>
                  <a:spcPts val="0"/>
                </a:spcBef>
                <a:spcAft>
                  <a:spcPts val="0"/>
                </a:spcAft>
              </a:pPr>
              <a:t>26/05/2024</a:t>
            </a:fld>
            <a:endParaRPr lang="es-ES">
              <a:solidFill>
                <a:prstClr val="black">
                  <a:tint val="75000"/>
                </a:prstClr>
              </a:solidFill>
              <a:latin typeface="Calibri"/>
              <a:cs typeface="+mn-cs"/>
            </a:endParaRPr>
          </a:p>
        </p:txBody>
      </p:sp>
      <p:sp>
        <p:nvSpPr>
          <p:cNvPr id="5" name="4 Marcador de pie de página"/>
          <p:cNvSpPr>
            <a:spLocks noGrp="1"/>
          </p:cNvSpPr>
          <p:nvPr>
            <p:ph type="ftr" sz="quarter" idx="3"/>
          </p:nvPr>
        </p:nvSpPr>
        <p:spPr>
          <a:xfrm>
            <a:off x="3124200" y="6356356"/>
            <a:ext cx="2895600" cy="365125"/>
          </a:xfrm>
          <a:prstGeom prst="rect">
            <a:avLst/>
          </a:prstGeom>
        </p:spPr>
        <p:txBody>
          <a:bodyPr vert="horz" lIns="91981" tIns="45990" rIns="91981" bIns="45990" rtlCol="0" anchor="ctr"/>
          <a:lstStyle>
            <a:lvl1pPr algn="ctr">
              <a:defRPr sz="1300">
                <a:solidFill>
                  <a:schemeClr val="tx1">
                    <a:tint val="75000"/>
                  </a:schemeClr>
                </a:solidFill>
              </a:defRPr>
            </a:lvl1pPr>
          </a:lstStyle>
          <a:p>
            <a:pPr defTabSz="919813" fontAlgn="auto">
              <a:spcBef>
                <a:spcPts val="0"/>
              </a:spcBef>
              <a:spcAft>
                <a:spcPts val="0"/>
              </a:spcAft>
            </a:pPr>
            <a:endParaRPr lang="es-ES">
              <a:solidFill>
                <a:prstClr val="black">
                  <a:tint val="75000"/>
                </a:prstClr>
              </a:solidFill>
              <a:latin typeface="Calibri"/>
              <a:cs typeface="+mn-cs"/>
            </a:endParaRPr>
          </a:p>
        </p:txBody>
      </p:sp>
      <p:sp>
        <p:nvSpPr>
          <p:cNvPr id="6" name="5 Marcador de número de diapositiva"/>
          <p:cNvSpPr>
            <a:spLocks noGrp="1"/>
          </p:cNvSpPr>
          <p:nvPr>
            <p:ph type="sldNum" sz="quarter" idx="4"/>
          </p:nvPr>
        </p:nvSpPr>
        <p:spPr>
          <a:xfrm>
            <a:off x="8327061" y="5198756"/>
            <a:ext cx="489827" cy="1377905"/>
          </a:xfrm>
          <a:prstGeom prst="rect">
            <a:avLst/>
          </a:prstGeom>
        </p:spPr>
        <p:txBody>
          <a:bodyPr vert="horz" lIns="91981" tIns="45990" rIns="91981" bIns="45990" rtlCol="0" anchor="ctr"/>
          <a:lstStyle>
            <a:lvl1pPr algn="ctr">
              <a:defRPr sz="1300">
                <a:solidFill>
                  <a:schemeClr val="tx1">
                    <a:tint val="75000"/>
                  </a:schemeClr>
                </a:solidFill>
              </a:defRPr>
            </a:lvl1pPr>
          </a:lstStyle>
          <a:p>
            <a:pPr defTabSz="919813" fontAlgn="auto">
              <a:spcBef>
                <a:spcPts val="0"/>
              </a:spcBef>
              <a:spcAft>
                <a:spcPts val="0"/>
              </a:spcAft>
            </a:pPr>
            <a:fld id="{00E9797D-41A7-4793-BC16-70F4AE97363D}" type="slidenum">
              <a:rPr lang="es-ES" smtClean="0">
                <a:solidFill>
                  <a:prstClr val="black">
                    <a:tint val="75000"/>
                  </a:prstClr>
                </a:solidFill>
                <a:latin typeface="Calibri"/>
                <a:cs typeface="+mn-cs"/>
              </a:rPr>
              <a:pPr defTabSz="919813" fontAlgn="auto">
                <a:spcBef>
                  <a:spcPts val="0"/>
                </a:spcBef>
                <a:spcAft>
                  <a:spcPts val="0"/>
                </a:spcAft>
              </a:pPr>
              <a:t>‹Nº›</a:t>
            </a:fld>
            <a:endParaRPr lang="es-ES">
              <a:solidFill>
                <a:prstClr val="black">
                  <a:tint val="75000"/>
                </a:prstClr>
              </a:solidFill>
              <a:latin typeface="Calibri"/>
              <a:cs typeface="+mn-cs"/>
            </a:endParaRPr>
          </a:p>
        </p:txBody>
      </p:sp>
    </p:spTree>
    <p:extLst>
      <p:ext uri="{BB962C8B-B14F-4D97-AF65-F5344CB8AC3E}">
        <p14:creationId xmlns:p14="http://schemas.microsoft.com/office/powerpoint/2010/main" xmlns="" val="1754959612"/>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918" r:id="rId12"/>
  </p:sldLayoutIdLst>
  <p:hf sldNum="0" hdr="0" ftr="0" dt="0"/>
  <p:txStyles>
    <p:titleStyle>
      <a:lvl1pPr algn="ctr" defTabSz="919813" rtl="0" eaLnBrk="1" latinLnBrk="0" hangingPunct="1">
        <a:spcBef>
          <a:spcPct val="0"/>
        </a:spcBef>
        <a:buNone/>
        <a:defRPr sz="4500" kern="1200">
          <a:solidFill>
            <a:schemeClr val="tx1"/>
          </a:solidFill>
          <a:latin typeface="+mj-lt"/>
          <a:ea typeface="+mj-ea"/>
          <a:cs typeface="+mj-cs"/>
        </a:defRPr>
      </a:lvl1pPr>
    </p:titleStyle>
    <p:bodyStyle>
      <a:lvl1pPr marL="344931" indent="-344931" algn="l" defTabSz="91981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7349" indent="-287442" algn="l" defTabSz="919813"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49767" indent="-229954" algn="l" defTabSz="91981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9673" indent="-229954" algn="l" defTabSz="919813"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069580" indent="-229954" algn="l" defTabSz="919813"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529486" indent="-229954" algn="l" defTabSz="919813"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89394" indent="-229954" algn="l" defTabSz="919813"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49300" indent="-229954" algn="l" defTabSz="919813"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909207" indent="-229954" algn="l" defTabSz="919813"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s-ES"/>
      </a:defPPr>
      <a:lvl1pPr marL="0" algn="l" defTabSz="919813" rtl="0" eaLnBrk="1" latinLnBrk="0" hangingPunct="1">
        <a:defRPr sz="1800" kern="1200">
          <a:solidFill>
            <a:schemeClr val="tx1"/>
          </a:solidFill>
          <a:latin typeface="+mn-lt"/>
          <a:ea typeface="+mn-ea"/>
          <a:cs typeface="+mn-cs"/>
        </a:defRPr>
      </a:lvl1pPr>
      <a:lvl2pPr marL="459907" algn="l" defTabSz="919813" rtl="0" eaLnBrk="1" latinLnBrk="0" hangingPunct="1">
        <a:defRPr sz="1800" kern="1200">
          <a:solidFill>
            <a:schemeClr val="tx1"/>
          </a:solidFill>
          <a:latin typeface="+mn-lt"/>
          <a:ea typeface="+mn-ea"/>
          <a:cs typeface="+mn-cs"/>
        </a:defRPr>
      </a:lvl2pPr>
      <a:lvl3pPr marL="919813" algn="l" defTabSz="919813" rtl="0" eaLnBrk="1" latinLnBrk="0" hangingPunct="1">
        <a:defRPr sz="1800" kern="1200">
          <a:solidFill>
            <a:schemeClr val="tx1"/>
          </a:solidFill>
          <a:latin typeface="+mn-lt"/>
          <a:ea typeface="+mn-ea"/>
          <a:cs typeface="+mn-cs"/>
        </a:defRPr>
      </a:lvl3pPr>
      <a:lvl4pPr marL="1379721" algn="l" defTabSz="919813" rtl="0" eaLnBrk="1" latinLnBrk="0" hangingPunct="1">
        <a:defRPr sz="1800" kern="1200">
          <a:solidFill>
            <a:schemeClr val="tx1"/>
          </a:solidFill>
          <a:latin typeface="+mn-lt"/>
          <a:ea typeface="+mn-ea"/>
          <a:cs typeface="+mn-cs"/>
        </a:defRPr>
      </a:lvl4pPr>
      <a:lvl5pPr marL="1839627" algn="l" defTabSz="919813" rtl="0" eaLnBrk="1" latinLnBrk="0" hangingPunct="1">
        <a:defRPr sz="1800" kern="1200">
          <a:solidFill>
            <a:schemeClr val="tx1"/>
          </a:solidFill>
          <a:latin typeface="+mn-lt"/>
          <a:ea typeface="+mn-ea"/>
          <a:cs typeface="+mn-cs"/>
        </a:defRPr>
      </a:lvl5pPr>
      <a:lvl6pPr marL="2299534" algn="l" defTabSz="919813" rtl="0" eaLnBrk="1" latinLnBrk="0" hangingPunct="1">
        <a:defRPr sz="1800" kern="1200">
          <a:solidFill>
            <a:schemeClr val="tx1"/>
          </a:solidFill>
          <a:latin typeface="+mn-lt"/>
          <a:ea typeface="+mn-ea"/>
          <a:cs typeface="+mn-cs"/>
        </a:defRPr>
      </a:lvl6pPr>
      <a:lvl7pPr marL="2759440" algn="l" defTabSz="919813" rtl="0" eaLnBrk="1" latinLnBrk="0" hangingPunct="1">
        <a:defRPr sz="1800" kern="1200">
          <a:solidFill>
            <a:schemeClr val="tx1"/>
          </a:solidFill>
          <a:latin typeface="+mn-lt"/>
          <a:ea typeface="+mn-ea"/>
          <a:cs typeface="+mn-cs"/>
        </a:defRPr>
      </a:lvl7pPr>
      <a:lvl8pPr marL="3219346" algn="l" defTabSz="919813" rtl="0" eaLnBrk="1" latinLnBrk="0" hangingPunct="1">
        <a:defRPr sz="1800" kern="1200">
          <a:solidFill>
            <a:schemeClr val="tx1"/>
          </a:solidFill>
          <a:latin typeface="+mn-lt"/>
          <a:ea typeface="+mn-ea"/>
          <a:cs typeface="+mn-cs"/>
        </a:defRPr>
      </a:lvl8pPr>
      <a:lvl9pPr marL="3679254" algn="l" defTabSz="91981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12648" y="1803400"/>
            <a:ext cx="8153400" cy="4323080"/>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lang="es-ES" sz="1400">
                <a:solidFill>
                  <a:schemeClr val="tx2"/>
                </a:solidFill>
              </a:defRPr>
            </a:lvl1pPr>
            <a:extLst/>
          </a:lstStyle>
          <a:p>
            <a:pPr fontAlgn="auto">
              <a:spcBef>
                <a:spcPts val="0"/>
              </a:spcBef>
              <a:spcAft>
                <a:spcPts val="0"/>
              </a:spcAft>
            </a:pPr>
            <a:fld id="{E4606EA6-EFEA-4C30-9264-4F9291A5780D}" type="datetime1">
              <a:rPr lang="es-CR">
                <a:solidFill>
                  <a:srgbClr val="464646"/>
                </a:solidFill>
                <a:latin typeface="Tw Cen MT"/>
                <a:cs typeface="+mn-cs"/>
              </a:rPr>
              <a:pPr fontAlgn="auto">
                <a:spcBef>
                  <a:spcPts val="0"/>
                </a:spcBef>
                <a:spcAft>
                  <a:spcPts val="0"/>
                </a:spcAft>
              </a:pPr>
              <a:t>26/5/2024</a:t>
            </a:fld>
            <a:endParaRPr>
              <a:solidFill>
                <a:srgbClr val="464646"/>
              </a:solidFill>
              <a:latin typeface="Tw Cen MT"/>
              <a:cs typeface="+mn-cs"/>
            </a:endParaRPr>
          </a:p>
        </p:txBody>
      </p:sp>
      <p:sp>
        <p:nvSpPr>
          <p:cNvPr id="3" name="Footer Placeholder 2"/>
          <p:cNvSpPr>
            <a:spLocks noGrp="1"/>
          </p:cNvSpPr>
          <p:nvPr>
            <p:ph type="ftr" sz="quarter" idx="3"/>
          </p:nvPr>
        </p:nvSpPr>
        <p:spPr>
          <a:xfrm>
            <a:off x="609602" y="6248208"/>
            <a:ext cx="5421083" cy="365125"/>
          </a:xfrm>
          <a:prstGeom prst="rect">
            <a:avLst/>
          </a:prstGeom>
        </p:spPr>
        <p:txBody>
          <a:bodyPr vert="horz" anchor="ctr"/>
          <a:lstStyle>
            <a:lvl1pPr algn="r" eaLnBrk="1" latinLnBrk="0" hangingPunct="1">
              <a:defRPr kumimoji="0" lang="es-ES" sz="1400">
                <a:solidFill>
                  <a:schemeClr val="tx2"/>
                </a:solidFill>
              </a:defRPr>
            </a:lvl1pPr>
            <a:extLst/>
          </a:lstStyle>
          <a:p>
            <a:pPr fontAlgn="auto">
              <a:spcBef>
                <a:spcPts val="0"/>
              </a:spcBef>
              <a:spcAft>
                <a:spcPts val="0"/>
              </a:spcAft>
            </a:pPr>
            <a:endParaRPr>
              <a:solidFill>
                <a:srgbClr val="464646"/>
              </a:solidFill>
              <a:latin typeface="Tw Cen MT"/>
              <a:cs typeface="+mn-cs"/>
            </a:endParaRPr>
          </a:p>
        </p:txBody>
      </p:sp>
      <p:sp>
        <p:nvSpPr>
          <p:cNvPr id="7" name="Rectangle 6"/>
          <p:cNvSpPr/>
          <p:nvPr/>
        </p:nvSpPr>
        <p:spPr>
          <a:xfrm>
            <a:off x="0" y="1460227"/>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s-ES">
              <a:solidFill>
                <a:prstClr val="white"/>
              </a:solidFill>
            </a:endParaRPr>
          </a:p>
        </p:txBody>
      </p:sp>
      <p:sp>
        <p:nvSpPr>
          <p:cNvPr id="8" name="Rectangle 7"/>
          <p:cNvSpPr/>
          <p:nvPr/>
        </p:nvSpPr>
        <p:spPr>
          <a:xfrm>
            <a:off x="0" y="1505947"/>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s-ES">
              <a:solidFill>
                <a:prstClr val="white"/>
              </a:solidFill>
            </a:endParaRPr>
          </a:p>
        </p:txBody>
      </p:sp>
      <p:sp>
        <p:nvSpPr>
          <p:cNvPr id="9" name="Rectangle 8"/>
          <p:cNvSpPr/>
          <p:nvPr/>
        </p:nvSpPr>
        <p:spPr>
          <a:xfrm>
            <a:off x="590550" y="1505947"/>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s-ES">
              <a:solidFill>
                <a:prstClr val="white"/>
              </a:solidFill>
            </a:endParaRPr>
          </a:p>
        </p:txBody>
      </p:sp>
      <p:sp>
        <p:nvSpPr>
          <p:cNvPr id="23" name="Slide Number Placeholder 22"/>
          <p:cNvSpPr>
            <a:spLocks noGrp="1"/>
          </p:cNvSpPr>
          <p:nvPr>
            <p:ph type="sldNum" sz="quarter" idx="4"/>
          </p:nvPr>
        </p:nvSpPr>
        <p:spPr>
          <a:xfrm>
            <a:off x="0" y="1498011"/>
            <a:ext cx="533400" cy="244476"/>
          </a:xfrm>
          <a:prstGeom prst="rect">
            <a:avLst/>
          </a:prstGeom>
        </p:spPr>
        <p:txBody>
          <a:bodyPr vert="horz" anchor="ctr" anchorCtr="0">
            <a:normAutofit/>
          </a:bodyPr>
          <a:lstStyle>
            <a:lvl1pPr algn="ctr" eaLnBrk="1" latinLnBrk="0" hangingPunct="1">
              <a:defRPr kumimoji="0" lang="es-ES" sz="1400" b="1">
                <a:solidFill>
                  <a:srgbClr val="FFFFFF"/>
                </a:solidFill>
              </a:defRPr>
            </a:lvl1pPr>
            <a:extLst/>
          </a:lstStyle>
          <a:p>
            <a:pPr fontAlgn="auto">
              <a:spcBef>
                <a:spcPts val="0"/>
              </a:spcBef>
              <a:spcAft>
                <a:spcPts val="0"/>
              </a:spcAft>
            </a:pPr>
            <a:fld id="{8F82E0A0-C266-4798-8C8F-B9F91E9DA37E}" type="slidenum">
              <a:rPr>
                <a:latin typeface="Tw Cen MT"/>
                <a:cs typeface="+mn-cs"/>
              </a:rPr>
              <a:pPr fontAlgn="auto">
                <a:spcBef>
                  <a:spcPts val="0"/>
                </a:spcBef>
                <a:spcAft>
                  <a:spcPts val="0"/>
                </a:spcAft>
              </a:pPr>
              <a:t>‹Nº›</a:t>
            </a:fld>
            <a:endParaRPr>
              <a:latin typeface="Tw Cen MT"/>
              <a:cs typeface="+mn-cs"/>
            </a:endParaRPr>
          </a:p>
        </p:txBody>
      </p:sp>
      <p:sp>
        <p:nvSpPr>
          <p:cNvPr id="22" name="Title Placeholder 21"/>
          <p:cNvSpPr>
            <a:spLocks noGrp="1"/>
          </p:cNvSpPr>
          <p:nvPr>
            <p:ph type="title"/>
          </p:nvPr>
        </p:nvSpPr>
        <p:spPr>
          <a:xfrm>
            <a:off x="609600" y="157480"/>
            <a:ext cx="8153400" cy="1341120"/>
          </a:xfrm>
          <a:prstGeom prst="rect">
            <a:avLst/>
          </a:prstGeom>
        </p:spPr>
        <p:txBody>
          <a:bodyPr vert="horz" anchor="b">
            <a:normAutofit/>
          </a:bodyPr>
          <a:lstStyle/>
          <a:p>
            <a:pPr eaLnBrk="1" latinLnBrk="0" hangingPunct="1"/>
            <a:r>
              <a:rPr kumimoji="0" lang="es-ES"/>
              <a:t>Haga clic para modificar el estilo de título del patrón</a:t>
            </a:r>
            <a:endParaRPr kumimoji="0" lang="en-US"/>
          </a:p>
        </p:txBody>
      </p:sp>
    </p:spTree>
    <p:extLst>
      <p:ext uri="{BB962C8B-B14F-4D97-AF65-F5344CB8AC3E}">
        <p14:creationId xmlns:p14="http://schemas.microsoft.com/office/powerpoint/2010/main" xmlns="" val="47456208"/>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Lst>
  <p:txStyles>
    <p:titleStyle>
      <a:lvl1pPr algn="l" rtl="0" eaLnBrk="1" latinLnBrk="0" hangingPunct="1">
        <a:spcBef>
          <a:spcPct val="0"/>
        </a:spcBef>
        <a:buNone/>
        <a:defRPr kumimoji="0" lang="es-ES" sz="4200" kern="1200">
          <a:solidFill>
            <a:schemeClr val="tx2"/>
          </a:solidFill>
          <a:latin typeface="+mj-lt"/>
          <a:ea typeface="+mj-ea"/>
          <a:cs typeface="+mj-cs"/>
        </a:defRPr>
      </a:lvl1pPr>
      <a:extLst/>
    </p:titleStyle>
    <p:bodyStyle>
      <a:lvl1pPr marL="320040" indent="-320040" algn="l" rtl="0" eaLnBrk="1" latinLnBrk="0" hangingPunct="1">
        <a:spcBef>
          <a:spcPts val="700"/>
        </a:spcBef>
        <a:buClr>
          <a:schemeClr val="accent2"/>
        </a:buClr>
        <a:buSzPct val="60000"/>
        <a:buFont typeface="Wingdings"/>
        <a:buChar char=""/>
        <a:defRPr kumimoji="0" lang="es-ES"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lang="es-ES"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lang="es-ES"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lang="es-ES"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lang="es-ES"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lang="es-ES"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lang="es-ES"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lang="es-ES"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lang="es-ES" sz="1800" kern="1200" baseline="0">
          <a:solidFill>
            <a:schemeClr val="tx1"/>
          </a:solidFill>
          <a:latin typeface="+mn-lt"/>
          <a:ea typeface="+mn-ea"/>
          <a:cs typeface="+mn-cs"/>
        </a:defRPr>
      </a:lvl9pPr>
      <a:extLst/>
    </p:bodyStyle>
    <p:otherStyle>
      <a:lvl1pPr marL="0" algn="l" rtl="0" eaLnBrk="1" latinLnBrk="0" hangingPunct="1">
        <a:defRPr kumimoji="0" lang="es-ES" kern="1200">
          <a:solidFill>
            <a:schemeClr val="tx1"/>
          </a:solidFill>
          <a:latin typeface="+mn-lt"/>
          <a:ea typeface="+mn-ea"/>
          <a:cs typeface="+mn-cs"/>
        </a:defRPr>
      </a:lvl1pPr>
      <a:lvl2pPr marL="457200" algn="l" rtl="0" eaLnBrk="1" latinLnBrk="0" hangingPunct="1">
        <a:defRPr kumimoji="0" lang="es-ES" kern="1200">
          <a:solidFill>
            <a:schemeClr val="tx1"/>
          </a:solidFill>
          <a:latin typeface="+mn-lt"/>
          <a:ea typeface="+mn-ea"/>
          <a:cs typeface="+mn-cs"/>
        </a:defRPr>
      </a:lvl2pPr>
      <a:lvl3pPr marL="914400" algn="l" rtl="0" eaLnBrk="1" latinLnBrk="0" hangingPunct="1">
        <a:defRPr kumimoji="0" lang="es-ES" kern="1200">
          <a:solidFill>
            <a:schemeClr val="tx1"/>
          </a:solidFill>
          <a:latin typeface="+mn-lt"/>
          <a:ea typeface="+mn-ea"/>
          <a:cs typeface="+mn-cs"/>
        </a:defRPr>
      </a:lvl3pPr>
      <a:lvl4pPr marL="1371600" algn="l" rtl="0" eaLnBrk="1" latinLnBrk="0" hangingPunct="1">
        <a:defRPr kumimoji="0" lang="es-ES" kern="1200">
          <a:solidFill>
            <a:schemeClr val="tx1"/>
          </a:solidFill>
          <a:latin typeface="+mn-lt"/>
          <a:ea typeface="+mn-ea"/>
          <a:cs typeface="+mn-cs"/>
        </a:defRPr>
      </a:lvl4pPr>
      <a:lvl5pPr marL="1828800" algn="l" rtl="0" eaLnBrk="1" latinLnBrk="0" hangingPunct="1">
        <a:defRPr kumimoji="0" lang="es-ES" kern="1200">
          <a:solidFill>
            <a:schemeClr val="tx1"/>
          </a:solidFill>
          <a:latin typeface="+mn-lt"/>
          <a:ea typeface="+mn-ea"/>
          <a:cs typeface="+mn-cs"/>
        </a:defRPr>
      </a:lvl5pPr>
      <a:lvl6pPr marL="2286000" algn="l" rtl="0" eaLnBrk="1" latinLnBrk="0" hangingPunct="1">
        <a:defRPr kumimoji="0" lang="es-ES" kern="1200">
          <a:solidFill>
            <a:schemeClr val="tx1"/>
          </a:solidFill>
          <a:latin typeface="+mn-lt"/>
          <a:ea typeface="+mn-ea"/>
          <a:cs typeface="+mn-cs"/>
        </a:defRPr>
      </a:lvl6pPr>
      <a:lvl7pPr marL="2743200" algn="l" rtl="0" eaLnBrk="1" latinLnBrk="0" hangingPunct="1">
        <a:defRPr kumimoji="0" lang="es-ES" kern="1200">
          <a:solidFill>
            <a:schemeClr val="tx1"/>
          </a:solidFill>
          <a:latin typeface="+mn-lt"/>
          <a:ea typeface="+mn-ea"/>
          <a:cs typeface="+mn-cs"/>
        </a:defRPr>
      </a:lvl7pPr>
      <a:lvl8pPr marL="3200400" algn="l" rtl="0" eaLnBrk="1" latinLnBrk="0" hangingPunct="1">
        <a:defRPr kumimoji="0" lang="es-ES" kern="1200">
          <a:solidFill>
            <a:schemeClr val="tx1"/>
          </a:solidFill>
          <a:latin typeface="+mn-lt"/>
          <a:ea typeface="+mn-ea"/>
          <a:cs typeface="+mn-cs"/>
        </a:defRPr>
      </a:lvl8pPr>
      <a:lvl9pPr marL="3657600" algn="l" rtl="0" eaLnBrk="1" latinLnBrk="0" hangingPunct="1">
        <a:defRPr kumimoji="0" lang="es-ES"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12648" y="1803400"/>
            <a:ext cx="8153400" cy="4323080"/>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lang="es-ES" sz="1400">
                <a:solidFill>
                  <a:schemeClr val="tx2"/>
                </a:solidFill>
              </a:defRPr>
            </a:lvl1pPr>
            <a:extLst/>
          </a:lstStyle>
          <a:p>
            <a:pPr fontAlgn="auto">
              <a:spcBef>
                <a:spcPts val="0"/>
              </a:spcBef>
              <a:spcAft>
                <a:spcPts val="0"/>
              </a:spcAft>
            </a:pPr>
            <a:fld id="{E4606EA6-EFEA-4C30-9264-4F9291A5780D}" type="datetime1">
              <a:rPr lang="es-CR">
                <a:solidFill>
                  <a:srgbClr val="464646"/>
                </a:solidFill>
                <a:latin typeface="Tw Cen MT"/>
                <a:cs typeface="+mn-cs"/>
              </a:rPr>
              <a:pPr fontAlgn="auto">
                <a:spcBef>
                  <a:spcPts val="0"/>
                </a:spcBef>
                <a:spcAft>
                  <a:spcPts val="0"/>
                </a:spcAft>
              </a:pPr>
              <a:t>26/5/2024</a:t>
            </a:fld>
            <a:endParaRPr>
              <a:solidFill>
                <a:srgbClr val="464646"/>
              </a:solidFill>
              <a:latin typeface="Tw Cen MT"/>
              <a:cs typeface="+mn-cs"/>
            </a:endParaRPr>
          </a:p>
        </p:txBody>
      </p:sp>
      <p:sp>
        <p:nvSpPr>
          <p:cNvPr id="3" name="Footer Placeholder 2"/>
          <p:cNvSpPr>
            <a:spLocks noGrp="1"/>
          </p:cNvSpPr>
          <p:nvPr>
            <p:ph type="ftr" sz="quarter" idx="3"/>
          </p:nvPr>
        </p:nvSpPr>
        <p:spPr>
          <a:xfrm>
            <a:off x="609602" y="6248208"/>
            <a:ext cx="5421083" cy="365125"/>
          </a:xfrm>
          <a:prstGeom prst="rect">
            <a:avLst/>
          </a:prstGeom>
        </p:spPr>
        <p:txBody>
          <a:bodyPr vert="horz" anchor="ctr"/>
          <a:lstStyle>
            <a:lvl1pPr algn="r" eaLnBrk="1" latinLnBrk="0" hangingPunct="1">
              <a:defRPr kumimoji="0" lang="es-ES" sz="1400">
                <a:solidFill>
                  <a:schemeClr val="tx2"/>
                </a:solidFill>
              </a:defRPr>
            </a:lvl1pPr>
            <a:extLst/>
          </a:lstStyle>
          <a:p>
            <a:pPr fontAlgn="auto">
              <a:spcBef>
                <a:spcPts val="0"/>
              </a:spcBef>
              <a:spcAft>
                <a:spcPts val="0"/>
              </a:spcAft>
            </a:pPr>
            <a:endParaRPr>
              <a:solidFill>
                <a:srgbClr val="464646"/>
              </a:solidFill>
              <a:latin typeface="Tw Cen MT"/>
              <a:cs typeface="+mn-cs"/>
            </a:endParaRPr>
          </a:p>
        </p:txBody>
      </p:sp>
      <p:sp>
        <p:nvSpPr>
          <p:cNvPr id="7" name="Rectangle 6"/>
          <p:cNvSpPr/>
          <p:nvPr/>
        </p:nvSpPr>
        <p:spPr>
          <a:xfrm>
            <a:off x="0" y="1460227"/>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s-ES">
              <a:solidFill>
                <a:prstClr val="white"/>
              </a:solidFill>
            </a:endParaRPr>
          </a:p>
        </p:txBody>
      </p:sp>
      <p:sp>
        <p:nvSpPr>
          <p:cNvPr id="8" name="Rectangle 7"/>
          <p:cNvSpPr/>
          <p:nvPr/>
        </p:nvSpPr>
        <p:spPr>
          <a:xfrm>
            <a:off x="0" y="1505947"/>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s-ES">
              <a:solidFill>
                <a:prstClr val="white"/>
              </a:solidFill>
            </a:endParaRPr>
          </a:p>
        </p:txBody>
      </p:sp>
      <p:sp>
        <p:nvSpPr>
          <p:cNvPr id="9" name="Rectangle 8"/>
          <p:cNvSpPr/>
          <p:nvPr/>
        </p:nvSpPr>
        <p:spPr>
          <a:xfrm>
            <a:off x="590550" y="1505947"/>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s-ES">
              <a:solidFill>
                <a:prstClr val="white"/>
              </a:solidFill>
            </a:endParaRPr>
          </a:p>
        </p:txBody>
      </p:sp>
      <p:sp>
        <p:nvSpPr>
          <p:cNvPr id="23" name="Slide Number Placeholder 22"/>
          <p:cNvSpPr>
            <a:spLocks noGrp="1"/>
          </p:cNvSpPr>
          <p:nvPr>
            <p:ph type="sldNum" sz="quarter" idx="4"/>
          </p:nvPr>
        </p:nvSpPr>
        <p:spPr>
          <a:xfrm>
            <a:off x="0" y="1498011"/>
            <a:ext cx="533400" cy="244476"/>
          </a:xfrm>
          <a:prstGeom prst="rect">
            <a:avLst/>
          </a:prstGeom>
        </p:spPr>
        <p:txBody>
          <a:bodyPr vert="horz" anchor="ctr" anchorCtr="0">
            <a:normAutofit/>
          </a:bodyPr>
          <a:lstStyle>
            <a:lvl1pPr algn="ctr" eaLnBrk="1" latinLnBrk="0" hangingPunct="1">
              <a:defRPr kumimoji="0" lang="es-ES" sz="1400" b="1">
                <a:solidFill>
                  <a:srgbClr val="FFFFFF"/>
                </a:solidFill>
              </a:defRPr>
            </a:lvl1pPr>
            <a:extLst/>
          </a:lstStyle>
          <a:p>
            <a:pPr fontAlgn="auto">
              <a:spcBef>
                <a:spcPts val="0"/>
              </a:spcBef>
              <a:spcAft>
                <a:spcPts val="0"/>
              </a:spcAft>
            </a:pPr>
            <a:fld id="{8F82E0A0-C266-4798-8C8F-B9F91E9DA37E}" type="slidenum">
              <a:rPr>
                <a:latin typeface="Tw Cen MT"/>
                <a:cs typeface="+mn-cs"/>
              </a:rPr>
              <a:pPr fontAlgn="auto">
                <a:spcBef>
                  <a:spcPts val="0"/>
                </a:spcBef>
                <a:spcAft>
                  <a:spcPts val="0"/>
                </a:spcAft>
              </a:pPr>
              <a:t>‹Nº›</a:t>
            </a:fld>
            <a:endParaRPr>
              <a:latin typeface="Tw Cen MT"/>
              <a:cs typeface="+mn-cs"/>
            </a:endParaRPr>
          </a:p>
        </p:txBody>
      </p:sp>
      <p:sp>
        <p:nvSpPr>
          <p:cNvPr id="22" name="Title Placeholder 21"/>
          <p:cNvSpPr>
            <a:spLocks noGrp="1"/>
          </p:cNvSpPr>
          <p:nvPr>
            <p:ph type="title"/>
          </p:nvPr>
        </p:nvSpPr>
        <p:spPr>
          <a:xfrm>
            <a:off x="609600" y="157480"/>
            <a:ext cx="8153400" cy="1341120"/>
          </a:xfrm>
          <a:prstGeom prst="rect">
            <a:avLst/>
          </a:prstGeom>
        </p:spPr>
        <p:txBody>
          <a:bodyPr vert="horz" anchor="b">
            <a:normAutofit/>
          </a:bodyPr>
          <a:lstStyle/>
          <a:p>
            <a:pPr eaLnBrk="1" latinLnBrk="0" hangingPunct="1"/>
            <a:r>
              <a:rPr kumimoji="0" lang="es-ES"/>
              <a:t>Haga clic para modificar el estilo de título del patrón</a:t>
            </a:r>
            <a:endParaRPr kumimoji="0" lang="en-US"/>
          </a:p>
        </p:txBody>
      </p:sp>
    </p:spTree>
    <p:extLst>
      <p:ext uri="{BB962C8B-B14F-4D97-AF65-F5344CB8AC3E}">
        <p14:creationId xmlns:p14="http://schemas.microsoft.com/office/powerpoint/2010/main" xmlns="" val="1603501345"/>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Lst>
  <p:txStyles>
    <p:titleStyle>
      <a:lvl1pPr algn="l" rtl="0" eaLnBrk="1" latinLnBrk="0" hangingPunct="1">
        <a:spcBef>
          <a:spcPct val="0"/>
        </a:spcBef>
        <a:buNone/>
        <a:defRPr kumimoji="0" lang="es-ES" sz="4200" kern="1200">
          <a:solidFill>
            <a:schemeClr val="tx2"/>
          </a:solidFill>
          <a:latin typeface="+mj-lt"/>
          <a:ea typeface="+mj-ea"/>
          <a:cs typeface="+mj-cs"/>
        </a:defRPr>
      </a:lvl1pPr>
      <a:extLst/>
    </p:titleStyle>
    <p:bodyStyle>
      <a:lvl1pPr marL="320040" indent="-320040" algn="l" rtl="0" eaLnBrk="1" latinLnBrk="0" hangingPunct="1">
        <a:spcBef>
          <a:spcPts val="700"/>
        </a:spcBef>
        <a:buClr>
          <a:schemeClr val="accent2"/>
        </a:buClr>
        <a:buSzPct val="60000"/>
        <a:buFont typeface="Wingdings"/>
        <a:buChar char=""/>
        <a:defRPr kumimoji="0" lang="es-ES"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lang="es-ES"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lang="es-ES"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lang="es-ES"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lang="es-ES"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lang="es-ES"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lang="es-ES"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lang="es-ES"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lang="es-ES" sz="1800" kern="1200" baseline="0">
          <a:solidFill>
            <a:schemeClr val="tx1"/>
          </a:solidFill>
          <a:latin typeface="+mn-lt"/>
          <a:ea typeface="+mn-ea"/>
          <a:cs typeface="+mn-cs"/>
        </a:defRPr>
      </a:lvl9pPr>
      <a:extLst/>
    </p:bodyStyle>
    <p:otherStyle>
      <a:lvl1pPr marL="0" algn="l" rtl="0" eaLnBrk="1" latinLnBrk="0" hangingPunct="1">
        <a:defRPr kumimoji="0" lang="es-ES" kern="1200">
          <a:solidFill>
            <a:schemeClr val="tx1"/>
          </a:solidFill>
          <a:latin typeface="+mn-lt"/>
          <a:ea typeface="+mn-ea"/>
          <a:cs typeface="+mn-cs"/>
        </a:defRPr>
      </a:lvl1pPr>
      <a:lvl2pPr marL="457200" algn="l" rtl="0" eaLnBrk="1" latinLnBrk="0" hangingPunct="1">
        <a:defRPr kumimoji="0" lang="es-ES" kern="1200">
          <a:solidFill>
            <a:schemeClr val="tx1"/>
          </a:solidFill>
          <a:latin typeface="+mn-lt"/>
          <a:ea typeface="+mn-ea"/>
          <a:cs typeface="+mn-cs"/>
        </a:defRPr>
      </a:lvl2pPr>
      <a:lvl3pPr marL="914400" algn="l" rtl="0" eaLnBrk="1" latinLnBrk="0" hangingPunct="1">
        <a:defRPr kumimoji="0" lang="es-ES" kern="1200">
          <a:solidFill>
            <a:schemeClr val="tx1"/>
          </a:solidFill>
          <a:latin typeface="+mn-lt"/>
          <a:ea typeface="+mn-ea"/>
          <a:cs typeface="+mn-cs"/>
        </a:defRPr>
      </a:lvl3pPr>
      <a:lvl4pPr marL="1371600" algn="l" rtl="0" eaLnBrk="1" latinLnBrk="0" hangingPunct="1">
        <a:defRPr kumimoji="0" lang="es-ES" kern="1200">
          <a:solidFill>
            <a:schemeClr val="tx1"/>
          </a:solidFill>
          <a:latin typeface="+mn-lt"/>
          <a:ea typeface="+mn-ea"/>
          <a:cs typeface="+mn-cs"/>
        </a:defRPr>
      </a:lvl4pPr>
      <a:lvl5pPr marL="1828800" algn="l" rtl="0" eaLnBrk="1" latinLnBrk="0" hangingPunct="1">
        <a:defRPr kumimoji="0" lang="es-ES" kern="1200">
          <a:solidFill>
            <a:schemeClr val="tx1"/>
          </a:solidFill>
          <a:latin typeface="+mn-lt"/>
          <a:ea typeface="+mn-ea"/>
          <a:cs typeface="+mn-cs"/>
        </a:defRPr>
      </a:lvl5pPr>
      <a:lvl6pPr marL="2286000" algn="l" rtl="0" eaLnBrk="1" latinLnBrk="0" hangingPunct="1">
        <a:defRPr kumimoji="0" lang="es-ES" kern="1200">
          <a:solidFill>
            <a:schemeClr val="tx1"/>
          </a:solidFill>
          <a:latin typeface="+mn-lt"/>
          <a:ea typeface="+mn-ea"/>
          <a:cs typeface="+mn-cs"/>
        </a:defRPr>
      </a:lvl6pPr>
      <a:lvl7pPr marL="2743200" algn="l" rtl="0" eaLnBrk="1" latinLnBrk="0" hangingPunct="1">
        <a:defRPr kumimoji="0" lang="es-ES" kern="1200">
          <a:solidFill>
            <a:schemeClr val="tx1"/>
          </a:solidFill>
          <a:latin typeface="+mn-lt"/>
          <a:ea typeface="+mn-ea"/>
          <a:cs typeface="+mn-cs"/>
        </a:defRPr>
      </a:lvl7pPr>
      <a:lvl8pPr marL="3200400" algn="l" rtl="0" eaLnBrk="1" latinLnBrk="0" hangingPunct="1">
        <a:defRPr kumimoji="0" lang="es-ES" kern="1200">
          <a:solidFill>
            <a:schemeClr val="tx1"/>
          </a:solidFill>
          <a:latin typeface="+mn-lt"/>
          <a:ea typeface="+mn-ea"/>
          <a:cs typeface="+mn-cs"/>
        </a:defRPr>
      </a:lvl8pPr>
      <a:lvl9pPr marL="3657600" algn="l" rtl="0" eaLnBrk="1" latinLnBrk="0" hangingPunct="1">
        <a:defRPr kumimoji="0" lang="es-ES"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12648" y="1803400"/>
            <a:ext cx="8153400" cy="4323080"/>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lang="es-ES" sz="1400">
                <a:solidFill>
                  <a:schemeClr val="tx2"/>
                </a:solidFill>
              </a:defRPr>
            </a:lvl1pPr>
            <a:extLst/>
          </a:lstStyle>
          <a:p>
            <a:pPr fontAlgn="auto">
              <a:spcBef>
                <a:spcPts val="0"/>
              </a:spcBef>
              <a:spcAft>
                <a:spcPts val="0"/>
              </a:spcAft>
            </a:pPr>
            <a:fld id="{E4606EA6-EFEA-4C30-9264-4F9291A5780D}" type="datetime1">
              <a:rPr lang="es-CR">
                <a:solidFill>
                  <a:srgbClr val="464646"/>
                </a:solidFill>
                <a:latin typeface="Tw Cen MT"/>
                <a:cs typeface="+mn-cs"/>
              </a:rPr>
              <a:pPr fontAlgn="auto">
                <a:spcBef>
                  <a:spcPts val="0"/>
                </a:spcBef>
                <a:spcAft>
                  <a:spcPts val="0"/>
                </a:spcAft>
              </a:pPr>
              <a:t>26/5/2024</a:t>
            </a:fld>
            <a:endParaRPr>
              <a:solidFill>
                <a:srgbClr val="464646"/>
              </a:solidFill>
              <a:latin typeface="Tw Cen MT"/>
              <a:cs typeface="+mn-cs"/>
            </a:endParaRPr>
          </a:p>
        </p:txBody>
      </p:sp>
      <p:sp>
        <p:nvSpPr>
          <p:cNvPr id="3" name="Footer Placeholder 2"/>
          <p:cNvSpPr>
            <a:spLocks noGrp="1"/>
          </p:cNvSpPr>
          <p:nvPr>
            <p:ph type="ftr" sz="quarter" idx="3"/>
          </p:nvPr>
        </p:nvSpPr>
        <p:spPr>
          <a:xfrm>
            <a:off x="609602" y="6248208"/>
            <a:ext cx="5421083" cy="365125"/>
          </a:xfrm>
          <a:prstGeom prst="rect">
            <a:avLst/>
          </a:prstGeom>
        </p:spPr>
        <p:txBody>
          <a:bodyPr vert="horz" anchor="ctr"/>
          <a:lstStyle>
            <a:lvl1pPr algn="r" eaLnBrk="1" latinLnBrk="0" hangingPunct="1">
              <a:defRPr kumimoji="0" lang="es-ES" sz="1400">
                <a:solidFill>
                  <a:schemeClr val="tx2"/>
                </a:solidFill>
              </a:defRPr>
            </a:lvl1pPr>
            <a:extLst/>
          </a:lstStyle>
          <a:p>
            <a:pPr fontAlgn="auto">
              <a:spcBef>
                <a:spcPts val="0"/>
              </a:spcBef>
              <a:spcAft>
                <a:spcPts val="0"/>
              </a:spcAft>
            </a:pPr>
            <a:endParaRPr>
              <a:solidFill>
                <a:srgbClr val="464646"/>
              </a:solidFill>
              <a:latin typeface="Tw Cen MT"/>
              <a:cs typeface="+mn-cs"/>
            </a:endParaRPr>
          </a:p>
        </p:txBody>
      </p:sp>
      <p:sp>
        <p:nvSpPr>
          <p:cNvPr id="7" name="Rectangle 6"/>
          <p:cNvSpPr/>
          <p:nvPr/>
        </p:nvSpPr>
        <p:spPr>
          <a:xfrm>
            <a:off x="0" y="1460227"/>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s-ES">
              <a:solidFill>
                <a:prstClr val="white"/>
              </a:solidFill>
            </a:endParaRPr>
          </a:p>
        </p:txBody>
      </p:sp>
      <p:sp>
        <p:nvSpPr>
          <p:cNvPr id="8" name="Rectangle 7"/>
          <p:cNvSpPr/>
          <p:nvPr/>
        </p:nvSpPr>
        <p:spPr>
          <a:xfrm>
            <a:off x="0" y="1505947"/>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s-ES">
              <a:solidFill>
                <a:prstClr val="white"/>
              </a:solidFill>
            </a:endParaRPr>
          </a:p>
        </p:txBody>
      </p:sp>
      <p:sp>
        <p:nvSpPr>
          <p:cNvPr id="9" name="Rectangle 8"/>
          <p:cNvSpPr/>
          <p:nvPr/>
        </p:nvSpPr>
        <p:spPr>
          <a:xfrm>
            <a:off x="590550" y="1505947"/>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s-ES">
              <a:solidFill>
                <a:prstClr val="white"/>
              </a:solidFill>
            </a:endParaRPr>
          </a:p>
        </p:txBody>
      </p:sp>
      <p:sp>
        <p:nvSpPr>
          <p:cNvPr id="23" name="Slide Number Placeholder 22"/>
          <p:cNvSpPr>
            <a:spLocks noGrp="1"/>
          </p:cNvSpPr>
          <p:nvPr>
            <p:ph type="sldNum" sz="quarter" idx="4"/>
          </p:nvPr>
        </p:nvSpPr>
        <p:spPr>
          <a:xfrm>
            <a:off x="0" y="1498011"/>
            <a:ext cx="533400" cy="244476"/>
          </a:xfrm>
          <a:prstGeom prst="rect">
            <a:avLst/>
          </a:prstGeom>
        </p:spPr>
        <p:txBody>
          <a:bodyPr vert="horz" anchor="ctr" anchorCtr="0">
            <a:normAutofit/>
          </a:bodyPr>
          <a:lstStyle>
            <a:lvl1pPr algn="ctr" eaLnBrk="1" latinLnBrk="0" hangingPunct="1">
              <a:defRPr kumimoji="0" lang="es-ES" sz="1400" b="1">
                <a:solidFill>
                  <a:srgbClr val="FFFFFF"/>
                </a:solidFill>
              </a:defRPr>
            </a:lvl1pPr>
            <a:extLst/>
          </a:lstStyle>
          <a:p>
            <a:pPr fontAlgn="auto">
              <a:spcBef>
                <a:spcPts val="0"/>
              </a:spcBef>
              <a:spcAft>
                <a:spcPts val="0"/>
              </a:spcAft>
            </a:pPr>
            <a:fld id="{8F82E0A0-C266-4798-8C8F-B9F91E9DA37E}" type="slidenum">
              <a:rPr>
                <a:latin typeface="Tw Cen MT"/>
                <a:cs typeface="+mn-cs"/>
              </a:rPr>
              <a:pPr fontAlgn="auto">
                <a:spcBef>
                  <a:spcPts val="0"/>
                </a:spcBef>
                <a:spcAft>
                  <a:spcPts val="0"/>
                </a:spcAft>
              </a:pPr>
              <a:t>‹Nº›</a:t>
            </a:fld>
            <a:endParaRPr>
              <a:latin typeface="Tw Cen MT"/>
              <a:cs typeface="+mn-cs"/>
            </a:endParaRPr>
          </a:p>
        </p:txBody>
      </p:sp>
      <p:sp>
        <p:nvSpPr>
          <p:cNvPr id="22" name="Title Placeholder 21"/>
          <p:cNvSpPr>
            <a:spLocks noGrp="1"/>
          </p:cNvSpPr>
          <p:nvPr>
            <p:ph type="title"/>
          </p:nvPr>
        </p:nvSpPr>
        <p:spPr>
          <a:xfrm>
            <a:off x="609600" y="157480"/>
            <a:ext cx="8153400" cy="1341120"/>
          </a:xfrm>
          <a:prstGeom prst="rect">
            <a:avLst/>
          </a:prstGeom>
        </p:spPr>
        <p:txBody>
          <a:bodyPr vert="horz" anchor="b">
            <a:normAutofit/>
          </a:bodyPr>
          <a:lstStyle/>
          <a:p>
            <a:pPr eaLnBrk="1" latinLnBrk="0" hangingPunct="1"/>
            <a:r>
              <a:rPr kumimoji="0" lang="es-ES"/>
              <a:t>Haga clic para modificar el estilo de título del patrón</a:t>
            </a:r>
            <a:endParaRPr kumimoji="0" lang="en-US"/>
          </a:p>
        </p:txBody>
      </p:sp>
    </p:spTree>
    <p:extLst>
      <p:ext uri="{BB962C8B-B14F-4D97-AF65-F5344CB8AC3E}">
        <p14:creationId xmlns:p14="http://schemas.microsoft.com/office/powerpoint/2010/main" xmlns="" val="2355175137"/>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Lst>
  <p:txStyles>
    <p:titleStyle>
      <a:lvl1pPr algn="l" rtl="0" eaLnBrk="1" latinLnBrk="0" hangingPunct="1">
        <a:spcBef>
          <a:spcPct val="0"/>
        </a:spcBef>
        <a:buNone/>
        <a:defRPr kumimoji="0" lang="es-ES" sz="4200" kern="1200">
          <a:solidFill>
            <a:schemeClr val="tx2"/>
          </a:solidFill>
          <a:latin typeface="+mj-lt"/>
          <a:ea typeface="+mj-ea"/>
          <a:cs typeface="+mj-cs"/>
        </a:defRPr>
      </a:lvl1pPr>
      <a:extLst/>
    </p:titleStyle>
    <p:bodyStyle>
      <a:lvl1pPr marL="320040" indent="-320040" algn="l" rtl="0" eaLnBrk="1" latinLnBrk="0" hangingPunct="1">
        <a:spcBef>
          <a:spcPts val="700"/>
        </a:spcBef>
        <a:buClr>
          <a:schemeClr val="accent2"/>
        </a:buClr>
        <a:buSzPct val="60000"/>
        <a:buFont typeface="Wingdings"/>
        <a:buChar char=""/>
        <a:defRPr kumimoji="0" lang="es-ES"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lang="es-ES"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lang="es-ES"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lang="es-ES"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lang="es-ES"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lang="es-ES"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lang="es-ES"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lang="es-ES"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lang="es-ES" sz="1800" kern="1200" baseline="0">
          <a:solidFill>
            <a:schemeClr val="tx1"/>
          </a:solidFill>
          <a:latin typeface="+mn-lt"/>
          <a:ea typeface="+mn-ea"/>
          <a:cs typeface="+mn-cs"/>
        </a:defRPr>
      </a:lvl9pPr>
      <a:extLst/>
    </p:bodyStyle>
    <p:otherStyle>
      <a:lvl1pPr marL="0" algn="l" rtl="0" eaLnBrk="1" latinLnBrk="0" hangingPunct="1">
        <a:defRPr kumimoji="0" lang="es-ES" kern="1200">
          <a:solidFill>
            <a:schemeClr val="tx1"/>
          </a:solidFill>
          <a:latin typeface="+mn-lt"/>
          <a:ea typeface="+mn-ea"/>
          <a:cs typeface="+mn-cs"/>
        </a:defRPr>
      </a:lvl1pPr>
      <a:lvl2pPr marL="457200" algn="l" rtl="0" eaLnBrk="1" latinLnBrk="0" hangingPunct="1">
        <a:defRPr kumimoji="0" lang="es-ES" kern="1200">
          <a:solidFill>
            <a:schemeClr val="tx1"/>
          </a:solidFill>
          <a:latin typeface="+mn-lt"/>
          <a:ea typeface="+mn-ea"/>
          <a:cs typeface="+mn-cs"/>
        </a:defRPr>
      </a:lvl2pPr>
      <a:lvl3pPr marL="914400" algn="l" rtl="0" eaLnBrk="1" latinLnBrk="0" hangingPunct="1">
        <a:defRPr kumimoji="0" lang="es-ES" kern="1200">
          <a:solidFill>
            <a:schemeClr val="tx1"/>
          </a:solidFill>
          <a:latin typeface="+mn-lt"/>
          <a:ea typeface="+mn-ea"/>
          <a:cs typeface="+mn-cs"/>
        </a:defRPr>
      </a:lvl3pPr>
      <a:lvl4pPr marL="1371600" algn="l" rtl="0" eaLnBrk="1" latinLnBrk="0" hangingPunct="1">
        <a:defRPr kumimoji="0" lang="es-ES" kern="1200">
          <a:solidFill>
            <a:schemeClr val="tx1"/>
          </a:solidFill>
          <a:latin typeface="+mn-lt"/>
          <a:ea typeface="+mn-ea"/>
          <a:cs typeface="+mn-cs"/>
        </a:defRPr>
      </a:lvl4pPr>
      <a:lvl5pPr marL="1828800" algn="l" rtl="0" eaLnBrk="1" latinLnBrk="0" hangingPunct="1">
        <a:defRPr kumimoji="0" lang="es-ES" kern="1200">
          <a:solidFill>
            <a:schemeClr val="tx1"/>
          </a:solidFill>
          <a:latin typeface="+mn-lt"/>
          <a:ea typeface="+mn-ea"/>
          <a:cs typeface="+mn-cs"/>
        </a:defRPr>
      </a:lvl5pPr>
      <a:lvl6pPr marL="2286000" algn="l" rtl="0" eaLnBrk="1" latinLnBrk="0" hangingPunct="1">
        <a:defRPr kumimoji="0" lang="es-ES" kern="1200">
          <a:solidFill>
            <a:schemeClr val="tx1"/>
          </a:solidFill>
          <a:latin typeface="+mn-lt"/>
          <a:ea typeface="+mn-ea"/>
          <a:cs typeface="+mn-cs"/>
        </a:defRPr>
      </a:lvl6pPr>
      <a:lvl7pPr marL="2743200" algn="l" rtl="0" eaLnBrk="1" latinLnBrk="0" hangingPunct="1">
        <a:defRPr kumimoji="0" lang="es-ES" kern="1200">
          <a:solidFill>
            <a:schemeClr val="tx1"/>
          </a:solidFill>
          <a:latin typeface="+mn-lt"/>
          <a:ea typeface="+mn-ea"/>
          <a:cs typeface="+mn-cs"/>
        </a:defRPr>
      </a:lvl7pPr>
      <a:lvl8pPr marL="3200400" algn="l" rtl="0" eaLnBrk="1" latinLnBrk="0" hangingPunct="1">
        <a:defRPr kumimoji="0" lang="es-ES" kern="1200">
          <a:solidFill>
            <a:schemeClr val="tx1"/>
          </a:solidFill>
          <a:latin typeface="+mn-lt"/>
          <a:ea typeface="+mn-ea"/>
          <a:cs typeface="+mn-cs"/>
        </a:defRPr>
      </a:lvl8pPr>
      <a:lvl9pPr marL="3657600" algn="l" rtl="0" eaLnBrk="1" latinLnBrk="0" hangingPunct="1">
        <a:defRPr kumimoji="0" lang="es-ES"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12648" y="1803400"/>
            <a:ext cx="8153400" cy="4323080"/>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lang="es-ES" sz="1400">
                <a:solidFill>
                  <a:schemeClr val="tx2"/>
                </a:solidFill>
              </a:defRPr>
            </a:lvl1pPr>
            <a:extLst/>
          </a:lstStyle>
          <a:p>
            <a:fld id="{E4606EA6-EFEA-4C30-9264-4F9291A5780D}" type="datetime1">
              <a:rPr lang="es-CR"/>
              <a:pPr/>
              <a:t>26/5/2024</a:t>
            </a:fld>
            <a:endParaRPr kumimoji="0" lang="es-ES" sz="1400">
              <a:solidFill>
                <a:schemeClr val="tx2"/>
              </a:solidFill>
            </a:endParaRPr>
          </a:p>
        </p:txBody>
      </p:sp>
      <p:sp>
        <p:nvSpPr>
          <p:cNvPr id="3" name="Footer Placeholder 2"/>
          <p:cNvSpPr>
            <a:spLocks noGrp="1"/>
          </p:cNvSpPr>
          <p:nvPr>
            <p:ph type="ftr" sz="quarter" idx="3"/>
          </p:nvPr>
        </p:nvSpPr>
        <p:spPr>
          <a:xfrm>
            <a:off x="609602" y="6248207"/>
            <a:ext cx="5421083" cy="365125"/>
          </a:xfrm>
          <a:prstGeom prst="rect">
            <a:avLst/>
          </a:prstGeom>
        </p:spPr>
        <p:txBody>
          <a:bodyPr vert="horz" anchor="ctr"/>
          <a:lstStyle>
            <a:lvl1pPr algn="r" eaLnBrk="1" latinLnBrk="0" hangingPunct="1">
              <a:defRPr kumimoji="0" lang="es-ES" sz="1400">
                <a:solidFill>
                  <a:schemeClr val="tx2"/>
                </a:solidFill>
              </a:defRPr>
            </a:lvl1pPr>
            <a:extLst/>
          </a:lstStyle>
          <a:p>
            <a:pPr algn="r"/>
            <a:endParaRPr kumimoji="0" lang="es-ES" sz="1400">
              <a:solidFill>
                <a:schemeClr val="tx2"/>
              </a:solidFill>
            </a:endParaRPr>
          </a:p>
        </p:txBody>
      </p:sp>
      <p:sp>
        <p:nvSpPr>
          <p:cNvPr id="7" name="Rectangle 6"/>
          <p:cNvSpPr/>
          <p:nvPr/>
        </p:nvSpPr>
        <p:spPr>
          <a:xfrm>
            <a:off x="0" y="1460227"/>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a:p>
        </p:txBody>
      </p:sp>
      <p:sp>
        <p:nvSpPr>
          <p:cNvPr id="8" name="Rectangle 7"/>
          <p:cNvSpPr/>
          <p:nvPr/>
        </p:nvSpPr>
        <p:spPr>
          <a:xfrm>
            <a:off x="0" y="1505947"/>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a:p>
        </p:txBody>
      </p:sp>
      <p:sp>
        <p:nvSpPr>
          <p:cNvPr id="9" name="Rectangle 8"/>
          <p:cNvSpPr/>
          <p:nvPr/>
        </p:nvSpPr>
        <p:spPr>
          <a:xfrm>
            <a:off x="590550" y="1505947"/>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a:p>
        </p:txBody>
      </p:sp>
      <p:sp>
        <p:nvSpPr>
          <p:cNvPr id="23" name="Slide Number Placeholder 22"/>
          <p:cNvSpPr>
            <a:spLocks noGrp="1"/>
          </p:cNvSpPr>
          <p:nvPr>
            <p:ph type="sldNum" sz="quarter" idx="4"/>
          </p:nvPr>
        </p:nvSpPr>
        <p:spPr>
          <a:xfrm>
            <a:off x="0" y="1498010"/>
            <a:ext cx="533400" cy="244476"/>
          </a:xfrm>
          <a:prstGeom prst="rect">
            <a:avLst/>
          </a:prstGeom>
        </p:spPr>
        <p:txBody>
          <a:bodyPr vert="horz" anchor="ctr" anchorCtr="0">
            <a:normAutofit/>
          </a:bodyPr>
          <a:lstStyle>
            <a:lvl1pPr algn="ctr" eaLnBrk="1" latinLnBrk="0" hangingPunct="1">
              <a:defRPr kumimoji="0" lang="es-ES" sz="1400" b="1">
                <a:solidFill>
                  <a:srgbClr val="FFFFFF"/>
                </a:solidFill>
              </a:defRPr>
            </a:lvl1pPr>
            <a:extLst/>
          </a:lstStyle>
          <a:p>
            <a:pPr algn="ctr"/>
            <a:fld id="{8F82E0A0-C266-4798-8C8F-B9F91E9DA37E}" type="slidenum">
              <a:rPr kumimoji="0" lang="es-ES" sz="1400" b="1">
                <a:solidFill>
                  <a:srgbClr val="FFFFFF"/>
                </a:solidFill>
              </a:rPr>
              <a:pPr algn="ctr"/>
              <a:t>‹Nº›</a:t>
            </a:fld>
            <a:endParaRPr kumimoji="0" lang="es-ES" sz="1400" b="1">
              <a:solidFill>
                <a:srgbClr val="FFFFFF"/>
              </a:solidFill>
            </a:endParaRPr>
          </a:p>
        </p:txBody>
      </p:sp>
      <p:sp>
        <p:nvSpPr>
          <p:cNvPr id="22" name="Title Placeholder 21"/>
          <p:cNvSpPr>
            <a:spLocks noGrp="1"/>
          </p:cNvSpPr>
          <p:nvPr>
            <p:ph type="title"/>
          </p:nvPr>
        </p:nvSpPr>
        <p:spPr>
          <a:xfrm>
            <a:off x="609600" y="157480"/>
            <a:ext cx="8153400" cy="1341120"/>
          </a:xfrm>
          <a:prstGeom prst="rect">
            <a:avLst/>
          </a:prstGeom>
        </p:spPr>
        <p:txBody>
          <a:bodyPr vert="horz" anchor="b">
            <a:normAutofit/>
          </a:bodyPr>
          <a:lstStyle/>
          <a:p>
            <a:pPr eaLnBrk="1" latinLnBrk="0" hangingPunct="1"/>
            <a:r>
              <a:rPr kumimoji="0" lang="es-ES"/>
              <a:t>Haga clic para modificar el estilo de título del patrón</a:t>
            </a:r>
            <a:endParaRPr kumimoji="0" lang="en-US"/>
          </a:p>
        </p:txBody>
      </p:sp>
    </p:spTree>
    <p:extLst>
      <p:ext uri="{BB962C8B-B14F-4D97-AF65-F5344CB8AC3E}">
        <p14:creationId xmlns:p14="http://schemas.microsoft.com/office/powerpoint/2010/main" xmlns="" val="2476166436"/>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Lst>
  <p:txStyles>
    <p:titleStyle>
      <a:lvl1pPr algn="l" rtl="0" eaLnBrk="1" latinLnBrk="0" hangingPunct="1">
        <a:spcBef>
          <a:spcPct val="0"/>
        </a:spcBef>
        <a:buNone/>
        <a:defRPr kumimoji="0" lang="es-ES" sz="4200" kern="1200">
          <a:solidFill>
            <a:schemeClr val="tx2"/>
          </a:solidFill>
          <a:latin typeface="+mj-lt"/>
          <a:ea typeface="+mj-ea"/>
          <a:cs typeface="+mj-cs"/>
        </a:defRPr>
      </a:lvl1pPr>
      <a:extLst/>
    </p:titleStyle>
    <p:bodyStyle>
      <a:lvl1pPr marL="320040" indent="-320040" algn="l" rtl="0" eaLnBrk="1" latinLnBrk="0" hangingPunct="1">
        <a:spcBef>
          <a:spcPts val="700"/>
        </a:spcBef>
        <a:buClr>
          <a:schemeClr val="accent2"/>
        </a:buClr>
        <a:buSzPct val="60000"/>
        <a:buFont typeface="Wingdings"/>
        <a:buChar char=""/>
        <a:defRPr kumimoji="0" lang="es-ES"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lang="es-ES"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lang="es-ES"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lang="es-ES"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lang="es-ES"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lang="es-ES"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lang="es-ES"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lang="es-ES"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lang="es-ES" sz="1800" kern="1200" baseline="0">
          <a:solidFill>
            <a:schemeClr val="tx1"/>
          </a:solidFill>
          <a:latin typeface="+mn-lt"/>
          <a:ea typeface="+mn-ea"/>
          <a:cs typeface="+mn-cs"/>
        </a:defRPr>
      </a:lvl9pPr>
      <a:extLst/>
    </p:bodyStyle>
    <p:otherStyle>
      <a:lvl1pPr marL="0" algn="l" rtl="0" eaLnBrk="1" latinLnBrk="0" hangingPunct="1">
        <a:defRPr kumimoji="0" lang="es-ES" kern="1200">
          <a:solidFill>
            <a:schemeClr val="tx1"/>
          </a:solidFill>
          <a:latin typeface="+mn-lt"/>
          <a:ea typeface="+mn-ea"/>
          <a:cs typeface="+mn-cs"/>
        </a:defRPr>
      </a:lvl1pPr>
      <a:lvl2pPr marL="457200" algn="l" rtl="0" eaLnBrk="1" latinLnBrk="0" hangingPunct="1">
        <a:defRPr kumimoji="0" lang="es-ES" kern="1200">
          <a:solidFill>
            <a:schemeClr val="tx1"/>
          </a:solidFill>
          <a:latin typeface="+mn-lt"/>
          <a:ea typeface="+mn-ea"/>
          <a:cs typeface="+mn-cs"/>
        </a:defRPr>
      </a:lvl2pPr>
      <a:lvl3pPr marL="914400" algn="l" rtl="0" eaLnBrk="1" latinLnBrk="0" hangingPunct="1">
        <a:defRPr kumimoji="0" lang="es-ES" kern="1200">
          <a:solidFill>
            <a:schemeClr val="tx1"/>
          </a:solidFill>
          <a:latin typeface="+mn-lt"/>
          <a:ea typeface="+mn-ea"/>
          <a:cs typeface="+mn-cs"/>
        </a:defRPr>
      </a:lvl3pPr>
      <a:lvl4pPr marL="1371600" algn="l" rtl="0" eaLnBrk="1" latinLnBrk="0" hangingPunct="1">
        <a:defRPr kumimoji="0" lang="es-ES" kern="1200">
          <a:solidFill>
            <a:schemeClr val="tx1"/>
          </a:solidFill>
          <a:latin typeface="+mn-lt"/>
          <a:ea typeface="+mn-ea"/>
          <a:cs typeface="+mn-cs"/>
        </a:defRPr>
      </a:lvl4pPr>
      <a:lvl5pPr marL="1828800" algn="l" rtl="0" eaLnBrk="1" latinLnBrk="0" hangingPunct="1">
        <a:defRPr kumimoji="0" lang="es-ES" kern="1200">
          <a:solidFill>
            <a:schemeClr val="tx1"/>
          </a:solidFill>
          <a:latin typeface="+mn-lt"/>
          <a:ea typeface="+mn-ea"/>
          <a:cs typeface="+mn-cs"/>
        </a:defRPr>
      </a:lvl5pPr>
      <a:lvl6pPr marL="2286000" algn="l" rtl="0" eaLnBrk="1" latinLnBrk="0" hangingPunct="1">
        <a:defRPr kumimoji="0" lang="es-ES" kern="1200">
          <a:solidFill>
            <a:schemeClr val="tx1"/>
          </a:solidFill>
          <a:latin typeface="+mn-lt"/>
          <a:ea typeface="+mn-ea"/>
          <a:cs typeface="+mn-cs"/>
        </a:defRPr>
      </a:lvl6pPr>
      <a:lvl7pPr marL="2743200" algn="l" rtl="0" eaLnBrk="1" latinLnBrk="0" hangingPunct="1">
        <a:defRPr kumimoji="0" lang="es-ES" kern="1200">
          <a:solidFill>
            <a:schemeClr val="tx1"/>
          </a:solidFill>
          <a:latin typeface="+mn-lt"/>
          <a:ea typeface="+mn-ea"/>
          <a:cs typeface="+mn-cs"/>
        </a:defRPr>
      </a:lvl7pPr>
      <a:lvl8pPr marL="3200400" algn="l" rtl="0" eaLnBrk="1" latinLnBrk="0" hangingPunct="1">
        <a:defRPr kumimoji="0" lang="es-ES" kern="1200">
          <a:solidFill>
            <a:schemeClr val="tx1"/>
          </a:solidFill>
          <a:latin typeface="+mn-lt"/>
          <a:ea typeface="+mn-ea"/>
          <a:cs typeface="+mn-cs"/>
        </a:defRPr>
      </a:lvl8pPr>
      <a:lvl9pPr marL="3657600" algn="l" rtl="0" eaLnBrk="1" latinLnBrk="0" hangingPunct="1">
        <a:defRPr kumimoji="0" lang="es-ES"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6.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30.xml"/><Relationship Id="rId4" Type="http://schemas.openxmlformats.org/officeDocument/2006/relationships/hyperlink" Target="https://joom.ag/vSt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joom.ag/vSte" TargetMode="External"/><Relationship Id="rId2" Type="http://schemas.openxmlformats.org/officeDocument/2006/relationships/image" Target="../media/image4.png"/><Relationship Id="rId1" Type="http://schemas.openxmlformats.org/officeDocument/2006/relationships/slideLayout" Target="../slideLayouts/slideLayout30.xml"/><Relationship Id="rId4" Type="http://schemas.openxmlformats.org/officeDocument/2006/relationships/hyperlink" Target="https://repositorio.binasss.sa.cr/repositorio/bitstream/handle/20.500.11764/3647/informeservicios2019.pdf?sequence=1&amp;isAllowed=y"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dx.doi.org/10.15517/psm.v12i2.17220"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1833566" y="2276872"/>
            <a:ext cx="6744242" cy="1928826"/>
          </a:xfrm>
        </p:spPr>
        <p:txBody>
          <a:bodyPr>
            <a:noAutofit/>
          </a:bodyPr>
          <a:lstStyle/>
          <a:p>
            <a:pPr lvl="3">
              <a:buFont typeface="Wingdings" pitchFamily="2" charset="2"/>
              <a:buChar char="§"/>
            </a:pPr>
            <a:r>
              <a:rPr sz="2000" b="1" dirty="0">
                <a:solidFill>
                  <a:schemeClr val="tx1"/>
                </a:solidFill>
              </a:rPr>
              <a:t/>
            </a:r>
            <a:br>
              <a:rPr sz="2000" b="1" dirty="0">
                <a:solidFill>
                  <a:schemeClr val="tx1"/>
                </a:solidFill>
              </a:rPr>
            </a:br>
            <a:r>
              <a:rPr sz="2000" b="1" dirty="0">
                <a:solidFill>
                  <a:schemeClr val="tx1"/>
                </a:solidFill>
              </a:rPr>
              <a:t/>
            </a:r>
            <a:br>
              <a:rPr sz="2000" b="1" dirty="0">
                <a:solidFill>
                  <a:schemeClr val="tx1"/>
                </a:solidFill>
              </a:rPr>
            </a:br>
            <a:r>
              <a:rPr lang="es-CR" sz="2000" b="1" dirty="0">
                <a:solidFill>
                  <a:schemeClr val="tx1"/>
                </a:solidFill>
              </a:rPr>
              <a:t/>
            </a:r>
            <a:br>
              <a:rPr lang="es-CR" sz="2000" b="1" dirty="0">
                <a:solidFill>
                  <a:schemeClr val="tx1"/>
                </a:solidFill>
              </a:rPr>
            </a:br>
            <a:r>
              <a:rPr lang="es-CR" sz="2000" b="1" dirty="0">
                <a:solidFill>
                  <a:schemeClr val="tx1"/>
                </a:solidFill>
              </a:rPr>
              <a:t/>
            </a:r>
            <a:br>
              <a:rPr lang="es-CR" sz="2000" b="1" dirty="0">
                <a:solidFill>
                  <a:schemeClr val="tx1"/>
                </a:solidFill>
              </a:rPr>
            </a:br>
            <a:r>
              <a:rPr lang="es-CR" sz="2000" b="1" dirty="0">
                <a:solidFill>
                  <a:schemeClr val="tx1"/>
                </a:solidFill>
              </a:rPr>
              <a:t/>
            </a:r>
            <a:br>
              <a:rPr lang="es-CR" sz="2000" b="1" dirty="0">
                <a:solidFill>
                  <a:schemeClr val="tx1"/>
                </a:solidFill>
              </a:rPr>
            </a:br>
            <a:r>
              <a:rPr lang="es-CR" sz="2000" b="1" dirty="0">
                <a:solidFill>
                  <a:schemeClr val="tx1"/>
                </a:solidFill>
              </a:rPr>
              <a:t/>
            </a:r>
            <a:br>
              <a:rPr lang="es-CR" sz="2000" b="1" dirty="0">
                <a:solidFill>
                  <a:schemeClr val="tx1"/>
                </a:solidFill>
              </a:rPr>
            </a:br>
            <a:r>
              <a:rPr lang="es-CR" sz="2000" b="1" dirty="0">
                <a:solidFill>
                  <a:schemeClr val="tx1"/>
                </a:solidFill>
              </a:rPr>
              <a:t/>
            </a:r>
            <a:br>
              <a:rPr lang="es-CR" sz="2000" b="1" dirty="0">
                <a:solidFill>
                  <a:schemeClr val="tx1"/>
                </a:solidFill>
              </a:rPr>
            </a:br>
            <a:r>
              <a:rPr lang="es-CR" sz="2000" b="1" dirty="0">
                <a:solidFill>
                  <a:schemeClr val="tx1"/>
                </a:solidFill>
              </a:rPr>
              <a:t/>
            </a:r>
            <a:br>
              <a:rPr lang="es-CR" sz="2000" b="1" dirty="0">
                <a:solidFill>
                  <a:schemeClr val="tx1"/>
                </a:solidFill>
              </a:rPr>
            </a:br>
            <a:r>
              <a:rPr lang="es-ES" sz="2400" b="1" dirty="0">
                <a:solidFill>
                  <a:schemeClr val="tx1"/>
                </a:solidFill>
              </a:rPr>
              <a:t> </a:t>
            </a:r>
            <a:r>
              <a:rPr lang="es-ES" sz="3600" b="1" dirty="0">
                <a:solidFill>
                  <a:schemeClr val="tx1"/>
                </a:solidFill>
              </a:rPr>
              <a:t>Eficiencia Relativa</a:t>
            </a:r>
            <a:br>
              <a:rPr lang="es-ES" sz="3600" b="1" dirty="0">
                <a:solidFill>
                  <a:schemeClr val="tx1"/>
                </a:solidFill>
              </a:rPr>
            </a:br>
            <a:r>
              <a:rPr lang="es-ES" sz="3600" b="1" dirty="0">
                <a:solidFill>
                  <a:schemeClr val="tx1"/>
                </a:solidFill>
              </a:rPr>
              <a:t>Análisis Envolvente de Datos</a:t>
            </a:r>
            <a:r>
              <a:rPr lang="es-CR" sz="1600" dirty="0">
                <a:solidFill>
                  <a:schemeClr val="tx1"/>
                </a:solidFill>
              </a:rPr>
              <a:t/>
            </a:r>
            <a:br>
              <a:rPr lang="es-CR" sz="1600" dirty="0">
                <a:solidFill>
                  <a:schemeClr val="tx1"/>
                </a:solidFill>
              </a:rPr>
            </a:br>
            <a:endParaRPr lang="es-ES" sz="3200" dirty="0">
              <a:solidFill>
                <a:schemeClr val="tx1"/>
              </a:solidFill>
            </a:endParaRPr>
          </a:p>
        </p:txBody>
      </p:sp>
      <p:sp>
        <p:nvSpPr>
          <p:cNvPr id="5" name="Rectangle 4"/>
          <p:cNvSpPr>
            <a:spLocks noGrp="1"/>
          </p:cNvSpPr>
          <p:nvPr>
            <p:ph type="subTitle" idx="1"/>
          </p:nvPr>
        </p:nvSpPr>
        <p:spPr/>
        <p:txBody>
          <a:bodyPr>
            <a:normAutofit/>
          </a:bodyPr>
          <a:lstStyle/>
          <a:p>
            <a:pPr algn="ctr"/>
            <a:r>
              <a:rPr lang="es-CR" dirty="0">
                <a:solidFill>
                  <a:schemeClr val="bg1">
                    <a:lumMod val="95000"/>
                  </a:schemeClr>
                </a:solidFill>
              </a:rPr>
              <a:t>Curso Economía de la Salud</a:t>
            </a:r>
          </a:p>
        </p:txBody>
      </p:sp>
      <p:sp>
        <p:nvSpPr>
          <p:cNvPr id="2" name="1 Rectángulo"/>
          <p:cNvSpPr/>
          <p:nvPr/>
        </p:nvSpPr>
        <p:spPr>
          <a:xfrm>
            <a:off x="238640" y="6131327"/>
            <a:ext cx="2286000" cy="523220"/>
          </a:xfrm>
          <a:prstGeom prst="rect">
            <a:avLst/>
          </a:prstGeom>
        </p:spPr>
        <p:txBody>
          <a:bodyPr wrap="square">
            <a:spAutoFit/>
          </a:bodyPr>
          <a:lstStyle/>
          <a:p>
            <a:pPr fontAlgn="auto">
              <a:spcBef>
                <a:spcPts val="0"/>
              </a:spcBef>
              <a:spcAft>
                <a:spcPts val="0"/>
              </a:spcAft>
            </a:pPr>
            <a:r>
              <a:rPr lang="es-CR" sz="1400" dirty="0">
                <a:solidFill>
                  <a:prstClr val="white"/>
                </a:solidFill>
                <a:latin typeface="Tw Cen MT"/>
                <a:cs typeface="+mn-cs"/>
              </a:rPr>
              <a:t>Sesión Sincrónica 2</a:t>
            </a:r>
          </a:p>
          <a:p>
            <a:pPr fontAlgn="auto">
              <a:spcBef>
                <a:spcPts val="0"/>
              </a:spcBef>
              <a:spcAft>
                <a:spcPts val="0"/>
              </a:spcAft>
            </a:pPr>
            <a:r>
              <a:rPr lang="es-CR" sz="1400" dirty="0" smtClean="0">
                <a:solidFill>
                  <a:prstClr val="white"/>
                </a:solidFill>
                <a:latin typeface="Tw Cen MT"/>
                <a:cs typeface="+mn-cs"/>
              </a:rPr>
              <a:t>15’06’2024</a:t>
            </a:r>
            <a:endParaRPr lang="es-CR" sz="1400" dirty="0">
              <a:solidFill>
                <a:prstClr val="white"/>
              </a:solidFill>
              <a:latin typeface="Tw Cen MT"/>
              <a:cs typeface="+mn-cs"/>
            </a:endParaRPr>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1212" t="26255" r="70541" b="55345"/>
          <a:stretch/>
        </p:blipFill>
        <p:spPr bwMode="auto">
          <a:xfrm>
            <a:off x="97830" y="1000126"/>
            <a:ext cx="1362297" cy="91670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7 Rectángulo"/>
          <p:cNvSpPr/>
          <p:nvPr/>
        </p:nvSpPr>
        <p:spPr>
          <a:xfrm>
            <a:off x="5286380" y="4500571"/>
            <a:ext cx="3714744" cy="646331"/>
          </a:xfrm>
          <a:prstGeom prst="rect">
            <a:avLst/>
          </a:prstGeom>
        </p:spPr>
        <p:txBody>
          <a:bodyPr wrap="square">
            <a:spAutoFit/>
          </a:bodyPr>
          <a:lstStyle/>
          <a:p>
            <a:pPr fontAlgn="auto">
              <a:spcBef>
                <a:spcPts val="0"/>
              </a:spcBef>
              <a:spcAft>
                <a:spcPts val="0"/>
              </a:spcAft>
            </a:pPr>
            <a:r>
              <a:rPr lang="es-ES" b="1">
                <a:solidFill>
                  <a:srgbClr val="39639D">
                    <a:lumMod val="60000"/>
                    <a:lumOff val="40000"/>
                  </a:srgbClr>
                </a:solidFill>
                <a:latin typeface="Tw Cen MT"/>
                <a:cs typeface="+mn-cs"/>
              </a:rPr>
              <a:t>Profesor: </a:t>
            </a:r>
            <a:r>
              <a:rPr lang="es-ES">
                <a:solidFill>
                  <a:srgbClr val="39639D">
                    <a:lumMod val="60000"/>
                    <a:lumOff val="40000"/>
                  </a:srgbClr>
                </a:solidFill>
                <a:latin typeface="Tw Cen MT"/>
                <a:cs typeface="+mn-cs"/>
              </a:rPr>
              <a:t>Ph.D. Melvin Morera Salas (mmoreras@gmail.com)</a:t>
            </a:r>
            <a:endParaRPr lang="es-CR" dirty="0">
              <a:solidFill>
                <a:srgbClr val="39639D">
                  <a:lumMod val="60000"/>
                  <a:lumOff val="40000"/>
                </a:srgbClr>
              </a:solidFill>
              <a:latin typeface="Tw Cen MT"/>
              <a:cs typeface="+mn-cs"/>
            </a:endParaRPr>
          </a:p>
        </p:txBody>
      </p:sp>
      <p:sp>
        <p:nvSpPr>
          <p:cNvPr id="3" name="Cuadro de texto 6"/>
          <p:cNvSpPr txBox="1">
            <a:spLocks noChangeArrowheads="1"/>
          </p:cNvSpPr>
          <p:nvPr/>
        </p:nvSpPr>
        <p:spPr bwMode="auto">
          <a:xfrm>
            <a:off x="1500166" y="1000126"/>
            <a:ext cx="6744242" cy="13573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Bef>
                <a:spcPts val="0"/>
              </a:spcBef>
              <a:spcAft>
                <a:spcPts val="0"/>
              </a:spcAft>
            </a:pPr>
            <a:r>
              <a:rPr lang="es-CR" sz="2000" b="1" dirty="0" smtClean="0">
                <a:solidFill>
                  <a:prstClr val="white"/>
                </a:solidFill>
                <a:latin typeface="Lucida Sans" pitchFamily="34" charset="0"/>
                <a:cs typeface="Arial" pitchFamily="34" charset="0"/>
              </a:rPr>
              <a:t>XLV </a:t>
            </a:r>
            <a:r>
              <a:rPr lang="es-CR" sz="2000" b="1" dirty="0">
                <a:solidFill>
                  <a:prstClr val="white"/>
                </a:solidFill>
                <a:latin typeface="Lucida Sans" pitchFamily="34" charset="0"/>
                <a:cs typeface="Arial" pitchFamily="34" charset="0"/>
              </a:rPr>
              <a:t>Promoción Maestría en Gerencia de la Salud </a:t>
            </a:r>
            <a:r>
              <a:rPr lang="es-CR" sz="2000" b="1" dirty="0" smtClean="0">
                <a:solidFill>
                  <a:prstClr val="white"/>
                </a:solidFill>
                <a:latin typeface="Lucida Sans" pitchFamily="34" charset="0"/>
                <a:cs typeface="Arial" pitchFamily="34" charset="0"/>
              </a:rPr>
              <a:t>2023-2025</a:t>
            </a:r>
            <a:endParaRPr lang="es-CR" sz="2000" b="1" dirty="0">
              <a:solidFill>
                <a:prstClr val="white"/>
              </a:solidFill>
              <a:latin typeface="Lucida Sans"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a:xfrm>
            <a:off x="8752332" y="6548748"/>
            <a:ext cx="405609" cy="365125"/>
          </a:xfrm>
        </p:spPr>
        <p:txBody>
          <a:bodyPr/>
          <a:lstStyle/>
          <a:p>
            <a:fld id="{9AA05C4F-3689-4251-A7ED-437205841276}" type="slidenum">
              <a:rPr lang="es-CR" smtClean="0">
                <a:solidFill>
                  <a:prstClr val="black">
                    <a:tint val="75000"/>
                  </a:prstClr>
                </a:solidFill>
              </a:rPr>
              <a:pPr/>
              <a:t>10</a:t>
            </a:fld>
            <a:endParaRPr lang="es-CR" dirty="0">
              <a:solidFill>
                <a:prstClr val="black">
                  <a:tint val="75000"/>
                </a:prstClr>
              </a:solidFill>
            </a:endParaRPr>
          </a:p>
        </p:txBody>
      </p:sp>
      <p:pic>
        <p:nvPicPr>
          <p:cNvPr id="80898" name="Picture 2"/>
          <p:cNvPicPr>
            <a:picLocks noChangeAspect="1" noChangeArrowheads="1"/>
          </p:cNvPicPr>
          <p:nvPr/>
        </p:nvPicPr>
        <p:blipFill>
          <a:blip r:embed="rId2"/>
          <a:srcRect l="23609" t="21484" r="23133" b="8203"/>
          <a:stretch>
            <a:fillRect/>
          </a:stretch>
        </p:blipFill>
        <p:spPr bwMode="auto">
          <a:xfrm>
            <a:off x="285720" y="285731"/>
            <a:ext cx="8572560" cy="6363108"/>
          </a:xfrm>
          <a:prstGeom prst="rect">
            <a:avLst/>
          </a:prstGeom>
          <a:noFill/>
          <a:ln w="9525">
            <a:noFill/>
            <a:miter lim="800000"/>
            <a:headEnd/>
            <a:tailEnd/>
          </a:ln>
          <a:effectLst/>
        </p:spPr>
      </p:pic>
      <p:sp>
        <p:nvSpPr>
          <p:cNvPr id="4" name="3 Elipse"/>
          <p:cNvSpPr/>
          <p:nvPr/>
        </p:nvSpPr>
        <p:spPr>
          <a:xfrm>
            <a:off x="3203848" y="1340775"/>
            <a:ext cx="195952" cy="44095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81748" tIns="40874" rIns="81748" bIns="40874" rtlCol="0" anchor="ctr"/>
          <a:lstStyle/>
          <a:p>
            <a:pPr algn="ctr" defTabSz="919509" fontAlgn="auto">
              <a:spcBef>
                <a:spcPts val="0"/>
              </a:spcBef>
              <a:spcAft>
                <a:spcPts val="0"/>
              </a:spcAft>
            </a:pPr>
            <a:endParaRPr lang="es-CR">
              <a:solidFill>
                <a:prstClr val="white"/>
              </a:solidFill>
            </a:endParaRPr>
          </a:p>
        </p:txBody>
      </p:sp>
    </p:spTree>
    <p:extLst>
      <p:ext uri="{BB962C8B-B14F-4D97-AF65-F5344CB8AC3E}">
        <p14:creationId xmlns:p14="http://schemas.microsoft.com/office/powerpoint/2010/main" xmlns="" val="1449793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332659"/>
            <a:ext cx="8572528" cy="936545"/>
          </a:xfrm>
        </p:spPr>
        <p:txBody>
          <a:bodyPr>
            <a:noAutofit/>
          </a:bodyPr>
          <a:lstStyle/>
          <a:p>
            <a:r>
              <a:rPr lang="es-CR" sz="4400" b="1" dirty="0">
                <a:ln w="11430"/>
                <a:solidFill>
                  <a:schemeClr val="accent1">
                    <a:lumMod val="50000"/>
                  </a:schemeClr>
                </a:solidFill>
              </a:rPr>
              <a:t>Conclusiones y recomendaciones:</a:t>
            </a:r>
            <a:endParaRPr lang="es-ES" sz="4400" b="1" dirty="0">
              <a:ln w="11430"/>
              <a:solidFill>
                <a:schemeClr val="accent1">
                  <a:lumMod val="50000"/>
                </a:schemeClr>
              </a:solidFill>
            </a:endParaRPr>
          </a:p>
        </p:txBody>
      </p:sp>
      <p:sp>
        <p:nvSpPr>
          <p:cNvPr id="4" name="3 Marcador de contenido"/>
          <p:cNvSpPr>
            <a:spLocks noGrp="1"/>
          </p:cNvSpPr>
          <p:nvPr>
            <p:ph sz="quarter" idx="14"/>
          </p:nvPr>
        </p:nvSpPr>
        <p:spPr>
          <a:xfrm>
            <a:off x="395536" y="1833104"/>
            <a:ext cx="8424936" cy="4643919"/>
          </a:xfrm>
        </p:spPr>
        <p:txBody>
          <a:bodyPr>
            <a:noAutofit/>
          </a:bodyPr>
          <a:lstStyle/>
          <a:p>
            <a:pPr algn="just"/>
            <a:r>
              <a:rPr lang="es-CR" sz="2800" dirty="0"/>
              <a:t>El 70% de los hospitales generales de la CCSS puede mejorar el uso de los recursos.</a:t>
            </a:r>
          </a:p>
          <a:p>
            <a:pPr algn="just"/>
            <a:r>
              <a:rPr lang="es-CR" sz="2800" dirty="0"/>
              <a:t>Dado que un alto porcentaje de los costos hospitalarios de la CCSS son fijos, centrarse en las siguientes intervenciones:</a:t>
            </a:r>
          </a:p>
          <a:p>
            <a:pPr lvl="1" algn="just">
              <a:buClr>
                <a:schemeClr val="accent2"/>
              </a:buClr>
            </a:pPr>
            <a:r>
              <a:rPr lang="es-CR" sz="2500" dirty="0"/>
              <a:t>Mejorar la gestión de estancias hospitalarias de sus pacientes.</a:t>
            </a:r>
          </a:p>
          <a:p>
            <a:pPr lvl="1" algn="just">
              <a:buClr>
                <a:schemeClr val="accent2"/>
              </a:buClr>
            </a:pPr>
            <a:r>
              <a:rPr lang="es-CR" sz="2500" dirty="0"/>
              <a:t>Gestión de camas hospitalarias, dada la baja ocupación que registran muchos hospitales de baja complejidad.</a:t>
            </a:r>
          </a:p>
          <a:p>
            <a:pPr lvl="1" algn="just">
              <a:buClr>
                <a:schemeClr val="accent2"/>
              </a:buClr>
            </a:pPr>
            <a:r>
              <a:rPr lang="es-CR" sz="2500" dirty="0"/>
              <a:t>Enfocarse en disminuir la mortalidad en los hospitales que registran mayores defunciones que las esperadas.</a:t>
            </a:r>
          </a:p>
        </p:txBody>
      </p:sp>
    </p:spTree>
    <p:extLst>
      <p:ext uri="{BB962C8B-B14F-4D97-AF65-F5344CB8AC3E}">
        <p14:creationId xmlns:p14="http://schemas.microsoft.com/office/powerpoint/2010/main" xmlns="" val="1656034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057927" y="404664"/>
            <a:ext cx="5820824" cy="95410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CR" sz="2800" b="1" dirty="0">
                <a:ln w="11430"/>
                <a:solidFill>
                  <a:schemeClr val="accent1">
                    <a:lumMod val="50000"/>
                  </a:schemeClr>
                </a:solidFill>
                <a:effectLst>
                  <a:outerShdw blurRad="50800" dist="39000" dir="5460000" algn="tl">
                    <a:srgbClr val="000000">
                      <a:alpha val="38000"/>
                    </a:srgbClr>
                  </a:outerShdw>
                </a:effectLst>
              </a:rPr>
              <a:t>Gestión atención primaria:</a:t>
            </a:r>
            <a:br>
              <a:rPr lang="es-CR" sz="2800" b="1" dirty="0">
                <a:ln w="11430"/>
                <a:solidFill>
                  <a:schemeClr val="accent1">
                    <a:lumMod val="50000"/>
                  </a:schemeClr>
                </a:solidFill>
                <a:effectLst>
                  <a:outerShdw blurRad="50800" dist="39000" dir="5460000" algn="tl">
                    <a:srgbClr val="000000">
                      <a:alpha val="38000"/>
                    </a:srgbClr>
                  </a:outerShdw>
                </a:effectLst>
              </a:rPr>
            </a:br>
            <a:r>
              <a:rPr lang="es-CR" sz="2800" b="1" dirty="0">
                <a:ln w="11430"/>
                <a:solidFill>
                  <a:schemeClr val="accent1">
                    <a:lumMod val="50000"/>
                  </a:schemeClr>
                </a:solidFill>
                <a:effectLst>
                  <a:outerShdw blurRad="50800" dist="39000" dir="5460000" algn="tl">
                    <a:srgbClr val="000000">
                      <a:alpha val="38000"/>
                    </a:srgbClr>
                  </a:outerShdw>
                </a:effectLst>
              </a:rPr>
              <a:t>Eficiencia relativa áreas de salud</a:t>
            </a:r>
            <a:endParaRPr lang="es-ES" sz="2800" b="1" dirty="0">
              <a:ln w="11430"/>
              <a:solidFill>
                <a:schemeClr val="accent1">
                  <a:lumMod val="50000"/>
                </a:schemeClr>
              </a:solidFill>
              <a:effectLst>
                <a:outerShdw blurRad="50800" dist="39000" dir="5460000" algn="tl">
                  <a:srgbClr val="000000">
                    <a:alpha val="38000"/>
                  </a:srgbClr>
                </a:outerShdw>
              </a:effectLst>
            </a:endParaRPr>
          </a:p>
        </p:txBody>
      </p:sp>
      <p:pic>
        <p:nvPicPr>
          <p:cNvPr id="5" name="Picture 2">
            <a:extLst>
              <a:ext uri="{FF2B5EF4-FFF2-40B4-BE49-F238E27FC236}">
                <a16:creationId xmlns:a16="http://schemas.microsoft.com/office/drawing/2014/main" xmlns="" id="{0F5CAC3A-CD8F-4B21-9B7A-8FD770D3E7BA}"/>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1212" t="26255" r="70541" b="55345"/>
          <a:stretch/>
        </p:blipFill>
        <p:spPr bwMode="auto">
          <a:xfrm>
            <a:off x="251520" y="476284"/>
            <a:ext cx="1480240" cy="8395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Imagen 5">
            <a:extLst>
              <a:ext uri="{FF2B5EF4-FFF2-40B4-BE49-F238E27FC236}">
                <a16:creationId xmlns:a16="http://schemas.microsoft.com/office/drawing/2014/main" xmlns="" id="{C60DA290-59AD-4FED-AA86-B3778EB9B5C8}"/>
              </a:ext>
            </a:extLst>
          </p:cNvPr>
          <p:cNvPicPr>
            <a:picLocks noChangeAspect="1"/>
          </p:cNvPicPr>
          <p:nvPr/>
        </p:nvPicPr>
        <p:blipFill rotWithShape="1">
          <a:blip r:embed="rId3"/>
          <a:srcRect l="3539" t="10800" r="64175" b="10800"/>
          <a:stretch/>
        </p:blipFill>
        <p:spPr>
          <a:xfrm>
            <a:off x="1356073" y="1383271"/>
            <a:ext cx="6431854" cy="4392488"/>
          </a:xfrm>
          <a:prstGeom prst="rect">
            <a:avLst/>
          </a:prstGeom>
        </p:spPr>
      </p:pic>
      <p:sp>
        <p:nvSpPr>
          <p:cNvPr id="7" name="Rectángulo 6">
            <a:extLst>
              <a:ext uri="{FF2B5EF4-FFF2-40B4-BE49-F238E27FC236}">
                <a16:creationId xmlns:a16="http://schemas.microsoft.com/office/drawing/2014/main" xmlns="" id="{33374E47-43F6-46F2-A75F-5A31F0CC6364}"/>
              </a:ext>
            </a:extLst>
          </p:cNvPr>
          <p:cNvSpPr/>
          <p:nvPr/>
        </p:nvSpPr>
        <p:spPr>
          <a:xfrm>
            <a:off x="3131840" y="5841294"/>
            <a:ext cx="2287806" cy="369332"/>
          </a:xfrm>
          <a:prstGeom prst="rect">
            <a:avLst/>
          </a:prstGeom>
        </p:spPr>
        <p:txBody>
          <a:bodyPr wrap="none">
            <a:spAutoFit/>
          </a:bodyPr>
          <a:lstStyle/>
          <a:p>
            <a:pPr lvl="0" algn="ctr">
              <a:spcAft>
                <a:spcPts val="0"/>
              </a:spcAft>
              <a:defRPr/>
            </a:pPr>
            <a:r>
              <a:rPr lang="es-CR" u="sng" dirty="0" smtClean="0">
                <a:hlinkClick r:id="rId4"/>
              </a:rPr>
              <a:t>https://joom.ag/vSte</a:t>
            </a:r>
            <a:r>
              <a:rPr kumimoji="0" lang="es-ES" sz="1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Calibri" panose="020F0502020204030204" pitchFamily="34" charset="0"/>
              </a:rPr>
              <a:t> </a:t>
            </a:r>
            <a:endParaRPr kumimoji="0" lang="es-C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Rectángulo 1">
            <a:extLst>
              <a:ext uri="{FF2B5EF4-FFF2-40B4-BE49-F238E27FC236}">
                <a16:creationId xmlns:a16="http://schemas.microsoft.com/office/drawing/2014/main" xmlns="" id="{0202E521-D879-44BF-82B3-D5C0B3AD25DB}"/>
              </a:ext>
            </a:extLst>
          </p:cNvPr>
          <p:cNvSpPr/>
          <p:nvPr/>
        </p:nvSpPr>
        <p:spPr>
          <a:xfrm>
            <a:off x="5796136" y="6149552"/>
            <a:ext cx="2249334" cy="369332"/>
          </a:xfrm>
          <a:prstGeom prst="rect">
            <a:avLst/>
          </a:prstGeom>
        </p:spPr>
        <p:txBody>
          <a:bodyPr wrap="none">
            <a:spAutoFit/>
          </a:bodyPr>
          <a:lstStyle/>
          <a:p>
            <a:r>
              <a:rPr lang="es-CR" dirty="0" err="1" smtClean="0"/>
              <a:t>Pag</a:t>
            </a:r>
            <a:r>
              <a:rPr lang="es-CR" dirty="0" smtClean="0"/>
              <a:t>. 136 en pie </a:t>
            </a:r>
            <a:r>
              <a:rPr lang="es-CR" dirty="0" err="1" smtClean="0"/>
              <a:t>pag</a:t>
            </a:r>
            <a:endParaRPr lang="es-ES" dirty="0"/>
          </a:p>
        </p:txBody>
      </p:sp>
    </p:spTree>
    <p:extLst>
      <p:ext uri="{BB962C8B-B14F-4D97-AF65-F5344CB8AC3E}">
        <p14:creationId xmlns:p14="http://schemas.microsoft.com/office/powerpoint/2010/main" xmlns="" val="2407965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907704" y="404664"/>
            <a:ext cx="5159931" cy="132343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CR" sz="2000" b="1" u="sng" dirty="0">
                <a:ln w="11430"/>
                <a:solidFill>
                  <a:schemeClr val="accent1">
                    <a:lumMod val="50000"/>
                  </a:schemeClr>
                </a:solidFill>
                <a:effectLst>
                  <a:outerShdw blurRad="50800" dist="39000" dir="5460000" algn="tl">
                    <a:srgbClr val="000000">
                      <a:alpha val="38000"/>
                    </a:srgbClr>
                  </a:outerShdw>
                </a:effectLst>
              </a:rPr>
              <a:t>Trabajo en clase </a:t>
            </a:r>
          </a:p>
          <a:p>
            <a:pPr algn="ctr"/>
            <a:endParaRPr lang="es-CR" sz="2000" b="1" u="sng" dirty="0">
              <a:ln w="11430"/>
              <a:solidFill>
                <a:schemeClr val="accent1">
                  <a:lumMod val="50000"/>
                </a:schemeClr>
              </a:solidFill>
              <a:effectLst>
                <a:outerShdw blurRad="50800" dist="39000" dir="5460000" algn="tl">
                  <a:srgbClr val="000000">
                    <a:alpha val="38000"/>
                  </a:srgbClr>
                </a:outerShdw>
              </a:effectLst>
            </a:endParaRPr>
          </a:p>
          <a:p>
            <a:pPr algn="ctr"/>
            <a:r>
              <a:rPr lang="es-CR" sz="2000" b="1" dirty="0">
                <a:ln w="11430"/>
                <a:solidFill>
                  <a:schemeClr val="accent1">
                    <a:lumMod val="50000"/>
                  </a:schemeClr>
                </a:solidFill>
                <a:effectLst>
                  <a:outerShdw blurRad="50800" dist="39000" dir="5460000" algn="tl">
                    <a:srgbClr val="000000">
                      <a:alpha val="38000"/>
                    </a:srgbClr>
                  </a:outerShdw>
                </a:effectLst>
              </a:rPr>
              <a:t>Gestión atención primaria:</a:t>
            </a:r>
            <a:br>
              <a:rPr lang="es-CR" sz="2000" b="1" dirty="0">
                <a:ln w="11430"/>
                <a:solidFill>
                  <a:schemeClr val="accent1">
                    <a:lumMod val="50000"/>
                  </a:schemeClr>
                </a:solidFill>
                <a:effectLst>
                  <a:outerShdw blurRad="50800" dist="39000" dir="5460000" algn="tl">
                    <a:srgbClr val="000000">
                      <a:alpha val="38000"/>
                    </a:srgbClr>
                  </a:outerShdw>
                </a:effectLst>
              </a:rPr>
            </a:br>
            <a:r>
              <a:rPr lang="es-CR" sz="2000" b="1" dirty="0">
                <a:ln w="11430"/>
                <a:solidFill>
                  <a:schemeClr val="accent1">
                    <a:lumMod val="50000"/>
                  </a:schemeClr>
                </a:solidFill>
                <a:effectLst>
                  <a:outerShdw blurRad="50800" dist="39000" dir="5460000" algn="tl">
                    <a:srgbClr val="000000">
                      <a:alpha val="38000"/>
                    </a:srgbClr>
                  </a:outerShdw>
                </a:effectLst>
              </a:rPr>
              <a:t>Eficiencia relativa áreas de salud</a:t>
            </a:r>
            <a:endParaRPr lang="es-ES" sz="2000" b="1" dirty="0">
              <a:ln w="11430"/>
              <a:solidFill>
                <a:schemeClr val="accent1">
                  <a:lumMod val="50000"/>
                </a:schemeClr>
              </a:solidFill>
              <a:effectLst>
                <a:outerShdw blurRad="50800" dist="39000" dir="5460000" algn="tl">
                  <a:srgbClr val="000000">
                    <a:alpha val="38000"/>
                  </a:srgbClr>
                </a:outerShdw>
              </a:effectLst>
            </a:endParaRPr>
          </a:p>
        </p:txBody>
      </p:sp>
      <p:pic>
        <p:nvPicPr>
          <p:cNvPr id="5" name="Picture 2">
            <a:extLst>
              <a:ext uri="{FF2B5EF4-FFF2-40B4-BE49-F238E27FC236}">
                <a16:creationId xmlns:a16="http://schemas.microsoft.com/office/drawing/2014/main" xmlns="" id="{0F5CAC3A-CD8F-4B21-9B7A-8FD770D3E7BA}"/>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1212" t="26255" r="70541" b="55345"/>
          <a:stretch/>
        </p:blipFill>
        <p:spPr bwMode="auto">
          <a:xfrm>
            <a:off x="251520" y="476284"/>
            <a:ext cx="1480240" cy="8395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Rectángulo 10">
            <a:extLst>
              <a:ext uri="{FF2B5EF4-FFF2-40B4-BE49-F238E27FC236}">
                <a16:creationId xmlns:a16="http://schemas.microsoft.com/office/drawing/2014/main" xmlns="" id="{213FCB84-C967-4429-9EAC-2C695A869E7B}"/>
              </a:ext>
            </a:extLst>
          </p:cNvPr>
          <p:cNvSpPr/>
          <p:nvPr/>
        </p:nvSpPr>
        <p:spPr>
          <a:xfrm>
            <a:off x="642910" y="1714488"/>
            <a:ext cx="7416824" cy="4154984"/>
          </a:xfrm>
          <a:prstGeom prst="rect">
            <a:avLst/>
          </a:prstGeom>
        </p:spPr>
        <p:txBody>
          <a:bodyPr wrap="square">
            <a:spAutoFit/>
          </a:bodyPr>
          <a:lstStyle/>
          <a:p>
            <a:r>
              <a:rPr lang="es-CR" sz="2400" u="sng" dirty="0" smtClean="0">
                <a:hlinkClick r:id="rId3"/>
              </a:rPr>
              <a:t>https://joom.ag/vSte</a:t>
            </a:r>
            <a:r>
              <a:rPr lang="es-CR" sz="2400" dirty="0" smtClean="0"/>
              <a:t> </a:t>
            </a:r>
            <a:endParaRPr lang="es-ES" sz="2400" dirty="0" smtClean="0"/>
          </a:p>
          <a:p>
            <a:r>
              <a:rPr lang="es-CR" sz="2400" dirty="0" err="1" smtClean="0"/>
              <a:t>Pag</a:t>
            </a:r>
            <a:r>
              <a:rPr lang="es-CR" sz="2400" dirty="0" smtClean="0"/>
              <a:t>. 136 en pie </a:t>
            </a:r>
            <a:r>
              <a:rPr lang="es-CR" sz="2400" dirty="0" err="1" smtClean="0"/>
              <a:t>pag</a:t>
            </a:r>
            <a:endParaRPr lang="es-ES" sz="2400" dirty="0" smtClean="0"/>
          </a:p>
          <a:p>
            <a:r>
              <a:rPr lang="es-CR" sz="2400" dirty="0" smtClean="0"/>
              <a:t>Identificar:</a:t>
            </a:r>
            <a:endParaRPr lang="es-ES" sz="2400" dirty="0" smtClean="0"/>
          </a:p>
          <a:p>
            <a:r>
              <a:rPr lang="es-CR" sz="2400" dirty="0" smtClean="0"/>
              <a:t>3  variables de insumos</a:t>
            </a:r>
            <a:endParaRPr lang="es-ES" sz="2400" dirty="0" smtClean="0"/>
          </a:p>
          <a:p>
            <a:r>
              <a:rPr lang="es-CR" sz="2400" dirty="0" smtClean="0"/>
              <a:t>3 variables de productos o resultados</a:t>
            </a:r>
            <a:endParaRPr lang="es-ES" sz="2400" dirty="0" smtClean="0"/>
          </a:p>
          <a:p>
            <a:r>
              <a:rPr lang="es-CR" sz="2400" dirty="0" smtClean="0"/>
              <a:t>Comparar con el análisis de eficiencia que le utilizó en el informe del 2020 (</a:t>
            </a:r>
            <a:r>
              <a:rPr lang="es-CR" sz="2400" u="sng" dirty="0" smtClean="0">
                <a:hlinkClick r:id="rId4"/>
              </a:rPr>
              <a:t>https://repositorio.binasss.sa.cr/repositorio/bitstream/handle/20.500.11764/3647/informeservicios2019.pdf?sequence=1&amp;isAllowed=y</a:t>
            </a:r>
            <a:r>
              <a:rPr lang="es-CR" sz="2400" dirty="0" smtClean="0"/>
              <a:t>) </a:t>
            </a:r>
            <a:endParaRPr lang="es-ES" sz="2400" dirty="0" smtClean="0"/>
          </a:p>
          <a:p>
            <a:r>
              <a:rPr lang="es-CR" sz="2400" dirty="0" err="1" smtClean="0"/>
              <a:t>Pag</a:t>
            </a:r>
            <a:r>
              <a:rPr lang="es-CR" sz="2400" dirty="0" smtClean="0"/>
              <a:t>. 84 en pie de </a:t>
            </a:r>
            <a:r>
              <a:rPr lang="es-CR" sz="2400" dirty="0" err="1" smtClean="0"/>
              <a:t>pag</a:t>
            </a:r>
            <a:endParaRPr lang="es-CR" sz="2400" dirty="0"/>
          </a:p>
        </p:txBody>
      </p:sp>
    </p:spTree>
    <p:extLst>
      <p:ext uri="{BB962C8B-B14F-4D97-AF65-F5344CB8AC3E}">
        <p14:creationId xmlns:p14="http://schemas.microsoft.com/office/powerpoint/2010/main" xmlns="" val="1522106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0469" t="47778" r="10625" b="17361"/>
          <a:stretch/>
        </p:blipFill>
        <p:spPr bwMode="auto">
          <a:xfrm>
            <a:off x="3851920" y="1412776"/>
            <a:ext cx="4807610" cy="13681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88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7584" y="620689"/>
            <a:ext cx="2777344" cy="26966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3 Rectángulo"/>
          <p:cNvSpPr/>
          <p:nvPr/>
        </p:nvSpPr>
        <p:spPr>
          <a:xfrm>
            <a:off x="395536" y="4149080"/>
            <a:ext cx="8648521"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CR" sz="3600" b="1" dirty="0">
                <a:ln w="11430"/>
                <a:solidFill>
                  <a:schemeClr val="accent1">
                    <a:lumMod val="50000"/>
                  </a:schemeClr>
                </a:solidFill>
                <a:effectLst>
                  <a:outerShdw blurRad="50800" dist="39000" dir="5460000" algn="tl">
                    <a:srgbClr val="000000">
                      <a:alpha val="38000"/>
                    </a:srgbClr>
                  </a:outerShdw>
                </a:effectLst>
              </a:rPr>
              <a:t>La eficiencia de los sistemas de salud </a:t>
            </a:r>
          </a:p>
          <a:p>
            <a:pPr algn="ctr"/>
            <a:r>
              <a:rPr lang="es-CR" sz="3600" b="1" dirty="0">
                <a:ln w="11430"/>
                <a:solidFill>
                  <a:schemeClr val="accent1">
                    <a:lumMod val="50000"/>
                  </a:schemeClr>
                </a:solidFill>
                <a:effectLst>
                  <a:outerShdw blurRad="50800" dist="39000" dir="5460000" algn="tl">
                    <a:srgbClr val="000000">
                      <a:alpha val="38000"/>
                    </a:srgbClr>
                  </a:outerShdw>
                </a:effectLst>
              </a:rPr>
              <a:t>de América Latina y el</a:t>
            </a:r>
          </a:p>
          <a:p>
            <a:pPr algn="ctr"/>
            <a:r>
              <a:rPr lang="es-CR" sz="3600" b="1" dirty="0">
                <a:ln w="11430"/>
                <a:solidFill>
                  <a:schemeClr val="accent1">
                    <a:lumMod val="50000"/>
                  </a:schemeClr>
                </a:solidFill>
                <a:effectLst>
                  <a:outerShdw blurRad="50800" dist="39000" dir="5460000" algn="tl">
                    <a:srgbClr val="000000">
                      <a:alpha val="38000"/>
                    </a:srgbClr>
                  </a:outerShdw>
                </a:effectLst>
              </a:rPr>
              <a:t>Caribe: un andar desparejo</a:t>
            </a:r>
            <a:endParaRPr lang="es-ES" sz="3600" b="1" dirty="0">
              <a:ln w="11430"/>
              <a:solidFill>
                <a:schemeClr val="accent1">
                  <a:lumMod val="50000"/>
                </a:schemeClr>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3782062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332659"/>
            <a:ext cx="8572528" cy="936545"/>
          </a:xfrm>
        </p:spPr>
        <p:txBody>
          <a:bodyPr>
            <a:noAutofit/>
          </a:bodyPr>
          <a:lstStyle/>
          <a:p>
            <a:r>
              <a:rPr lang="es-CR" sz="3600" b="1" dirty="0">
                <a:ln w="11430"/>
                <a:solidFill>
                  <a:schemeClr val="accent1">
                    <a:lumMod val="50000"/>
                  </a:schemeClr>
                </a:solidFill>
              </a:rPr>
              <a:t>La eficiencia de los sistemas de salud de América Latina y el Caribe</a:t>
            </a:r>
            <a:endParaRPr lang="es-ES" sz="3600" b="1" dirty="0">
              <a:ln w="11430"/>
              <a:solidFill>
                <a:schemeClr val="accent1">
                  <a:lumMod val="50000"/>
                </a:schemeClr>
              </a:solidFill>
            </a:endParaRPr>
          </a:p>
        </p:txBody>
      </p:sp>
      <p:sp>
        <p:nvSpPr>
          <p:cNvPr id="3" name="2 Marcador de contenido"/>
          <p:cNvSpPr>
            <a:spLocks noGrp="1"/>
          </p:cNvSpPr>
          <p:nvPr>
            <p:ph sz="quarter" idx="13"/>
          </p:nvPr>
        </p:nvSpPr>
        <p:spPr>
          <a:xfrm>
            <a:off x="214282" y="3143249"/>
            <a:ext cx="3061574" cy="1238259"/>
          </a:xfrm>
        </p:spPr>
        <p:txBody>
          <a:bodyPr>
            <a:noAutofit/>
          </a:bodyPr>
          <a:lstStyle/>
          <a:p>
            <a:r>
              <a:rPr lang="es-CR" sz="3600" dirty="0"/>
              <a:t>Descripción del estudio</a:t>
            </a:r>
          </a:p>
        </p:txBody>
      </p:sp>
      <p:sp>
        <p:nvSpPr>
          <p:cNvPr id="4" name="3 Marcador de contenido"/>
          <p:cNvSpPr>
            <a:spLocks noGrp="1"/>
          </p:cNvSpPr>
          <p:nvPr>
            <p:ph sz="quarter" idx="14"/>
          </p:nvPr>
        </p:nvSpPr>
        <p:spPr>
          <a:xfrm>
            <a:off x="3347864" y="1833104"/>
            <a:ext cx="5472608" cy="4643919"/>
          </a:xfrm>
        </p:spPr>
        <p:txBody>
          <a:bodyPr>
            <a:noAutofit/>
          </a:bodyPr>
          <a:lstStyle/>
          <a:p>
            <a:r>
              <a:rPr lang="es-CR" sz="4000" dirty="0"/>
              <a:t>Estudio mide los niveles de eficiencia de los sistemas de salud en América Latina y el Caribe y sus posibles factores determinantes utilizando análisis envolvente de datos.</a:t>
            </a:r>
          </a:p>
          <a:p>
            <a:endParaRPr lang="es-CR" sz="4000" dirty="0"/>
          </a:p>
        </p:txBody>
      </p:sp>
    </p:spTree>
    <p:extLst>
      <p:ext uri="{BB962C8B-B14F-4D97-AF65-F5344CB8AC3E}">
        <p14:creationId xmlns:p14="http://schemas.microsoft.com/office/powerpoint/2010/main" xmlns="" val="4263318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R" dirty="0"/>
              <a:t>Eficiencia de los sistemas de salud de América Latina y el Caribe</a:t>
            </a:r>
          </a:p>
        </p:txBody>
      </p:sp>
      <p:sp>
        <p:nvSpPr>
          <p:cNvPr id="3" name="2 Marcador de contenido"/>
          <p:cNvSpPr>
            <a:spLocks noGrp="1"/>
          </p:cNvSpPr>
          <p:nvPr>
            <p:ph sz="quarter" idx="13"/>
          </p:nvPr>
        </p:nvSpPr>
        <p:spPr>
          <a:xfrm>
            <a:off x="395536" y="2492896"/>
            <a:ext cx="3168352" cy="2232248"/>
          </a:xfrm>
          <a:ln>
            <a:solidFill>
              <a:schemeClr val="accent1"/>
            </a:solidFill>
          </a:ln>
        </p:spPr>
        <p:txBody>
          <a:bodyPr>
            <a:normAutofit/>
          </a:bodyPr>
          <a:lstStyle/>
          <a:p>
            <a:r>
              <a:rPr lang="es-CR" sz="3200" dirty="0"/>
              <a:t>Gasto prepago mancomunado en salud per cápita</a:t>
            </a:r>
          </a:p>
          <a:p>
            <a:endParaRPr lang="es-CR" sz="3200" dirty="0"/>
          </a:p>
        </p:txBody>
      </p:sp>
      <p:sp>
        <p:nvSpPr>
          <p:cNvPr id="4" name="3 Marcador de contenido"/>
          <p:cNvSpPr>
            <a:spLocks noGrp="1"/>
          </p:cNvSpPr>
          <p:nvPr>
            <p:ph sz="quarter" idx="14"/>
          </p:nvPr>
        </p:nvSpPr>
        <p:spPr>
          <a:xfrm>
            <a:off x="3998168" y="2239185"/>
            <a:ext cx="4894312" cy="4358167"/>
          </a:xfrm>
          <a:ln>
            <a:solidFill>
              <a:srgbClr val="C00000"/>
            </a:solidFill>
          </a:ln>
        </p:spPr>
        <p:txBody>
          <a:bodyPr>
            <a:noAutofit/>
          </a:bodyPr>
          <a:lstStyle/>
          <a:p>
            <a:pPr defTabSz="919509" fontAlgn="auto">
              <a:spcBef>
                <a:spcPts val="0"/>
              </a:spcBef>
              <a:spcAft>
                <a:spcPts val="0"/>
              </a:spcAft>
            </a:pPr>
            <a:r>
              <a:rPr lang="es-CR" sz="2300" dirty="0">
                <a:solidFill>
                  <a:prstClr val="black"/>
                </a:solidFill>
              </a:rPr>
              <a:t>1- Salud: esperanza de vida al nacer y a los 60 años, mortalidad de menores de 5 años y años de vida ajustados por discapacidad [AVAD].</a:t>
            </a:r>
          </a:p>
          <a:p>
            <a:pPr defTabSz="919509" fontAlgn="auto">
              <a:spcBef>
                <a:spcPts val="0"/>
              </a:spcBef>
              <a:spcAft>
                <a:spcPts val="0"/>
              </a:spcAft>
            </a:pPr>
            <a:r>
              <a:rPr lang="es-CR" sz="2300" dirty="0">
                <a:solidFill>
                  <a:prstClr val="black"/>
                </a:solidFill>
              </a:rPr>
              <a:t>2- Acceso a los servicios: tasas de inmunización DTP y de atención especializada durante el parto.</a:t>
            </a:r>
          </a:p>
          <a:p>
            <a:pPr defTabSz="919509" fontAlgn="auto">
              <a:spcBef>
                <a:spcPts val="0"/>
              </a:spcBef>
              <a:spcAft>
                <a:spcPts val="0"/>
              </a:spcAft>
            </a:pPr>
            <a:r>
              <a:rPr lang="es-CR" sz="2300" dirty="0">
                <a:solidFill>
                  <a:prstClr val="black"/>
                </a:solidFill>
              </a:rPr>
              <a:t>3- Equidad en el acceso a los servicios: tasas de atención especializada durante el parto rural vs. urbano y más pobres vs. más ricos)</a:t>
            </a:r>
          </a:p>
        </p:txBody>
      </p:sp>
      <p:sp>
        <p:nvSpPr>
          <p:cNvPr id="5" name="4 Rectángulo"/>
          <p:cNvSpPr/>
          <p:nvPr/>
        </p:nvSpPr>
        <p:spPr>
          <a:xfrm>
            <a:off x="611560" y="1844824"/>
            <a:ext cx="2776722" cy="400110"/>
          </a:xfrm>
          <a:prstGeom prst="rect">
            <a:avLst/>
          </a:prstGeom>
        </p:spPr>
        <p:txBody>
          <a:bodyPr wrap="none">
            <a:spAutoFit/>
          </a:bodyPr>
          <a:lstStyle/>
          <a:p>
            <a:r>
              <a:rPr lang="es-CR" sz="2000" b="1" u="sng" dirty="0">
                <a:solidFill>
                  <a:schemeClr val="accent1"/>
                </a:solidFill>
              </a:rPr>
              <a:t>Insumos o recursos: </a:t>
            </a:r>
          </a:p>
        </p:txBody>
      </p:sp>
      <p:sp>
        <p:nvSpPr>
          <p:cNvPr id="6" name="5 Rectángulo"/>
          <p:cNvSpPr/>
          <p:nvPr/>
        </p:nvSpPr>
        <p:spPr>
          <a:xfrm>
            <a:off x="5004048" y="1804174"/>
            <a:ext cx="3090911" cy="400110"/>
          </a:xfrm>
          <a:prstGeom prst="rect">
            <a:avLst/>
          </a:prstGeom>
        </p:spPr>
        <p:txBody>
          <a:bodyPr wrap="none">
            <a:spAutoFit/>
          </a:bodyPr>
          <a:lstStyle/>
          <a:p>
            <a:r>
              <a:rPr lang="es-MX" sz="2000" b="1" u="sng" dirty="0">
                <a:solidFill>
                  <a:srgbClr val="C00000"/>
                </a:solidFill>
              </a:rPr>
              <a:t>8 Productos 3 categoría</a:t>
            </a:r>
            <a:endParaRPr lang="es-CR" sz="2000" dirty="0">
              <a:solidFill>
                <a:srgbClr val="C00000"/>
              </a:solidFill>
            </a:endParaRPr>
          </a:p>
        </p:txBody>
      </p:sp>
    </p:spTree>
    <p:extLst>
      <p:ext uri="{BB962C8B-B14F-4D97-AF65-F5344CB8AC3E}">
        <p14:creationId xmlns:p14="http://schemas.microsoft.com/office/powerpoint/2010/main" xmlns="" val="1005247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332659"/>
            <a:ext cx="8572528" cy="936545"/>
          </a:xfrm>
        </p:spPr>
        <p:txBody>
          <a:bodyPr>
            <a:noAutofit/>
          </a:bodyPr>
          <a:lstStyle/>
          <a:p>
            <a:r>
              <a:rPr lang="es-CR" sz="3600" b="1" dirty="0">
                <a:ln w="11430"/>
                <a:solidFill>
                  <a:schemeClr val="accent1">
                    <a:lumMod val="50000"/>
                  </a:schemeClr>
                </a:solidFill>
              </a:rPr>
              <a:t>La eficiencia de los sistemas de salud de América Latina y el Caribe</a:t>
            </a:r>
            <a:endParaRPr lang="es-ES" sz="3600" b="1" dirty="0">
              <a:ln w="11430"/>
              <a:solidFill>
                <a:schemeClr val="accent1">
                  <a:lumMod val="50000"/>
                </a:schemeClr>
              </a:solidFill>
            </a:endParaRPr>
          </a:p>
        </p:txBody>
      </p:sp>
      <p:sp>
        <p:nvSpPr>
          <p:cNvPr id="3" name="2 Marcador de contenido"/>
          <p:cNvSpPr>
            <a:spLocks noGrp="1"/>
          </p:cNvSpPr>
          <p:nvPr>
            <p:ph sz="quarter" idx="13"/>
          </p:nvPr>
        </p:nvSpPr>
        <p:spPr>
          <a:xfrm>
            <a:off x="214282" y="3143249"/>
            <a:ext cx="2629526" cy="789807"/>
          </a:xfrm>
        </p:spPr>
        <p:txBody>
          <a:bodyPr>
            <a:noAutofit/>
          </a:bodyPr>
          <a:lstStyle/>
          <a:p>
            <a:r>
              <a:rPr lang="es-CR" sz="3600" dirty="0"/>
              <a:t>Resultados</a:t>
            </a:r>
          </a:p>
        </p:txBody>
      </p:sp>
      <p:sp>
        <p:nvSpPr>
          <p:cNvPr id="4" name="3 Marcador de contenido"/>
          <p:cNvSpPr>
            <a:spLocks noGrp="1"/>
          </p:cNvSpPr>
          <p:nvPr>
            <p:ph sz="quarter" idx="14"/>
          </p:nvPr>
        </p:nvSpPr>
        <p:spPr>
          <a:xfrm>
            <a:off x="2915816" y="1833104"/>
            <a:ext cx="5904656" cy="4643919"/>
          </a:xfrm>
        </p:spPr>
        <p:txBody>
          <a:bodyPr>
            <a:noAutofit/>
          </a:bodyPr>
          <a:lstStyle/>
          <a:p>
            <a:r>
              <a:rPr lang="es-CR" sz="3000" dirty="0"/>
              <a:t>Frontera (países más eficientes): Camerún, India, Vietnam, Chile, República de Corea, Israel y Japón.</a:t>
            </a:r>
          </a:p>
          <a:p>
            <a:r>
              <a:rPr lang="es-CR" sz="3000" dirty="0"/>
              <a:t>Los países de la OCDE actúan como pares eficientes para los de América Latina y el Caribe.</a:t>
            </a:r>
          </a:p>
          <a:p>
            <a:r>
              <a:rPr lang="es-CR" sz="3000" dirty="0"/>
              <a:t>Grandes variaciones en términos de eficiencia.</a:t>
            </a:r>
          </a:p>
          <a:p>
            <a:endParaRPr lang="es-CR" sz="3000" dirty="0"/>
          </a:p>
        </p:txBody>
      </p:sp>
    </p:spTree>
    <p:extLst>
      <p:ext uri="{BB962C8B-B14F-4D97-AF65-F5344CB8AC3E}">
        <p14:creationId xmlns:p14="http://schemas.microsoft.com/office/powerpoint/2010/main" xmlns="" val="1665333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630" r="7957"/>
          <a:stretch/>
        </p:blipFill>
        <p:spPr bwMode="auto">
          <a:xfrm>
            <a:off x="1187624" y="799845"/>
            <a:ext cx="6696744" cy="374229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2 Rectángulo"/>
          <p:cNvSpPr/>
          <p:nvPr/>
        </p:nvSpPr>
        <p:spPr>
          <a:xfrm>
            <a:off x="2171700" y="153514"/>
            <a:ext cx="4572000" cy="646331"/>
          </a:xfrm>
          <a:prstGeom prst="rect">
            <a:avLst/>
          </a:prstGeom>
        </p:spPr>
        <p:txBody>
          <a:bodyPr>
            <a:spAutoFit/>
          </a:bodyPr>
          <a:lstStyle/>
          <a:p>
            <a:pPr algn="ctr"/>
            <a:r>
              <a:rPr lang="es-CR" b="1" dirty="0"/>
              <a:t>Frontera de eficiencia estimada para la esperanza de vida al nacer</a:t>
            </a:r>
            <a:endParaRPr lang="es-CR" dirty="0"/>
          </a:p>
        </p:txBody>
      </p:sp>
      <p:sp>
        <p:nvSpPr>
          <p:cNvPr id="4" name="3 Rectángulo"/>
          <p:cNvSpPr/>
          <p:nvPr/>
        </p:nvSpPr>
        <p:spPr>
          <a:xfrm>
            <a:off x="420713" y="4627002"/>
            <a:ext cx="8352928" cy="1754326"/>
          </a:xfrm>
          <a:prstGeom prst="rect">
            <a:avLst/>
          </a:prstGeom>
        </p:spPr>
        <p:txBody>
          <a:bodyPr wrap="square">
            <a:spAutoFit/>
          </a:bodyPr>
          <a:lstStyle/>
          <a:p>
            <a:pPr marL="285750" indent="-285750" algn="just">
              <a:buFont typeface="Arial" panose="020B0604020202020204" pitchFamily="34" charset="0"/>
              <a:buChar char="•"/>
            </a:pPr>
            <a:r>
              <a:rPr lang="es-CR" dirty="0">
                <a:solidFill>
                  <a:srgbClr val="C00000"/>
                </a:solidFill>
              </a:rPr>
              <a:t>Un primer mensaje del DEA es que los países de América Latina y el Caribe muestran grandes variaciones en términos de eficiencia del gasto.</a:t>
            </a:r>
          </a:p>
          <a:p>
            <a:pPr marL="285750" indent="-285750">
              <a:buFont typeface="Arial" panose="020B0604020202020204" pitchFamily="34" charset="0"/>
              <a:buChar char="•"/>
            </a:pPr>
            <a:r>
              <a:rPr lang="es-CR" dirty="0"/>
              <a:t>Países de la OCDE ocupan la mayoría de los puestos en ese 25% superior</a:t>
            </a:r>
          </a:p>
          <a:p>
            <a:pPr marL="285750" indent="-285750">
              <a:buFont typeface="Arial" panose="020B0604020202020204" pitchFamily="34" charset="0"/>
              <a:buChar char="•"/>
            </a:pPr>
            <a:r>
              <a:rPr lang="es-CR" dirty="0"/>
              <a:t>Chile es el único país de la región en el 25% superior (octavo lugar)</a:t>
            </a:r>
          </a:p>
          <a:p>
            <a:pPr marL="285750" indent="-285750">
              <a:buFont typeface="Arial" panose="020B0604020202020204" pitchFamily="34" charset="0"/>
              <a:buChar char="•"/>
            </a:pPr>
            <a:r>
              <a:rPr lang="es-CR" dirty="0"/>
              <a:t>Países con resultados regionales relativamente buenos son Barbados (29º), Costa Rica (31º), Cuba (32º) y Uruguay (35º)</a:t>
            </a:r>
          </a:p>
        </p:txBody>
      </p:sp>
    </p:spTree>
    <p:extLst>
      <p:ext uri="{BB962C8B-B14F-4D97-AF65-F5344CB8AC3E}">
        <p14:creationId xmlns:p14="http://schemas.microsoft.com/office/powerpoint/2010/main" xmlns="" val="246971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1165355"/>
            <a:ext cx="8590798" cy="396021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404333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R" sz="4000" dirty="0"/>
              <a:t>Eficiencia: Dos dimensiones para examinar esta función de producción</a:t>
            </a:r>
          </a:p>
        </p:txBody>
      </p:sp>
      <p:sp>
        <p:nvSpPr>
          <p:cNvPr id="3" name="2 Marcador de contenido"/>
          <p:cNvSpPr>
            <a:spLocks noGrp="1"/>
          </p:cNvSpPr>
          <p:nvPr>
            <p:ph sz="quarter" idx="13"/>
          </p:nvPr>
        </p:nvSpPr>
        <p:spPr>
          <a:xfrm>
            <a:off x="611560" y="1916832"/>
            <a:ext cx="3886200" cy="4358165"/>
          </a:xfrm>
        </p:spPr>
        <p:txBody>
          <a:bodyPr>
            <a:normAutofit fontScale="92500" lnSpcReduction="10000"/>
          </a:bodyPr>
          <a:lstStyle/>
          <a:p>
            <a:pPr algn="just"/>
            <a:r>
              <a:rPr lang="es-CR" sz="3500" dirty="0"/>
              <a:t>Eficiencia asignativa: </a:t>
            </a:r>
          </a:p>
          <a:p>
            <a:pPr marL="0" indent="0" algn="just">
              <a:buNone/>
            </a:pPr>
            <a:r>
              <a:rPr lang="es-CR" sz="3500" dirty="0"/>
              <a:t>Se logra asignando recursos a la combinación de servicios</a:t>
            </a:r>
          </a:p>
          <a:p>
            <a:pPr marL="0" indent="0" algn="just">
              <a:buNone/>
            </a:pPr>
            <a:r>
              <a:rPr lang="es-CR" sz="3500" dirty="0"/>
              <a:t>que obtiene la mayor ganancia en resultados para un nivel de gasto total.</a:t>
            </a:r>
          </a:p>
        </p:txBody>
      </p:sp>
      <p:sp>
        <p:nvSpPr>
          <p:cNvPr id="4" name="3 Marcador de contenido"/>
          <p:cNvSpPr>
            <a:spLocks noGrp="1"/>
          </p:cNvSpPr>
          <p:nvPr>
            <p:ph sz="quarter" idx="14"/>
          </p:nvPr>
        </p:nvSpPr>
        <p:spPr>
          <a:xfrm>
            <a:off x="4932040" y="1916832"/>
            <a:ext cx="3886200" cy="4358167"/>
          </a:xfrm>
          <a:solidFill>
            <a:schemeClr val="accent1">
              <a:lumMod val="40000"/>
              <a:lumOff val="60000"/>
            </a:schemeClr>
          </a:solidFill>
        </p:spPr>
        <p:txBody>
          <a:bodyPr/>
          <a:lstStyle/>
          <a:p>
            <a:pPr algn="just"/>
            <a:r>
              <a:rPr lang="es-CR" sz="3200" dirty="0"/>
              <a:t>Eficiencia técnica:</a:t>
            </a:r>
          </a:p>
          <a:p>
            <a:pPr marL="0" indent="0" algn="just">
              <a:buNone/>
            </a:pPr>
            <a:r>
              <a:rPr lang="es-CR" sz="3200" dirty="0"/>
              <a:t>Se logra cuando los productos se obtienen con la menor cantidad posible de recursos o insumos.</a:t>
            </a:r>
          </a:p>
        </p:txBody>
      </p:sp>
    </p:spTree>
    <p:extLst>
      <p:ext uri="{BB962C8B-B14F-4D97-AF65-F5344CB8AC3E}">
        <p14:creationId xmlns:p14="http://schemas.microsoft.com/office/powerpoint/2010/main" xmlns="" val="4210779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066801"/>
            <a:ext cx="9036496" cy="44612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35222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332659"/>
            <a:ext cx="8572528" cy="936545"/>
          </a:xfrm>
        </p:spPr>
        <p:txBody>
          <a:bodyPr>
            <a:noAutofit/>
          </a:bodyPr>
          <a:lstStyle/>
          <a:p>
            <a:r>
              <a:rPr lang="es-CR" sz="4400" b="1" dirty="0">
                <a:ln w="11430"/>
                <a:solidFill>
                  <a:schemeClr val="accent1">
                    <a:lumMod val="50000"/>
                  </a:schemeClr>
                </a:solidFill>
              </a:rPr>
              <a:t>Conclusiones:</a:t>
            </a:r>
            <a:endParaRPr lang="es-ES" sz="4400" b="1" dirty="0">
              <a:ln w="11430"/>
              <a:solidFill>
                <a:schemeClr val="accent1">
                  <a:lumMod val="50000"/>
                </a:schemeClr>
              </a:solidFill>
            </a:endParaRPr>
          </a:p>
        </p:txBody>
      </p:sp>
      <p:sp>
        <p:nvSpPr>
          <p:cNvPr id="4" name="3 Marcador de contenido"/>
          <p:cNvSpPr>
            <a:spLocks noGrp="1"/>
          </p:cNvSpPr>
          <p:nvPr>
            <p:ph sz="quarter" idx="14"/>
          </p:nvPr>
        </p:nvSpPr>
        <p:spPr>
          <a:xfrm>
            <a:off x="611560" y="1833104"/>
            <a:ext cx="8208912" cy="4643919"/>
          </a:xfrm>
        </p:spPr>
        <p:txBody>
          <a:bodyPr>
            <a:noAutofit/>
          </a:bodyPr>
          <a:lstStyle/>
          <a:p>
            <a:pPr algn="just"/>
            <a:r>
              <a:rPr lang="es-CR" sz="3300" dirty="0"/>
              <a:t>Un mensaje clave es que hay espacio para mejorar la eficiencia en la región. Los países de América Latina y el Caribe son en promedio menos eficientes que el grupo de la OCDE para cada producto DEA analizado.</a:t>
            </a:r>
          </a:p>
          <a:p>
            <a:pPr algn="just"/>
            <a:r>
              <a:rPr lang="es-CR" sz="3300" dirty="0"/>
              <a:t>Los países de </a:t>
            </a:r>
            <a:r>
              <a:rPr lang="es-CR" sz="3300" dirty="0" err="1"/>
              <a:t>ALyC</a:t>
            </a:r>
            <a:r>
              <a:rPr lang="es-CR" sz="3300" dirty="0"/>
              <a:t> son tan ineficientes como el grupo de países de ingreso medio en cuanto a proporcionar acceso equitativo a los servicios.</a:t>
            </a:r>
          </a:p>
        </p:txBody>
      </p:sp>
    </p:spTree>
    <p:extLst>
      <p:ext uri="{BB962C8B-B14F-4D97-AF65-F5344CB8AC3E}">
        <p14:creationId xmlns:p14="http://schemas.microsoft.com/office/powerpoint/2010/main" xmlns="" val="1686054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332659"/>
            <a:ext cx="8572528" cy="936545"/>
          </a:xfrm>
        </p:spPr>
        <p:txBody>
          <a:bodyPr>
            <a:noAutofit/>
          </a:bodyPr>
          <a:lstStyle/>
          <a:p>
            <a:r>
              <a:rPr lang="es-CR" sz="4400" b="1" dirty="0">
                <a:ln w="11430"/>
                <a:solidFill>
                  <a:schemeClr val="accent1">
                    <a:lumMod val="50000"/>
                  </a:schemeClr>
                </a:solidFill>
              </a:rPr>
              <a:t>Conclusiones:</a:t>
            </a:r>
            <a:endParaRPr lang="es-ES" sz="4400" b="1" dirty="0">
              <a:ln w="11430"/>
              <a:solidFill>
                <a:schemeClr val="accent1">
                  <a:lumMod val="50000"/>
                </a:schemeClr>
              </a:solidFill>
            </a:endParaRPr>
          </a:p>
        </p:txBody>
      </p:sp>
      <p:sp>
        <p:nvSpPr>
          <p:cNvPr id="4" name="3 Marcador de contenido"/>
          <p:cNvSpPr>
            <a:spLocks noGrp="1"/>
          </p:cNvSpPr>
          <p:nvPr>
            <p:ph sz="quarter" idx="14"/>
          </p:nvPr>
        </p:nvSpPr>
        <p:spPr>
          <a:xfrm>
            <a:off x="611560" y="1833104"/>
            <a:ext cx="8208912" cy="4643919"/>
          </a:xfrm>
        </p:spPr>
        <p:txBody>
          <a:bodyPr>
            <a:noAutofit/>
          </a:bodyPr>
          <a:lstStyle/>
          <a:p>
            <a:pPr algn="just"/>
            <a:r>
              <a:rPr lang="es-CR" sz="2800" dirty="0"/>
              <a:t>Por el lado positivo, </a:t>
            </a:r>
            <a:r>
              <a:rPr lang="es-CR" sz="2800" dirty="0" err="1"/>
              <a:t>ALyC</a:t>
            </a:r>
            <a:r>
              <a:rPr lang="es-CR" sz="2800" dirty="0"/>
              <a:t> tiene mejores resultados de eficiencia que los países de ingreso medio en la mayoría de los resultados de salud, y el desempeño de la eficiencia es relativamente parecido al de la OCDE en cuanto a la esperanza de vida a los 60 años y la tasa de mortalidad de menores de 5 años. Esto no significa que tienen los mismos resultados que los países de la OCDE sino, más bien, que son igual de eficientes que los países de la OCDE dado su nivel de desarrollo y cantidad de recursos gastados.</a:t>
            </a:r>
          </a:p>
        </p:txBody>
      </p:sp>
    </p:spTree>
    <p:extLst>
      <p:ext uri="{BB962C8B-B14F-4D97-AF65-F5344CB8AC3E}">
        <p14:creationId xmlns:p14="http://schemas.microsoft.com/office/powerpoint/2010/main" xmlns="" val="2353159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332659"/>
            <a:ext cx="8572528" cy="936545"/>
          </a:xfrm>
        </p:spPr>
        <p:txBody>
          <a:bodyPr>
            <a:noAutofit/>
          </a:bodyPr>
          <a:lstStyle/>
          <a:p>
            <a:r>
              <a:rPr lang="es-CR" sz="4400" b="1" dirty="0">
                <a:ln w="11430"/>
                <a:solidFill>
                  <a:schemeClr val="accent1">
                    <a:lumMod val="50000"/>
                  </a:schemeClr>
                </a:solidFill>
              </a:rPr>
              <a:t>Conclusiones:</a:t>
            </a:r>
            <a:endParaRPr lang="es-ES" sz="4400" b="1" dirty="0">
              <a:ln w="11430"/>
              <a:solidFill>
                <a:schemeClr val="accent1">
                  <a:lumMod val="50000"/>
                </a:schemeClr>
              </a:solidFill>
            </a:endParaRPr>
          </a:p>
        </p:txBody>
      </p:sp>
      <p:sp>
        <p:nvSpPr>
          <p:cNvPr id="4" name="3 Marcador de contenido"/>
          <p:cNvSpPr>
            <a:spLocks noGrp="1"/>
          </p:cNvSpPr>
          <p:nvPr>
            <p:ph sz="quarter" idx="14"/>
          </p:nvPr>
        </p:nvSpPr>
        <p:spPr>
          <a:xfrm>
            <a:off x="611560" y="1833104"/>
            <a:ext cx="8208912" cy="4643919"/>
          </a:xfrm>
        </p:spPr>
        <p:txBody>
          <a:bodyPr>
            <a:noAutofit/>
          </a:bodyPr>
          <a:lstStyle/>
          <a:p>
            <a:pPr algn="just"/>
            <a:r>
              <a:rPr lang="es-CR" sz="3600" dirty="0"/>
              <a:t>El análisis sugiere que varios países de América Latina y el Caribe podrían mejorar considerablemente los indicadores de productos de salud a la vez que mantener estable su presupuesto de salud actual si pudieran impulsar la eficiencia hasta la frontera.</a:t>
            </a:r>
          </a:p>
        </p:txBody>
      </p:sp>
    </p:spTree>
    <p:extLst>
      <p:ext uri="{BB962C8B-B14F-4D97-AF65-F5344CB8AC3E}">
        <p14:creationId xmlns:p14="http://schemas.microsoft.com/office/powerpoint/2010/main" xmlns="" val="1656492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1691680" y="2060848"/>
            <a:ext cx="6477000" cy="2038350"/>
          </a:xfrm>
        </p:spPr>
        <p:txBody>
          <a:bodyPr>
            <a:noAutofit/>
          </a:bodyPr>
          <a:lstStyle/>
          <a:p>
            <a:pPr algn="ctr"/>
            <a:r>
              <a:rPr lang="es-CR" sz="6600" dirty="0"/>
              <a:t>Muchas gracias</a:t>
            </a:r>
            <a:endParaRPr lang="es-ES" sz="7200" dirty="0"/>
          </a:p>
        </p:txBody>
      </p:sp>
      <p:sp>
        <p:nvSpPr>
          <p:cNvPr id="5" name="Rectangle 4"/>
          <p:cNvSpPr>
            <a:spLocks noGrp="1"/>
          </p:cNvSpPr>
          <p:nvPr>
            <p:ph type="subTitle" idx="1"/>
          </p:nvPr>
        </p:nvSpPr>
        <p:spPr/>
        <p:txBody>
          <a:bodyPr>
            <a:normAutofit/>
          </a:bodyPr>
          <a:lstStyle/>
          <a:p>
            <a:pPr algn="ctr"/>
            <a:r>
              <a:rPr lang="es-CR" dirty="0">
                <a:solidFill>
                  <a:schemeClr val="bg1">
                    <a:lumMod val="95000"/>
                  </a:schemeClr>
                </a:solidFill>
              </a:rPr>
              <a:t>Curso Economía de la Salud </a:t>
            </a:r>
            <a:r>
              <a:rPr lang="es-CR" dirty="0" smtClean="0">
                <a:solidFill>
                  <a:schemeClr val="bg1">
                    <a:lumMod val="95000"/>
                  </a:schemeClr>
                </a:solidFill>
              </a:rPr>
              <a:t>XLV</a:t>
            </a:r>
            <a:endParaRPr lang="es-CR" dirty="0">
              <a:solidFill>
                <a:schemeClr val="bg1">
                  <a:lumMod val="95000"/>
                </a:schemeClr>
              </a:solidFill>
            </a:endParaRPr>
          </a:p>
        </p:txBody>
      </p:sp>
      <p:sp>
        <p:nvSpPr>
          <p:cNvPr id="2" name="1 Rectángulo"/>
          <p:cNvSpPr/>
          <p:nvPr/>
        </p:nvSpPr>
        <p:spPr>
          <a:xfrm>
            <a:off x="-36512" y="6212617"/>
            <a:ext cx="2286000" cy="523220"/>
          </a:xfrm>
          <a:prstGeom prst="rect">
            <a:avLst/>
          </a:prstGeom>
        </p:spPr>
        <p:txBody>
          <a:bodyPr wrap="square">
            <a:spAutoFit/>
          </a:bodyPr>
          <a:lstStyle/>
          <a:p>
            <a:pPr algn="ctr"/>
            <a:r>
              <a:rPr lang="es-CR" sz="1400" dirty="0"/>
              <a:t>Sesión Sincrónica 2</a:t>
            </a:r>
          </a:p>
          <a:p>
            <a:pPr algn="ctr"/>
            <a:r>
              <a:rPr lang="es-CR" sz="1400" dirty="0" smtClean="0">
                <a:solidFill>
                  <a:prstClr val="white"/>
                </a:solidFill>
                <a:latin typeface="Tw Cen MT"/>
              </a:rPr>
              <a:t>15’06’2024</a:t>
            </a:r>
            <a:endParaRPr lang="es-CR" sz="1400" dirty="0"/>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1212" t="26255" r="70541" b="55345"/>
          <a:stretch/>
        </p:blipFill>
        <p:spPr bwMode="auto">
          <a:xfrm>
            <a:off x="179512" y="188640"/>
            <a:ext cx="1259461" cy="7143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23122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909963" y="2420898"/>
            <a:ext cx="7394973"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000" b="1" dirty="0">
                <a:ln w="11430"/>
                <a:solidFill>
                  <a:schemeClr val="accent1">
                    <a:lumMod val="50000"/>
                  </a:schemeClr>
                </a:solidFill>
                <a:effectLst>
                  <a:outerShdw blurRad="50800" dist="39000" dir="5460000" algn="tl">
                    <a:srgbClr val="000000">
                      <a:alpha val="38000"/>
                    </a:srgbClr>
                  </a:outerShdw>
                </a:effectLst>
              </a:rPr>
              <a:t>Análisis envolvente de datos:</a:t>
            </a:r>
          </a:p>
          <a:p>
            <a:pPr algn="ctr"/>
            <a:r>
              <a:rPr lang="es-ES" sz="4000" b="1" dirty="0">
                <a:ln w="11430"/>
                <a:solidFill>
                  <a:schemeClr val="accent1">
                    <a:lumMod val="50000"/>
                  </a:schemeClr>
                </a:solidFill>
                <a:effectLst>
                  <a:outerShdw blurRad="50800" dist="39000" dir="5460000" algn="tl">
                    <a:srgbClr val="000000">
                      <a:alpha val="38000"/>
                    </a:srgbClr>
                  </a:outerShdw>
                </a:effectLst>
              </a:rPr>
              <a:t>Definición y objetivo </a:t>
            </a:r>
          </a:p>
        </p:txBody>
      </p:sp>
    </p:spTree>
    <p:extLst>
      <p:ext uri="{BB962C8B-B14F-4D97-AF65-F5344CB8AC3E}">
        <p14:creationId xmlns:p14="http://schemas.microsoft.com/office/powerpoint/2010/main" xmlns="" val="1145475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89248" y="332663"/>
            <a:ext cx="8136904" cy="954107"/>
          </a:xfrm>
          <a:prstGeom prst="rect">
            <a:avLst/>
          </a:prstGeom>
        </p:spPr>
        <p:txBody>
          <a:bodyPr wrap="square">
            <a:spAutoFit/>
          </a:bodyPr>
          <a:lstStyle/>
          <a:p>
            <a:pPr algn="ctr"/>
            <a:r>
              <a:rPr lang="es-CR" sz="3200" dirty="0">
                <a:solidFill>
                  <a:prstClr val="black"/>
                </a:solidFill>
              </a:rPr>
              <a:t>Análisis Envolvente de Datos (DEA):</a:t>
            </a:r>
          </a:p>
          <a:p>
            <a:pPr algn="ctr"/>
            <a:r>
              <a:rPr lang="es-CR" sz="2400" dirty="0">
                <a:solidFill>
                  <a:prstClr val="black"/>
                </a:solidFill>
              </a:rPr>
              <a:t> </a:t>
            </a:r>
            <a:r>
              <a:rPr lang="es-CR" sz="2400" b="1" dirty="0"/>
              <a:t>Métodos frontera para la medida de la eficiencia</a:t>
            </a:r>
          </a:p>
        </p:txBody>
      </p:sp>
      <p:sp>
        <p:nvSpPr>
          <p:cNvPr id="3" name="2 Rectángulo"/>
          <p:cNvSpPr/>
          <p:nvPr/>
        </p:nvSpPr>
        <p:spPr>
          <a:xfrm>
            <a:off x="467544" y="1467948"/>
            <a:ext cx="8136904" cy="954107"/>
          </a:xfrm>
          <a:prstGeom prst="rect">
            <a:avLst/>
          </a:prstGeom>
          <a:noFill/>
          <a:ln>
            <a:solidFill>
              <a:schemeClr val="tx2">
                <a:lumMod val="20000"/>
                <a:lumOff val="80000"/>
              </a:schemeClr>
            </a:solidFill>
          </a:ln>
        </p:spPr>
        <p:txBody>
          <a:bodyPr wrap="square">
            <a:spAutoFit/>
          </a:bodyPr>
          <a:lstStyle/>
          <a:p>
            <a:pPr lvl="0" algn="ctr"/>
            <a:r>
              <a:rPr lang="es-CR" sz="2800" dirty="0">
                <a:solidFill>
                  <a:prstClr val="black"/>
                </a:solidFill>
              </a:rPr>
              <a:t>Técnica de programación matemática, sustentada programación lineal.</a:t>
            </a:r>
          </a:p>
        </p:txBody>
      </p:sp>
      <p:sp>
        <p:nvSpPr>
          <p:cNvPr id="6" name="5 Rectángulo"/>
          <p:cNvSpPr/>
          <p:nvPr/>
        </p:nvSpPr>
        <p:spPr>
          <a:xfrm>
            <a:off x="464146" y="3717039"/>
            <a:ext cx="8284318" cy="1200329"/>
          </a:xfrm>
          <a:prstGeom prst="rect">
            <a:avLst/>
          </a:prstGeom>
          <a:solidFill>
            <a:schemeClr val="accent1">
              <a:lumMod val="40000"/>
              <a:lumOff val="60000"/>
            </a:schemeClr>
          </a:solidFill>
        </p:spPr>
        <p:txBody>
          <a:bodyPr wrap="square">
            <a:spAutoFit/>
          </a:bodyPr>
          <a:lstStyle/>
          <a:p>
            <a:pPr algn="just"/>
            <a:r>
              <a:rPr lang="es-CR" sz="2400" u="sng" dirty="0"/>
              <a:t>Resultado</a:t>
            </a:r>
            <a:r>
              <a:rPr lang="es-CR" sz="2400" dirty="0"/>
              <a:t>:</a:t>
            </a:r>
          </a:p>
          <a:p>
            <a:pPr algn="just"/>
            <a:r>
              <a:rPr lang="es-CR" sz="2400" dirty="0"/>
              <a:t>Conjunto de unidades inmejorables,  relativamente eficientes y constituyen la frontera de eficiencia</a:t>
            </a:r>
            <a:r>
              <a:rPr lang="es-CR" sz="2400" b="1" dirty="0"/>
              <a:t>. </a:t>
            </a:r>
            <a:endParaRPr lang="es-CR" sz="2400" dirty="0"/>
          </a:p>
        </p:txBody>
      </p:sp>
      <mc:AlternateContent xmlns:mc="http://schemas.openxmlformats.org/markup-compatibility/2006">
        <mc:Choice xmlns:a14="http://schemas.microsoft.com/office/drawing/2010/main" xmlns="" Requires="a14">
          <p:sp>
            <p:nvSpPr>
              <p:cNvPr id="7" name="6 Rectángulo"/>
              <p:cNvSpPr/>
              <p:nvPr/>
            </p:nvSpPr>
            <p:spPr>
              <a:xfrm>
                <a:off x="1557561" y="2780928"/>
                <a:ext cx="5552546" cy="8559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CR" sz="2400" i="1">
                          <a:latin typeface="Cambria Math"/>
                        </a:rPr>
                        <m:t>Í</m:t>
                      </m:r>
                      <m:r>
                        <m:rPr>
                          <m:sty m:val="p"/>
                        </m:rPr>
                        <a:rPr lang="es-CR" sz="2400">
                          <a:latin typeface="Cambria Math"/>
                        </a:rPr>
                        <m:t>ndice</m:t>
                      </m:r>
                      <m:r>
                        <a:rPr lang="es-CR" sz="2400">
                          <a:latin typeface="Cambria Math"/>
                        </a:rPr>
                        <m:t>=</m:t>
                      </m:r>
                      <m:f>
                        <m:fPr>
                          <m:ctrlPr>
                            <a:rPr lang="es-CR" sz="2400" i="1">
                              <a:latin typeface="Cambria Math" panose="02040503050406030204" pitchFamily="18" charset="0"/>
                            </a:rPr>
                          </m:ctrlPr>
                        </m:fPr>
                        <m:num>
                          <m:r>
                            <m:rPr>
                              <m:sty m:val="p"/>
                            </m:rPr>
                            <a:rPr lang="es-CR" sz="2400">
                              <a:latin typeface="Cambria Math"/>
                            </a:rPr>
                            <m:t>Suma</m:t>
                          </m:r>
                          <m:r>
                            <a:rPr lang="es-CR" sz="2400">
                              <a:latin typeface="Cambria Math"/>
                            </a:rPr>
                            <m:t> </m:t>
                          </m:r>
                          <m:r>
                            <m:rPr>
                              <m:sty m:val="p"/>
                            </m:rPr>
                            <a:rPr lang="es-CR" sz="2400">
                              <a:latin typeface="Cambria Math"/>
                            </a:rPr>
                            <m:t>ponderada</m:t>
                          </m:r>
                          <m:r>
                            <a:rPr lang="es-CR" sz="2400">
                              <a:latin typeface="Cambria Math"/>
                            </a:rPr>
                            <m:t> </m:t>
                          </m:r>
                          <m:r>
                            <m:rPr>
                              <m:sty m:val="p"/>
                            </m:rPr>
                            <a:rPr lang="es-CR" sz="2400">
                              <a:latin typeface="Cambria Math"/>
                            </a:rPr>
                            <m:t>de</m:t>
                          </m:r>
                          <m:r>
                            <a:rPr lang="es-CR" sz="2400">
                              <a:latin typeface="Cambria Math"/>
                            </a:rPr>
                            <m:t> </m:t>
                          </m:r>
                          <m:r>
                            <m:rPr>
                              <m:sty m:val="p"/>
                            </m:rPr>
                            <a:rPr lang="es-CR" sz="2400">
                              <a:latin typeface="Cambria Math"/>
                            </a:rPr>
                            <m:t>resultados</m:t>
                          </m:r>
                        </m:num>
                        <m:den>
                          <m:r>
                            <m:rPr>
                              <m:sty m:val="p"/>
                            </m:rPr>
                            <a:rPr lang="es-CR" sz="2400">
                              <a:latin typeface="Cambria Math"/>
                            </a:rPr>
                            <m:t>Suma</m:t>
                          </m:r>
                          <m:r>
                            <a:rPr lang="es-CR" sz="2400">
                              <a:latin typeface="Cambria Math"/>
                            </a:rPr>
                            <m:t> </m:t>
                          </m:r>
                          <m:r>
                            <m:rPr>
                              <m:sty m:val="p"/>
                            </m:rPr>
                            <a:rPr lang="es-CR" sz="2400">
                              <a:latin typeface="Cambria Math"/>
                            </a:rPr>
                            <m:t>ponderada</m:t>
                          </m:r>
                          <m:r>
                            <a:rPr lang="es-CR" sz="2400">
                              <a:latin typeface="Cambria Math"/>
                            </a:rPr>
                            <m:t> </m:t>
                          </m:r>
                          <m:r>
                            <m:rPr>
                              <m:sty m:val="p"/>
                            </m:rPr>
                            <a:rPr lang="es-CR" sz="2400">
                              <a:latin typeface="Cambria Math"/>
                            </a:rPr>
                            <m:t>de</m:t>
                          </m:r>
                          <m:r>
                            <a:rPr lang="es-CR" sz="2400">
                              <a:latin typeface="Cambria Math"/>
                            </a:rPr>
                            <m:t> </m:t>
                          </m:r>
                          <m:r>
                            <m:rPr>
                              <m:sty m:val="p"/>
                            </m:rPr>
                            <a:rPr lang="es-CR" sz="2400">
                              <a:latin typeface="Cambria Math"/>
                            </a:rPr>
                            <m:t>recursos</m:t>
                          </m:r>
                        </m:den>
                      </m:f>
                    </m:oMath>
                  </m:oMathPara>
                </a14:m>
                <a:endParaRPr lang="es-CR" sz="2400" dirty="0"/>
              </a:p>
            </p:txBody>
          </p:sp>
        </mc:Choice>
        <mc:Fallback>
          <p:sp>
            <p:nvSpPr>
              <p:cNvPr id="7" name="6 Rectángulo"/>
              <p:cNvSpPr>
                <a:spLocks noRot="1" noChangeAspect="1" noMove="1" noResize="1" noEditPoints="1" noAdjustHandles="1" noChangeArrowheads="1" noChangeShapeType="1" noTextEdit="1"/>
              </p:cNvSpPr>
              <p:nvPr/>
            </p:nvSpPr>
            <p:spPr>
              <a:xfrm>
                <a:off x="1557561" y="2780928"/>
                <a:ext cx="5552546" cy="855940"/>
              </a:xfrm>
              <a:prstGeom prst="rect">
                <a:avLst/>
              </a:prstGeom>
              <a:blipFill rotWithShape="1">
                <a:blip r:embed="rId2"/>
                <a:stretch>
                  <a:fillRect/>
                </a:stretch>
              </a:blipFill>
            </p:spPr>
            <p:txBody>
              <a:bodyPr/>
              <a:lstStyle/>
              <a:p>
                <a:r>
                  <a:rPr lang="es-CR">
                    <a:noFill/>
                  </a:rPr>
                  <a:t> </a:t>
                </a:r>
              </a:p>
            </p:txBody>
          </p:sp>
        </mc:Fallback>
      </mc:AlternateContent>
    </p:spTree>
    <p:extLst>
      <p:ext uri="{BB962C8B-B14F-4D97-AF65-F5344CB8AC3E}">
        <p14:creationId xmlns:p14="http://schemas.microsoft.com/office/powerpoint/2010/main" xmlns="" val="1923368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43372" y="404664"/>
            <a:ext cx="8284318" cy="954107"/>
          </a:xfrm>
          <a:prstGeom prst="rect">
            <a:avLst/>
          </a:prstGeom>
          <a:solidFill>
            <a:schemeClr val="accent1">
              <a:lumMod val="40000"/>
              <a:lumOff val="60000"/>
            </a:schemeClr>
          </a:solidFill>
        </p:spPr>
        <p:txBody>
          <a:bodyPr wrap="square">
            <a:spAutoFit/>
          </a:bodyPr>
          <a:lstStyle/>
          <a:p>
            <a:pPr algn="just"/>
            <a:r>
              <a:rPr lang="es-CR" sz="2800" b="1" dirty="0">
                <a:solidFill>
                  <a:prstClr val="black"/>
                </a:solidFill>
              </a:rPr>
              <a:t>Frontera de eficiencia: unidades inmejorables,  relativamente eficientes resultantes del DEA</a:t>
            </a:r>
          </a:p>
        </p:txBody>
      </p:sp>
      <p:sp>
        <p:nvSpPr>
          <p:cNvPr id="8" name="7 Rectángulo"/>
          <p:cNvSpPr/>
          <p:nvPr/>
        </p:nvSpPr>
        <p:spPr>
          <a:xfrm>
            <a:off x="443372" y="1772816"/>
            <a:ext cx="8284318" cy="3539430"/>
          </a:xfrm>
          <a:prstGeom prst="rect">
            <a:avLst/>
          </a:prstGeom>
          <a:ln>
            <a:solidFill>
              <a:schemeClr val="accent2"/>
            </a:solidFill>
          </a:ln>
        </p:spPr>
        <p:txBody>
          <a:bodyPr wrap="square">
            <a:spAutoFit/>
          </a:bodyPr>
          <a:lstStyle/>
          <a:p>
            <a:pPr algn="just"/>
            <a:r>
              <a:rPr lang="es-CR" sz="2800" dirty="0">
                <a:solidFill>
                  <a:prstClr val="black"/>
                </a:solidFill>
              </a:rPr>
              <a:t>A partir de esas unidades eficientes es posible identificar las que utilizan de manera efectiva los recursos puestos a su disposición y, por el contrario, los centros ineficientes, ya sea porque no son capaces de obtener la máxima producción con los recursos disponibles o bien porque tienen capacidad instalada ociosa o no utilizada a su máxima eficiencia.</a:t>
            </a:r>
          </a:p>
        </p:txBody>
      </p:sp>
    </p:spTree>
    <p:extLst>
      <p:ext uri="{BB962C8B-B14F-4D97-AF65-F5344CB8AC3E}">
        <p14:creationId xmlns:p14="http://schemas.microsoft.com/office/powerpoint/2010/main" xmlns="" val="3200834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2 Marcador de contenido"/>
          <p:cNvSpPr>
            <a:spLocks noGrp="1"/>
          </p:cNvSpPr>
          <p:nvPr>
            <p:ph idx="1"/>
          </p:nvPr>
        </p:nvSpPr>
        <p:spPr>
          <a:xfrm>
            <a:off x="1571604" y="214291"/>
            <a:ext cx="7286676" cy="1011532"/>
          </a:xfrm>
        </p:spPr>
        <p:txBody>
          <a:bodyPr/>
          <a:lstStyle/>
          <a:p>
            <a:pPr algn="just">
              <a:lnSpc>
                <a:spcPct val="90000"/>
              </a:lnSpc>
              <a:buFontTx/>
              <a:buNone/>
            </a:pPr>
            <a:r>
              <a:rPr lang="es-ES" dirty="0">
                <a:solidFill>
                  <a:schemeClr val="bg1"/>
                </a:solidFill>
              </a:rPr>
              <a:t>Análisis de eficiencia relativa de hospitales públicos de Costa Rica</a:t>
            </a:r>
            <a:r>
              <a:rPr lang="es-CR" dirty="0">
                <a:solidFill>
                  <a:schemeClr val="bg1"/>
                </a:solidFill>
              </a:rPr>
              <a:t> </a:t>
            </a:r>
          </a:p>
        </p:txBody>
      </p:sp>
      <p:sp>
        <p:nvSpPr>
          <p:cNvPr id="23556" name="3 Marcador de número de diapositiva"/>
          <p:cNvSpPr>
            <a:spLocks noGrp="1"/>
          </p:cNvSpPr>
          <p:nvPr>
            <p:ph type="sldNum" sz="quarter" idx="12"/>
          </p:nvPr>
        </p:nvSpPr>
        <p:spPr>
          <a:noFill/>
        </p:spPr>
        <p:txBody>
          <a:bodyPr/>
          <a:lstStyle/>
          <a:p>
            <a:pPr fontAlgn="base">
              <a:spcBef>
                <a:spcPct val="0"/>
              </a:spcBef>
              <a:spcAft>
                <a:spcPct val="0"/>
              </a:spcAft>
            </a:pPr>
            <a:fld id="{D493D9DE-8354-4BED-8D86-CF62169D1EFE}" type="slidenum">
              <a:rPr lang="es-ES"/>
              <a:pPr fontAlgn="base">
                <a:spcBef>
                  <a:spcPct val="0"/>
                </a:spcBef>
                <a:spcAft>
                  <a:spcPct val="0"/>
                </a:spcAft>
              </a:pPr>
              <a:t>6</a:t>
            </a:fld>
            <a:endParaRPr lang="es-ES"/>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1212" t="26255" r="70541" b="55345"/>
          <a:stretch/>
        </p:blipFill>
        <p:spPr bwMode="auto">
          <a:xfrm>
            <a:off x="-32" y="357165"/>
            <a:ext cx="1480240" cy="8395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5 Rectángulo"/>
          <p:cNvSpPr/>
          <p:nvPr/>
        </p:nvSpPr>
        <p:spPr>
          <a:xfrm>
            <a:off x="1571604" y="1285860"/>
            <a:ext cx="5627712" cy="707886"/>
          </a:xfrm>
          <a:prstGeom prst="rect">
            <a:avLst/>
          </a:prstGeom>
        </p:spPr>
        <p:txBody>
          <a:bodyPr wrap="square">
            <a:spAutoFit/>
          </a:bodyPr>
          <a:lstStyle/>
          <a:p>
            <a:pPr marL="342785" lvl="0" indent="-342785">
              <a:lnSpc>
                <a:spcPct val="90000"/>
              </a:lnSpc>
              <a:spcBef>
                <a:spcPct val="20000"/>
              </a:spcBef>
            </a:pPr>
            <a:r>
              <a:rPr lang="es-CR" sz="2000" b="1" kern="0" dirty="0">
                <a:solidFill>
                  <a:srgbClr val="000000"/>
                </a:solidFill>
                <a:latin typeface="Arial"/>
                <a:cs typeface="+mn-cs"/>
                <a:hlinkClick r:id="rId4"/>
              </a:rPr>
              <a:t>http://dx.doi.org/10.15517/psm.v12i2.17220</a:t>
            </a:r>
            <a:endParaRPr lang="es-CR" sz="2000" b="1" kern="0" dirty="0">
              <a:solidFill>
                <a:srgbClr val="000000"/>
              </a:solidFill>
              <a:latin typeface="Arial"/>
              <a:cs typeface="+mn-cs"/>
            </a:endParaRPr>
          </a:p>
          <a:p>
            <a:pPr marL="342785" lvl="0" indent="-342785">
              <a:lnSpc>
                <a:spcPct val="90000"/>
              </a:lnSpc>
              <a:spcBef>
                <a:spcPct val="20000"/>
              </a:spcBef>
            </a:pPr>
            <a:r>
              <a:rPr lang="es-CR" sz="2000" b="1" kern="0" dirty="0">
                <a:solidFill>
                  <a:srgbClr val="000000"/>
                </a:solidFill>
                <a:latin typeface="Arial"/>
                <a:cs typeface="+mn-cs"/>
              </a:rPr>
              <a:t> </a:t>
            </a:r>
            <a:endParaRPr lang="en-US" sz="2000" kern="0" dirty="0">
              <a:solidFill>
                <a:srgbClr val="000000"/>
              </a:solidFill>
              <a:latin typeface="Arial"/>
              <a:cs typeface="+mn-cs"/>
            </a:endParaRPr>
          </a:p>
        </p:txBody>
      </p:sp>
      <p:pic>
        <p:nvPicPr>
          <p:cNvPr id="79874" name="Picture 2"/>
          <p:cNvPicPr>
            <a:picLocks noChangeAspect="1" noChangeArrowheads="1"/>
          </p:cNvPicPr>
          <p:nvPr/>
        </p:nvPicPr>
        <p:blipFill>
          <a:blip r:embed="rId5"/>
          <a:srcRect l="21413" t="11719" r="23133" b="13086"/>
          <a:stretch>
            <a:fillRect/>
          </a:stretch>
        </p:blipFill>
        <p:spPr bwMode="auto">
          <a:xfrm>
            <a:off x="1357290" y="1714488"/>
            <a:ext cx="6429420" cy="4901637"/>
          </a:xfrm>
          <a:prstGeom prst="rect">
            <a:avLst/>
          </a:prstGeom>
          <a:noFill/>
          <a:ln w="9525">
            <a:solidFill>
              <a:schemeClr val="accent1"/>
            </a:solidFill>
            <a:miter lim="800000"/>
            <a:headEnd/>
            <a:tailEnd/>
          </a:ln>
          <a:effectLst/>
        </p:spPr>
      </p:pic>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38998" y="141897"/>
            <a:ext cx="4012286" cy="467259"/>
          </a:xfrm>
          <a:prstGeom prst="rect">
            <a:avLst/>
          </a:prstGeom>
        </p:spPr>
        <p:txBody>
          <a:bodyPr wrap="none" lIns="81741" tIns="40870" rIns="81741" bIns="40870">
            <a:spAutoFit/>
          </a:bodyPr>
          <a:lstStyle/>
          <a:p>
            <a:pPr defTabSz="919509" fontAlgn="auto">
              <a:spcBef>
                <a:spcPts val="0"/>
              </a:spcBef>
              <a:spcAft>
                <a:spcPts val="0"/>
              </a:spcAft>
            </a:pPr>
            <a:r>
              <a:rPr lang="es-MX" sz="2500" b="1" dirty="0">
                <a:solidFill>
                  <a:prstClr val="black"/>
                </a:solidFill>
                <a:latin typeface="Calibri"/>
                <a:cs typeface="+mn-cs"/>
              </a:rPr>
              <a:t>Eficiencia Relativa Hospitales</a:t>
            </a:r>
            <a:endParaRPr lang="es-CR" sz="2500" dirty="0">
              <a:solidFill>
                <a:prstClr val="black"/>
              </a:solidFill>
              <a:latin typeface="Calibri"/>
              <a:cs typeface="+mn-cs"/>
            </a:endParaRPr>
          </a:p>
        </p:txBody>
      </p:sp>
      <p:sp>
        <p:nvSpPr>
          <p:cNvPr id="51" name="50 Rectángulo redondeado"/>
          <p:cNvSpPr/>
          <p:nvPr/>
        </p:nvSpPr>
        <p:spPr>
          <a:xfrm>
            <a:off x="674990" y="1285860"/>
            <a:ext cx="3254071" cy="4572032"/>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469" tIns="40734" rIns="81469" bIns="40734" rtlCol="0" anchor="ctr"/>
          <a:lstStyle/>
          <a:p>
            <a:pPr algn="ctr" defTabSz="919509" fontAlgn="auto">
              <a:spcBef>
                <a:spcPts val="0"/>
              </a:spcBef>
              <a:spcAft>
                <a:spcPts val="0"/>
              </a:spcAft>
            </a:pPr>
            <a:r>
              <a:rPr lang="es-MX" sz="2800" b="1" u="sng" dirty="0">
                <a:solidFill>
                  <a:prstClr val="black"/>
                </a:solidFill>
              </a:rPr>
              <a:t>Insumos o recursos</a:t>
            </a:r>
            <a:r>
              <a:rPr lang="es-MX" sz="2800" dirty="0">
                <a:solidFill>
                  <a:prstClr val="black"/>
                </a:solidFill>
              </a:rPr>
              <a:t>: </a:t>
            </a:r>
          </a:p>
          <a:p>
            <a:pPr marL="408704" indent="-408704" defTabSz="919509" fontAlgn="auto">
              <a:spcBef>
                <a:spcPts val="0"/>
              </a:spcBef>
              <a:spcAft>
                <a:spcPts val="0"/>
              </a:spcAft>
              <a:buFontTx/>
              <a:buAutoNum type="arabicParenR"/>
            </a:pPr>
            <a:r>
              <a:rPr lang="es-ES" sz="2800" dirty="0">
                <a:solidFill>
                  <a:prstClr val="black"/>
                </a:solidFill>
              </a:rPr>
              <a:t>Número de camas disponibles </a:t>
            </a:r>
          </a:p>
          <a:p>
            <a:pPr marL="408704" indent="-408704" defTabSz="919509" fontAlgn="auto">
              <a:spcBef>
                <a:spcPts val="0"/>
              </a:spcBef>
              <a:spcAft>
                <a:spcPts val="0"/>
              </a:spcAft>
              <a:buFontTx/>
              <a:buAutoNum type="arabicParenR"/>
            </a:pPr>
            <a:r>
              <a:rPr lang="es-ES" sz="2800" dirty="0">
                <a:solidFill>
                  <a:prstClr val="black"/>
                </a:solidFill>
              </a:rPr>
              <a:t>Costo total incurrido por el servicio de hospitalización</a:t>
            </a:r>
            <a:endParaRPr lang="es-CR" sz="2800" dirty="0">
              <a:solidFill>
                <a:prstClr val="black"/>
              </a:solidFill>
            </a:endParaRPr>
          </a:p>
        </p:txBody>
      </p:sp>
      <p:sp>
        <p:nvSpPr>
          <p:cNvPr id="52" name="51 Rectángulo"/>
          <p:cNvSpPr/>
          <p:nvPr/>
        </p:nvSpPr>
        <p:spPr>
          <a:xfrm>
            <a:off x="651180" y="601221"/>
            <a:ext cx="4189642" cy="390315"/>
          </a:xfrm>
          <a:prstGeom prst="rect">
            <a:avLst/>
          </a:prstGeom>
        </p:spPr>
        <p:txBody>
          <a:bodyPr wrap="none" lIns="81741" tIns="40870" rIns="81741" bIns="40870">
            <a:spAutoFit/>
          </a:bodyPr>
          <a:lstStyle/>
          <a:p>
            <a:pPr defTabSz="919509" fontAlgn="auto">
              <a:spcBef>
                <a:spcPts val="0"/>
              </a:spcBef>
              <a:spcAft>
                <a:spcPts val="0"/>
              </a:spcAft>
            </a:pPr>
            <a:r>
              <a:rPr lang="es-MX" sz="2000" b="1" dirty="0">
                <a:solidFill>
                  <a:prstClr val="black"/>
                </a:solidFill>
                <a:latin typeface="Calibri"/>
                <a:cs typeface="+mn-cs"/>
              </a:rPr>
              <a:t>Método: Análisis Envolvente de Datos</a:t>
            </a:r>
            <a:endParaRPr lang="es-CR" sz="2000" dirty="0">
              <a:solidFill>
                <a:prstClr val="black"/>
              </a:solidFill>
              <a:latin typeface="Calibri"/>
              <a:cs typeface="+mn-cs"/>
            </a:endParaRPr>
          </a:p>
        </p:txBody>
      </p:sp>
      <p:sp>
        <p:nvSpPr>
          <p:cNvPr id="53" name="52 Rectángulo redondeado"/>
          <p:cNvSpPr/>
          <p:nvPr/>
        </p:nvSpPr>
        <p:spPr>
          <a:xfrm>
            <a:off x="4490894" y="1142984"/>
            <a:ext cx="4153072" cy="4857784"/>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469" tIns="40734" rIns="81469" bIns="40734" rtlCol="0" anchor="ctr"/>
          <a:lstStyle/>
          <a:p>
            <a:pPr algn="ctr" defTabSz="919509" fontAlgn="auto">
              <a:spcBef>
                <a:spcPts val="0"/>
              </a:spcBef>
              <a:spcAft>
                <a:spcPts val="0"/>
              </a:spcAft>
            </a:pPr>
            <a:r>
              <a:rPr lang="es-MX" sz="2800" b="1" u="sng" dirty="0">
                <a:solidFill>
                  <a:prstClr val="black"/>
                </a:solidFill>
              </a:rPr>
              <a:t>Productos o resultados</a:t>
            </a:r>
            <a:r>
              <a:rPr lang="es-MX" sz="2800" dirty="0">
                <a:solidFill>
                  <a:prstClr val="black"/>
                </a:solidFill>
              </a:rPr>
              <a:t>: </a:t>
            </a:r>
          </a:p>
          <a:p>
            <a:pPr marL="408704" indent="-408704" defTabSz="919509" fontAlgn="auto">
              <a:spcBef>
                <a:spcPts val="0"/>
              </a:spcBef>
              <a:spcAft>
                <a:spcPts val="0"/>
              </a:spcAft>
              <a:buFontTx/>
              <a:buAutoNum type="arabicParenR"/>
            </a:pPr>
            <a:r>
              <a:rPr lang="es-ES" sz="2800" dirty="0">
                <a:solidFill>
                  <a:prstClr val="black"/>
                </a:solidFill>
              </a:rPr>
              <a:t>Unidades hospitalarias ajustadas por casuística (UHAC).</a:t>
            </a:r>
          </a:p>
          <a:p>
            <a:pPr marL="408704" indent="-408704" defTabSz="919509" fontAlgn="auto">
              <a:spcBef>
                <a:spcPts val="0"/>
              </a:spcBef>
              <a:spcAft>
                <a:spcPts val="0"/>
              </a:spcAft>
              <a:buFontTx/>
              <a:buAutoNum type="arabicParenR"/>
            </a:pPr>
            <a:r>
              <a:rPr lang="es-ES" sz="2800" dirty="0">
                <a:solidFill>
                  <a:prstClr val="black"/>
                </a:solidFill>
              </a:rPr>
              <a:t>Índice de funcionamiento (IF) </a:t>
            </a:r>
          </a:p>
          <a:p>
            <a:pPr marL="408704" indent="-408704" defTabSz="919509" fontAlgn="auto">
              <a:spcBef>
                <a:spcPts val="0"/>
              </a:spcBef>
              <a:spcAft>
                <a:spcPts val="0"/>
              </a:spcAft>
              <a:buFontTx/>
              <a:buAutoNum type="arabicParenR"/>
            </a:pPr>
            <a:r>
              <a:rPr lang="es-ES" sz="2800" dirty="0">
                <a:solidFill>
                  <a:prstClr val="black"/>
                </a:solidFill>
              </a:rPr>
              <a:t>Índice de mortalidad hospitalaria ajustado por riesgo (IMHAR).</a:t>
            </a:r>
            <a:endParaRPr lang="es-CR" sz="2800" dirty="0">
              <a:solidFill>
                <a:prstClr val="black"/>
              </a:solidFill>
            </a:endParaRPr>
          </a:p>
        </p:txBody>
      </p:sp>
    </p:spTree>
    <p:extLst>
      <p:ext uri="{BB962C8B-B14F-4D97-AF65-F5344CB8AC3E}">
        <p14:creationId xmlns:p14="http://schemas.microsoft.com/office/powerpoint/2010/main" xmlns="" val="2910463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38998" y="141897"/>
            <a:ext cx="4012286" cy="467259"/>
          </a:xfrm>
          <a:prstGeom prst="rect">
            <a:avLst/>
          </a:prstGeom>
        </p:spPr>
        <p:txBody>
          <a:bodyPr wrap="none" lIns="81741" tIns="40870" rIns="81741" bIns="40870">
            <a:spAutoFit/>
          </a:bodyPr>
          <a:lstStyle/>
          <a:p>
            <a:pPr defTabSz="919509" fontAlgn="auto">
              <a:spcBef>
                <a:spcPts val="0"/>
              </a:spcBef>
              <a:spcAft>
                <a:spcPts val="0"/>
              </a:spcAft>
            </a:pPr>
            <a:r>
              <a:rPr lang="es-MX" sz="2500" b="1" dirty="0">
                <a:solidFill>
                  <a:prstClr val="black"/>
                </a:solidFill>
                <a:latin typeface="Calibri"/>
                <a:cs typeface="+mn-cs"/>
              </a:rPr>
              <a:t>Eficiencia Relativa Hospitales</a:t>
            </a:r>
            <a:endParaRPr lang="es-CR" sz="2500" dirty="0">
              <a:solidFill>
                <a:prstClr val="black"/>
              </a:solidFill>
              <a:latin typeface="Calibri"/>
              <a:cs typeface="+mn-cs"/>
            </a:endParaRPr>
          </a:p>
        </p:txBody>
      </p:sp>
      <p:sp>
        <p:nvSpPr>
          <p:cNvPr id="54" name="53 Rectángulo"/>
          <p:cNvSpPr/>
          <p:nvPr/>
        </p:nvSpPr>
        <p:spPr>
          <a:xfrm>
            <a:off x="357160" y="714356"/>
            <a:ext cx="8551153" cy="5160852"/>
          </a:xfrm>
          <a:prstGeom prst="rect">
            <a:avLst/>
          </a:prstGeom>
        </p:spPr>
        <p:txBody>
          <a:bodyPr wrap="square" lIns="81741" tIns="40870" rIns="81741" bIns="40870">
            <a:spAutoFit/>
          </a:bodyPr>
          <a:lstStyle/>
          <a:p>
            <a:pPr defTabSz="919509" fontAlgn="auto">
              <a:spcBef>
                <a:spcPts val="0"/>
              </a:spcBef>
              <a:spcAft>
                <a:spcPts val="0"/>
              </a:spcAft>
            </a:pPr>
            <a:r>
              <a:rPr lang="es-MX" sz="3300" b="1" dirty="0">
                <a:solidFill>
                  <a:prstClr val="black"/>
                </a:solidFill>
                <a:latin typeface="Calibri"/>
                <a:cs typeface="+mn-cs"/>
              </a:rPr>
              <a:t>Consideraciones metodológicas:  </a:t>
            </a:r>
          </a:p>
          <a:p>
            <a:pPr defTabSz="919509" fontAlgn="auto">
              <a:spcBef>
                <a:spcPts val="0"/>
              </a:spcBef>
              <a:spcAft>
                <a:spcPts val="0"/>
              </a:spcAft>
            </a:pPr>
            <a:r>
              <a:rPr lang="es-ES" sz="3300" dirty="0">
                <a:solidFill>
                  <a:prstClr val="black"/>
                </a:solidFill>
                <a:latin typeface="Calibri"/>
                <a:cs typeface="+mn-cs"/>
              </a:rPr>
              <a:t>-Para la estimación se considera que el costo total del servicio de hospitalización es un insumo controlable y las camas un insumo no controlable. </a:t>
            </a:r>
          </a:p>
          <a:p>
            <a:pPr defTabSz="919509" fontAlgn="auto">
              <a:spcBef>
                <a:spcPts val="0"/>
              </a:spcBef>
              <a:spcAft>
                <a:spcPts val="0"/>
              </a:spcAft>
            </a:pPr>
            <a:r>
              <a:rPr lang="es-ES" sz="3300" dirty="0">
                <a:solidFill>
                  <a:prstClr val="black"/>
                </a:solidFill>
                <a:latin typeface="Calibri"/>
                <a:cs typeface="+mn-cs"/>
              </a:rPr>
              <a:t>-Se especifica un modelo de maximización de resultados y rendimientos constantes a escala. </a:t>
            </a:r>
          </a:p>
          <a:p>
            <a:pPr defTabSz="919509" fontAlgn="auto">
              <a:spcBef>
                <a:spcPts val="0"/>
              </a:spcBef>
              <a:spcAft>
                <a:spcPts val="0"/>
              </a:spcAft>
            </a:pPr>
            <a:r>
              <a:rPr lang="es-ES" sz="3300" dirty="0">
                <a:solidFill>
                  <a:prstClr val="black"/>
                </a:solidFill>
                <a:latin typeface="Calibri"/>
                <a:cs typeface="+mn-cs"/>
              </a:rPr>
              <a:t>-Ponderaciones: </a:t>
            </a:r>
          </a:p>
          <a:p>
            <a:pPr defTabSz="919509" fontAlgn="auto">
              <a:spcBef>
                <a:spcPts val="0"/>
              </a:spcBef>
              <a:spcAft>
                <a:spcPts val="0"/>
              </a:spcAft>
            </a:pPr>
            <a:r>
              <a:rPr lang="es-ES" sz="3300" dirty="0">
                <a:solidFill>
                  <a:prstClr val="black"/>
                </a:solidFill>
                <a:latin typeface="Calibri"/>
                <a:cs typeface="+mn-cs"/>
              </a:rPr>
              <a:t>Camas= 0-100, Costo total= 0-100</a:t>
            </a:r>
          </a:p>
          <a:p>
            <a:pPr defTabSz="919509" fontAlgn="auto">
              <a:spcBef>
                <a:spcPts val="0"/>
              </a:spcBef>
              <a:spcAft>
                <a:spcPts val="0"/>
              </a:spcAft>
            </a:pPr>
            <a:r>
              <a:rPr lang="es-ES" sz="3300" dirty="0">
                <a:solidFill>
                  <a:prstClr val="black"/>
                </a:solidFill>
                <a:latin typeface="Calibri"/>
                <a:cs typeface="+mn-cs"/>
              </a:rPr>
              <a:t>UHAC= 50-100, IF= 0-50, IMHAR= 0-50 </a:t>
            </a:r>
            <a:endParaRPr lang="es-CR" sz="3300" dirty="0">
              <a:solidFill>
                <a:prstClr val="black"/>
              </a:solidFill>
              <a:latin typeface="Calibri"/>
              <a:cs typeface="+mn-cs"/>
            </a:endParaRPr>
          </a:p>
        </p:txBody>
      </p:sp>
    </p:spTree>
    <p:extLst>
      <p:ext uri="{BB962C8B-B14F-4D97-AF65-F5344CB8AC3E}">
        <p14:creationId xmlns:p14="http://schemas.microsoft.com/office/powerpoint/2010/main" xmlns="" val="2910463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8 CuadroTexto"/>
          <p:cNvSpPr txBox="1">
            <a:spLocks noChangeArrowheads="1"/>
          </p:cNvSpPr>
          <p:nvPr/>
        </p:nvSpPr>
        <p:spPr bwMode="auto">
          <a:xfrm>
            <a:off x="718272" y="78676"/>
            <a:ext cx="7511511" cy="369294"/>
          </a:xfrm>
          <a:prstGeom prst="rect">
            <a:avLst/>
          </a:prstGeom>
          <a:noFill/>
          <a:ln w="9525">
            <a:noFill/>
            <a:miter lim="800000"/>
            <a:headEnd/>
            <a:tailEnd/>
          </a:ln>
        </p:spPr>
        <p:txBody>
          <a:bodyPr wrap="square" lIns="91400" tIns="45701" rIns="91400" bIns="45701">
            <a:spAutoFit/>
          </a:bodyPr>
          <a:lstStyle/>
          <a:p>
            <a:pPr algn="ctr" defTabSz="919509" fontAlgn="auto">
              <a:spcBef>
                <a:spcPts val="0"/>
              </a:spcBef>
              <a:spcAft>
                <a:spcPts val="0"/>
              </a:spcAft>
            </a:pPr>
            <a:r>
              <a:rPr lang="es-ES" b="1" dirty="0">
                <a:solidFill>
                  <a:prstClr val="black"/>
                </a:solidFill>
                <a:latin typeface="Calibri"/>
                <a:cs typeface="+mn-cs"/>
              </a:rPr>
              <a:t>Relaciones insumos y productos hospitales generales, 2012-2013</a:t>
            </a:r>
          </a:p>
        </p:txBody>
      </p:sp>
      <p:sp>
        <p:nvSpPr>
          <p:cNvPr id="4" name="8 CuadroTexto"/>
          <p:cNvSpPr txBox="1">
            <a:spLocks noChangeArrowheads="1"/>
          </p:cNvSpPr>
          <p:nvPr/>
        </p:nvSpPr>
        <p:spPr bwMode="auto">
          <a:xfrm>
            <a:off x="1533979" y="423480"/>
            <a:ext cx="1561240" cy="292349"/>
          </a:xfrm>
          <a:prstGeom prst="rect">
            <a:avLst/>
          </a:prstGeom>
          <a:noFill/>
          <a:ln w="9525">
            <a:noFill/>
            <a:miter lim="800000"/>
            <a:headEnd/>
            <a:tailEnd/>
          </a:ln>
        </p:spPr>
        <p:txBody>
          <a:bodyPr wrap="square" lIns="91400" tIns="45701" rIns="91400" bIns="45701">
            <a:spAutoFit/>
          </a:bodyPr>
          <a:lstStyle/>
          <a:p>
            <a:pPr algn="ctr" defTabSz="919509" fontAlgn="auto">
              <a:spcBef>
                <a:spcPts val="0"/>
              </a:spcBef>
              <a:spcAft>
                <a:spcPts val="0"/>
              </a:spcAft>
            </a:pPr>
            <a:r>
              <a:rPr lang="es-ES" sz="1300" b="1" dirty="0">
                <a:solidFill>
                  <a:prstClr val="black"/>
                </a:solidFill>
                <a:latin typeface="Calibri"/>
                <a:cs typeface="+mn-cs"/>
              </a:rPr>
              <a:t>Costo por UHAC</a:t>
            </a:r>
          </a:p>
        </p:txBody>
      </p:sp>
      <p:sp>
        <p:nvSpPr>
          <p:cNvPr id="6" name="8 CuadroTexto"/>
          <p:cNvSpPr txBox="1">
            <a:spLocks noChangeArrowheads="1"/>
          </p:cNvSpPr>
          <p:nvPr/>
        </p:nvSpPr>
        <p:spPr bwMode="auto">
          <a:xfrm>
            <a:off x="6096376" y="423480"/>
            <a:ext cx="1561240" cy="292349"/>
          </a:xfrm>
          <a:prstGeom prst="rect">
            <a:avLst/>
          </a:prstGeom>
          <a:noFill/>
          <a:ln w="9525">
            <a:noFill/>
            <a:miter lim="800000"/>
            <a:headEnd/>
            <a:tailEnd/>
          </a:ln>
        </p:spPr>
        <p:txBody>
          <a:bodyPr wrap="square" lIns="91400" tIns="45701" rIns="91400" bIns="45701">
            <a:spAutoFit/>
          </a:bodyPr>
          <a:lstStyle/>
          <a:p>
            <a:pPr algn="ctr" defTabSz="919509" fontAlgn="auto">
              <a:spcBef>
                <a:spcPts val="0"/>
              </a:spcBef>
              <a:spcAft>
                <a:spcPts val="0"/>
              </a:spcAft>
            </a:pPr>
            <a:r>
              <a:rPr lang="es-ES" sz="1300" b="1" dirty="0">
                <a:solidFill>
                  <a:prstClr val="black"/>
                </a:solidFill>
                <a:latin typeface="Calibri"/>
                <a:cs typeface="+mn-cs"/>
              </a:rPr>
              <a:t>UHAC por cama</a:t>
            </a:r>
          </a:p>
        </p:txBody>
      </p:sp>
      <p:pic>
        <p:nvPicPr>
          <p:cNvPr id="2" name="Picture 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9389" y="703243"/>
            <a:ext cx="4370881" cy="27652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8 CuadroTexto"/>
          <p:cNvSpPr txBox="1">
            <a:spLocks noChangeArrowheads="1"/>
          </p:cNvSpPr>
          <p:nvPr/>
        </p:nvSpPr>
        <p:spPr bwMode="auto">
          <a:xfrm>
            <a:off x="848906" y="3590596"/>
            <a:ext cx="3004604" cy="292349"/>
          </a:xfrm>
          <a:prstGeom prst="rect">
            <a:avLst/>
          </a:prstGeom>
          <a:noFill/>
          <a:ln w="9525">
            <a:noFill/>
            <a:miter lim="800000"/>
            <a:headEnd/>
            <a:tailEnd/>
          </a:ln>
        </p:spPr>
        <p:txBody>
          <a:bodyPr wrap="square" lIns="91400" tIns="45701" rIns="91400" bIns="45701">
            <a:spAutoFit/>
          </a:bodyPr>
          <a:lstStyle/>
          <a:p>
            <a:pPr algn="ctr" defTabSz="919509" fontAlgn="auto">
              <a:spcBef>
                <a:spcPts val="0"/>
              </a:spcBef>
              <a:spcAft>
                <a:spcPts val="0"/>
              </a:spcAft>
            </a:pPr>
            <a:r>
              <a:rPr lang="es-ES" sz="1300" b="1" dirty="0">
                <a:solidFill>
                  <a:prstClr val="black"/>
                </a:solidFill>
                <a:latin typeface="Calibri"/>
                <a:cs typeface="+mn-cs"/>
              </a:rPr>
              <a:t>Índice de Funcionamiento</a:t>
            </a:r>
          </a:p>
        </p:txBody>
      </p:sp>
      <p:sp>
        <p:nvSpPr>
          <p:cNvPr id="17" name="8 CuadroTexto"/>
          <p:cNvSpPr txBox="1">
            <a:spLocks noChangeArrowheads="1"/>
          </p:cNvSpPr>
          <p:nvPr/>
        </p:nvSpPr>
        <p:spPr bwMode="auto">
          <a:xfrm>
            <a:off x="5259789" y="3590596"/>
            <a:ext cx="3012095" cy="292349"/>
          </a:xfrm>
          <a:prstGeom prst="rect">
            <a:avLst/>
          </a:prstGeom>
          <a:noFill/>
          <a:ln w="9525">
            <a:noFill/>
            <a:miter lim="800000"/>
            <a:headEnd/>
            <a:tailEnd/>
          </a:ln>
        </p:spPr>
        <p:txBody>
          <a:bodyPr wrap="square" lIns="91400" tIns="45701" rIns="91400" bIns="45701">
            <a:spAutoFit/>
          </a:bodyPr>
          <a:lstStyle/>
          <a:p>
            <a:pPr algn="ctr" defTabSz="919509" fontAlgn="auto">
              <a:spcBef>
                <a:spcPts val="0"/>
              </a:spcBef>
              <a:spcAft>
                <a:spcPts val="0"/>
              </a:spcAft>
            </a:pPr>
            <a:r>
              <a:rPr lang="es-ES" sz="1300" b="1" dirty="0">
                <a:solidFill>
                  <a:prstClr val="black"/>
                </a:solidFill>
                <a:latin typeface="Calibri"/>
                <a:cs typeface="+mn-cs"/>
              </a:rPr>
              <a:t>Índice de Mortalidad Ajustada por riesgo</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02651" y="703243"/>
            <a:ext cx="4370881" cy="27652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28270" y="3910385"/>
            <a:ext cx="4378414" cy="27700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708257" y="3910373"/>
            <a:ext cx="4370650" cy="27651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4 Elipse"/>
          <p:cNvSpPr/>
          <p:nvPr/>
        </p:nvSpPr>
        <p:spPr>
          <a:xfrm>
            <a:off x="1828665" y="774033"/>
            <a:ext cx="195952" cy="24653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81748" tIns="40874" rIns="81748" bIns="40874" rtlCol="0" anchor="ctr"/>
          <a:lstStyle/>
          <a:p>
            <a:pPr algn="ctr" defTabSz="919509" fontAlgn="auto">
              <a:spcBef>
                <a:spcPts val="0"/>
              </a:spcBef>
              <a:spcAft>
                <a:spcPts val="0"/>
              </a:spcAft>
            </a:pPr>
            <a:endParaRPr lang="es-CR">
              <a:solidFill>
                <a:prstClr val="white"/>
              </a:solidFill>
            </a:endParaRPr>
          </a:p>
        </p:txBody>
      </p:sp>
      <p:sp>
        <p:nvSpPr>
          <p:cNvPr id="12" name="11 Elipse"/>
          <p:cNvSpPr/>
          <p:nvPr/>
        </p:nvSpPr>
        <p:spPr>
          <a:xfrm>
            <a:off x="6400890" y="853219"/>
            <a:ext cx="195952" cy="24653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81748" tIns="40874" rIns="81748" bIns="40874" rtlCol="0" anchor="ctr"/>
          <a:lstStyle/>
          <a:p>
            <a:pPr algn="ctr" defTabSz="919509" fontAlgn="auto">
              <a:spcBef>
                <a:spcPts val="0"/>
              </a:spcBef>
              <a:spcAft>
                <a:spcPts val="0"/>
              </a:spcAft>
            </a:pPr>
            <a:endParaRPr lang="es-CR">
              <a:solidFill>
                <a:prstClr val="white"/>
              </a:solidFill>
            </a:endParaRPr>
          </a:p>
        </p:txBody>
      </p:sp>
      <p:sp>
        <p:nvSpPr>
          <p:cNvPr id="13" name="12 Elipse"/>
          <p:cNvSpPr/>
          <p:nvPr/>
        </p:nvSpPr>
        <p:spPr>
          <a:xfrm>
            <a:off x="1826361" y="3870362"/>
            <a:ext cx="195952" cy="24653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81748" tIns="40874" rIns="81748" bIns="40874" rtlCol="0" anchor="ctr"/>
          <a:lstStyle/>
          <a:p>
            <a:pPr algn="ctr" defTabSz="919509" fontAlgn="auto">
              <a:spcBef>
                <a:spcPts val="0"/>
              </a:spcBef>
              <a:spcAft>
                <a:spcPts val="0"/>
              </a:spcAft>
            </a:pPr>
            <a:endParaRPr lang="es-CR">
              <a:solidFill>
                <a:prstClr val="white"/>
              </a:solidFill>
            </a:endParaRPr>
          </a:p>
        </p:txBody>
      </p:sp>
      <p:sp>
        <p:nvSpPr>
          <p:cNvPr id="14" name="13 Elipse"/>
          <p:cNvSpPr/>
          <p:nvPr/>
        </p:nvSpPr>
        <p:spPr>
          <a:xfrm>
            <a:off x="6398586" y="4060279"/>
            <a:ext cx="195952" cy="24653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81748" tIns="40874" rIns="81748" bIns="40874" rtlCol="0" anchor="ctr"/>
          <a:lstStyle/>
          <a:p>
            <a:pPr algn="ctr" defTabSz="919509" fontAlgn="auto">
              <a:spcBef>
                <a:spcPts val="0"/>
              </a:spcBef>
              <a:spcAft>
                <a:spcPts val="0"/>
              </a:spcAft>
            </a:pPr>
            <a:endParaRPr lang="es-CR">
              <a:solidFill>
                <a:prstClr val="white"/>
              </a:solidFill>
            </a:endParaRPr>
          </a:p>
        </p:txBody>
      </p:sp>
      <p:pic>
        <p:nvPicPr>
          <p:cNvPr id="15" name="Picture 2"/>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11212" t="26255" r="70541" b="55345"/>
          <a:stretch/>
        </p:blipFill>
        <p:spPr bwMode="auto">
          <a:xfrm>
            <a:off x="-32" y="-12231"/>
            <a:ext cx="971632" cy="5511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25340475"/>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_rels/theme7.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Tema1">
  <a:themeElements>
    <a:clrScheme name="Personalizado 2">
      <a:dk1>
        <a:srgbClr val="1D528D"/>
      </a:dk1>
      <a:lt1>
        <a:srgbClr val="FFFFFF"/>
      </a:lt1>
      <a:dk2>
        <a:srgbClr val="000000"/>
      </a:dk2>
      <a:lt2>
        <a:srgbClr val="CACACA"/>
      </a:lt2>
      <a:accent1>
        <a:srgbClr val="0099CC"/>
      </a:accent1>
      <a:accent2>
        <a:srgbClr val="BD0707"/>
      </a:accent2>
      <a:accent3>
        <a:srgbClr val="007A00"/>
      </a:accent3>
      <a:accent4>
        <a:srgbClr val="0099FF"/>
      </a:accent4>
      <a:accent5>
        <a:srgbClr val="FFC000"/>
      </a:accent5>
      <a:accent6>
        <a:srgbClr val="7030A0"/>
      </a:accent6>
      <a:hlink>
        <a:srgbClr val="6E81E0"/>
      </a:hlink>
      <a:folHlink>
        <a:srgbClr val="009999"/>
      </a:folHlink>
    </a:clrScheme>
    <a:fontScheme name="Sample presentation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presentation slides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Sample presentation slides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Sample presentation slides 3">
        <a:dk1>
          <a:srgbClr val="666699"/>
        </a:dk1>
        <a:lt1>
          <a:srgbClr val="FFFFFF"/>
        </a:lt1>
        <a:dk2>
          <a:srgbClr val="000000"/>
        </a:dk2>
        <a:lt2>
          <a:srgbClr val="CACACA"/>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resentación de la pantalla panorámica">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5.xml><?xml version="1.0" encoding="utf-8"?>
<a:theme xmlns:a="http://schemas.openxmlformats.org/drawingml/2006/main" name="1_Presentación de la pantalla panorámica">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6.xml><?xml version="1.0" encoding="utf-8"?>
<a:theme xmlns:a="http://schemas.openxmlformats.org/drawingml/2006/main" name="2_Presentación de la pantalla panorámica">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7.xml><?xml version="1.0" encoding="utf-8"?>
<a:theme xmlns:a="http://schemas.openxmlformats.org/drawingml/2006/main" name="6_Presentación de la pantalla panorámica">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7410</TotalTime>
  <Words>1025</Words>
  <Application>Microsoft Office PowerPoint</Application>
  <PresentationFormat>Presentación en pantalla (4:3)</PresentationFormat>
  <Paragraphs>106</Paragraphs>
  <Slides>24</Slides>
  <Notes>5</Notes>
  <HiddenSlides>0</HiddenSlides>
  <MMClips>0</MMClips>
  <ScaleCrop>false</ScaleCrop>
  <HeadingPairs>
    <vt:vector size="4" baseType="variant">
      <vt:variant>
        <vt:lpstr>Tema</vt:lpstr>
      </vt:variant>
      <vt:variant>
        <vt:i4>7</vt:i4>
      </vt:variant>
      <vt:variant>
        <vt:lpstr>Títulos de diapositiva</vt:lpstr>
      </vt:variant>
      <vt:variant>
        <vt:i4>24</vt:i4>
      </vt:variant>
    </vt:vector>
  </HeadingPairs>
  <TitlesOfParts>
    <vt:vector size="31" baseType="lpstr">
      <vt:lpstr>Tema1</vt:lpstr>
      <vt:lpstr>Tema de Office</vt:lpstr>
      <vt:lpstr>1_Tema de Office</vt:lpstr>
      <vt:lpstr>Presentación de la pantalla panorámica</vt:lpstr>
      <vt:lpstr>1_Presentación de la pantalla panorámica</vt:lpstr>
      <vt:lpstr>2_Presentación de la pantalla panorámica</vt:lpstr>
      <vt:lpstr>6_Presentación de la pantalla panorámica</vt:lpstr>
      <vt:lpstr>         Eficiencia Relativa Análisis Envolvente de Datos </vt:lpstr>
      <vt:lpstr>Eficiencia: Dos dimensiones para examinar esta función de producción</vt:lpstr>
      <vt:lpstr>Diapositiva 3</vt:lpstr>
      <vt:lpstr>Diapositiva 4</vt:lpstr>
      <vt:lpstr>Diapositiva 5</vt:lpstr>
      <vt:lpstr>Diapositiva 6</vt:lpstr>
      <vt:lpstr>Diapositiva 7</vt:lpstr>
      <vt:lpstr>Diapositiva 8</vt:lpstr>
      <vt:lpstr>Diapositiva 9</vt:lpstr>
      <vt:lpstr>Diapositiva 10</vt:lpstr>
      <vt:lpstr>Conclusiones y recomendaciones:</vt:lpstr>
      <vt:lpstr>Diapositiva 12</vt:lpstr>
      <vt:lpstr>Diapositiva 13</vt:lpstr>
      <vt:lpstr>Diapositiva 14</vt:lpstr>
      <vt:lpstr>La eficiencia de los sistemas de salud de América Latina y el Caribe</vt:lpstr>
      <vt:lpstr>Eficiencia de los sistemas de salud de América Latina y el Caribe</vt:lpstr>
      <vt:lpstr>La eficiencia de los sistemas de salud de América Latina y el Caribe</vt:lpstr>
      <vt:lpstr>Diapositiva 18</vt:lpstr>
      <vt:lpstr>Diapositiva 19</vt:lpstr>
      <vt:lpstr>Diapositiva 20</vt:lpstr>
      <vt:lpstr>Conclusiones:</vt:lpstr>
      <vt:lpstr>Conclusiones:</vt:lpstr>
      <vt:lpstr>Conclusiones:</vt:lpstr>
      <vt:lpstr>Muchas gracias</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SILVIA JIMQUE</dc:creator>
  <cp:lastModifiedBy>ACER</cp:lastModifiedBy>
  <cp:revision>632</cp:revision>
  <cp:lastPrinted>2018-11-16T22:39:15Z</cp:lastPrinted>
  <dcterms:created xsi:type="dcterms:W3CDTF">2011-02-19T03:30:01Z</dcterms:created>
  <dcterms:modified xsi:type="dcterms:W3CDTF">2024-05-26T18:40:54Z</dcterms:modified>
</cp:coreProperties>
</file>