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CE2FA-EBC9-45F3-942A-0A148D99B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3BFC2C-DDE4-41C7-B7E8-535687B36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A88A57-F30D-44CE-B8F0-2B9E5B12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B3B4C-9AA3-4D46-8215-0D01C392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224CB5-3F09-4C49-992B-93BF6BBBD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8634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3F3A9-318C-438E-9128-5BAD7CEE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64C9F8-47F3-4120-8030-2DE7137B7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82E7EE-56D2-4476-966D-FA2D5C9A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412185-E960-43DC-8C49-BD0C5C2E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0ABFC5-46F4-4F48-9E67-621DDECE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0034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E19A9D-6929-4215-AF52-963811BFE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4DA50A-2F93-4E0F-A9F1-E155C2E33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31BCB9-29C1-4CA6-B154-8574652C3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A307B1-A0EE-478C-8F69-AFB41999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C8337-2915-4DDD-A3A8-ECA255CA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292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DB901-317A-4558-92DF-4531A59E9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1653AE-B714-4ED7-87FE-D7C6D05DC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CA46E-7AF2-4751-809B-CFFB0237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757768-2877-48BC-B04C-CA2440CF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5812A1-22A1-4C32-8CDA-AEC768817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733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D2116-F5C6-4CFB-B774-245068CA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21E348-65CE-496A-8558-B6710FCE7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359159-756B-4C50-8343-D62E8616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A55AD2-F2A3-480D-99AB-84A37D4D7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62DDBF-174F-4CDD-B899-EC4EABD9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443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5E19E-FDB0-4F89-A131-C16F9DAF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968365-9434-4EAD-9B4B-E1C3FA0E0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07CF32-D684-487A-93E4-F72669A52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472BA6-6AB9-412D-97EF-34D2389C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EBEAFB-5CAA-433F-A6C9-E8CC7EB5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038D2F-C9AD-4402-82F4-E31B4F2C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0123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61024-739E-4B41-BAFC-05586100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7D9B5-77DC-4B67-9C17-D0154B28C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38EFE5-3AD8-4E74-901C-29F6F481E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EAFC60C-5B06-4D21-A107-9C0144C6E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BC546E-75A7-4008-AA5A-5B3C8B6141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4CAA19-B31D-41C7-8D85-9E10C29A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C1E9B-0305-46EA-A7D8-7C5EFBFB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9A8BD0-AD6E-4B49-9AD6-FFEF4EEA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117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156AD-A514-41E0-81CA-F86E64864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E502DBF-43F3-4809-A4FC-4893E955F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8EF553-122A-471F-A9F1-97B2FC2E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88A181-EDD4-410B-B2D7-317666C5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8277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9C22BE-D314-4A37-9A8B-36E3C90D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82CF14-1BAD-45E0-BDB4-05275528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D47621E-A1B5-47E2-9900-CFD81CE0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4618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BA8C4-F937-401B-8BE5-FF446464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E4796-4A01-4774-B462-9CA3C4081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6D08F6-6335-4EFD-9E4D-6F6C81B9D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405541-B6DA-4FBF-B477-393EF22EA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E5BF69-ECE2-41AA-863F-F472DD89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B1B7E6-9AFE-40E5-89CB-C60ADDA8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6089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5C4A3A-1775-431E-994A-320F2B2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4B0593-63C6-4F96-9814-9CEFD66BD4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399EF6-3CD6-46E5-AE90-E12776F172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9C50B4-D988-46AA-A22A-7FD222E0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F7C564-F3D8-4BAC-BDBB-53BC92DD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2046CA-79D1-4C33-96B1-DC7D0295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2752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C4A68DA-EA2F-48A1-8134-9723B75E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AF46E6-BD1A-4057-ADB1-9C0EFF2A8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D64E2-D5FA-4044-893E-1D022D372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24BA6-1524-4EBB-802C-F20BE388502C}" type="datetimeFigureOut">
              <a:rPr lang="es-CR" smtClean="0"/>
              <a:t>15/6/2024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08F9BD-5916-4058-AF27-E4F217836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891BFE-0EDD-43D3-BCC6-FABCB7F68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77415-FDB6-4136-A0AF-B868EDACFFB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6631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artirpalabramaestra.org/recursos/infografias/que-es-y-que-no-es-investiga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A6840688-7972-48B8-ABA2-93AA108C4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s-CR" sz="4100"/>
              <a:t>Temas de investigación por grupo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D667562-89FF-4E45-9F36-B7549A847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8909"/>
            <a:ext cx="4619621" cy="4168054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CR" sz="17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Ley de Contratación Pública y su Reglamento</a:t>
            </a:r>
            <a:r>
              <a:rPr lang="es-CR" sz="17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C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CR" sz="1700" b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Resiliencia </a:t>
            </a:r>
            <a:r>
              <a:rPr lang="es-CR" sz="17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la Cadena de Suministros</a:t>
            </a:r>
            <a:r>
              <a:rPr lang="es-CR" sz="17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CR" sz="17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Omnicanalidad en la Cadena de Suministros</a:t>
            </a:r>
            <a:r>
              <a:rPr lang="es-CR" sz="17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CR" sz="17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Inteligencia artificial para la gestión de recursos materiales</a:t>
            </a:r>
            <a:r>
              <a:rPr lang="es-CR" sz="17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CR" sz="17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Métricas de gestión de bodegas para apoyar la excelencia de la administración de recursos materiales</a:t>
            </a:r>
            <a:r>
              <a:rPr lang="es-CR" sz="17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CR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 Industrial de las cosas (</a:t>
            </a:r>
            <a:r>
              <a:rPr lang="es-CR" sz="1600" b="1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IIoT</a:t>
            </a:r>
            <a:r>
              <a:rPr lang="es-CR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para mejorar la gestión de bodegas.</a:t>
            </a:r>
          </a:p>
        </p:txBody>
      </p:sp>
      <p:pic>
        <p:nvPicPr>
          <p:cNvPr id="7" name="Imagen 6" descr="Texto, Pizarra&#10;&#10;Descripción generada automáticamente">
            <a:extLst>
              <a:ext uri="{FF2B5EF4-FFF2-40B4-BE49-F238E27FC236}">
                <a16:creationId xmlns:a16="http://schemas.microsoft.com/office/drawing/2014/main" id="{1A7D5B64-918F-446E-A5FF-E07C707C44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3" b="799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D1F0885-4586-4659-B50F-FC0E69455DD1}"/>
              </a:ext>
            </a:extLst>
          </p:cNvPr>
          <p:cNvSpPr txBox="1"/>
          <p:nvPr/>
        </p:nvSpPr>
        <p:spPr>
          <a:xfrm>
            <a:off x="9857707" y="6657945"/>
            <a:ext cx="233429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CR" sz="700">
                <a:solidFill>
                  <a:srgbClr val="FFFFFF"/>
                </a:solidFill>
                <a:hlinkClick r:id="rId3" tooltip="https://www.compartirpalabramaestra.org/recursos/infografias/que-es-y-que-no-es-investig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es-CR" sz="700">
                <a:solidFill>
                  <a:srgbClr val="FFFFFF"/>
                </a:solidFill>
              </a:rPr>
              <a:t> de Autor desconocido está bajo licencia </a:t>
            </a:r>
            <a:r>
              <a:rPr lang="es-CR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s-C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305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Symbol</vt:lpstr>
      <vt:lpstr>Tema de Office</vt:lpstr>
      <vt:lpstr>Temas de investigación por grupo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de investigación por grupo</dc:title>
  <dc:creator>Marco Arias</dc:creator>
  <cp:lastModifiedBy>Marco Antonio Arias Vargas</cp:lastModifiedBy>
  <cp:revision>6</cp:revision>
  <dcterms:created xsi:type="dcterms:W3CDTF">2021-11-13T19:19:33Z</dcterms:created>
  <dcterms:modified xsi:type="dcterms:W3CDTF">2024-06-15T07:22:56Z</dcterms:modified>
</cp:coreProperties>
</file>