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74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89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40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1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180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0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14.06.24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964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4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6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21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68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7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5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7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38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32B3-C89D-7B47-81F5-87FA231268C4}" type="datetimeFigureOut">
              <a:rPr lang="es-ES" smtClean="0"/>
              <a:t>14/6/24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A5D-1BBD-6242-8E97-086C971C5B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88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576388" y="452439"/>
            <a:ext cx="9036050" cy="815975"/>
          </a:xfrm>
          <a:prstGeom prst="rect">
            <a:avLst/>
          </a:prstGeom>
          <a:solidFill>
            <a:srgbClr val="00A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00" anchor="b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/>
            <a:endParaRPr lang="es-ES" altLang="es-ES_tradnl" sz="2800" b="1">
              <a:solidFill>
                <a:prstClr val="white"/>
              </a:solidFill>
              <a:latin typeface="微软雅黑" charset="-122"/>
              <a:sym typeface="微软雅黑" charset="-122"/>
            </a:endParaRPr>
          </a:p>
        </p:txBody>
      </p:sp>
      <p:sp>
        <p:nvSpPr>
          <p:cNvPr id="25602" name="标题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s-ES" altLang="es-ES_tradnl" dirty="0">
                <a:solidFill>
                  <a:srgbClr val="FF0000"/>
                </a:solidFill>
                <a:ea typeface="ＭＳ Ｐゴシック" charset="-128"/>
              </a:rPr>
              <a:t>H1</a:t>
            </a:r>
            <a:r>
              <a:rPr lang="es-ES" altLang="es-ES_tradnl" dirty="0">
                <a:solidFill>
                  <a:schemeClr val="bg1"/>
                </a:solidFill>
                <a:ea typeface="ＭＳ Ｐゴシック" charset="-128"/>
              </a:rPr>
              <a:t>. Ciclo del servicio</a:t>
            </a:r>
          </a:p>
        </p:txBody>
      </p:sp>
      <p:sp>
        <p:nvSpPr>
          <p:cNvPr id="25603" name="Rectángulo 1"/>
          <p:cNvSpPr>
            <a:spLocks noChangeArrowheads="1"/>
          </p:cNvSpPr>
          <p:nvPr/>
        </p:nvSpPr>
        <p:spPr bwMode="auto">
          <a:xfrm>
            <a:off x="2063750" y="1679917"/>
            <a:ext cx="82804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defTabSz="457200"/>
            <a:r>
              <a:rPr lang="es-ES" altLang="es-ES_tradnl" sz="2400" dirty="0">
                <a:solidFill>
                  <a:prstClr val="black"/>
                </a:solidFill>
                <a:latin typeface="Book Antiqua" charset="0"/>
              </a:rPr>
              <a:t>Es la cadena continua de acontecimientos que debe atravesar un cliente cuando experimenta un servicio.</a:t>
            </a:r>
          </a:p>
          <a:p>
            <a:pPr algn="just" defTabSz="457200"/>
            <a:endParaRPr lang="es-ES" altLang="es-ES_tradnl" sz="2400" dirty="0">
              <a:solidFill>
                <a:prstClr val="black"/>
              </a:solidFill>
              <a:latin typeface="Book Antiqua" charset="0"/>
            </a:endParaRPr>
          </a:p>
          <a:p>
            <a:pPr algn="just" defTabSz="457200"/>
            <a:r>
              <a:rPr lang="es-ES" altLang="es-ES_tradnl" sz="2400" dirty="0">
                <a:solidFill>
                  <a:prstClr val="black"/>
                </a:solidFill>
                <a:latin typeface="Book Antiqua" charset="0"/>
              </a:rPr>
              <a:t>Cada uno de éstos acontecimientos es un momento de verdad.</a:t>
            </a:r>
          </a:p>
        </p:txBody>
      </p:sp>
      <p:pic>
        <p:nvPicPr>
          <p:cNvPr id="5" name="7 Imagen">
            <a:extLst>
              <a:ext uri="{FF2B5EF4-FFF2-40B4-BE49-F238E27FC236}">
                <a16:creationId xmlns:a16="http://schemas.microsoft.com/office/drawing/2014/main" id="{CCC18E69-17EE-0E48-9BBC-5ADFBF75A42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85638" y="5971271"/>
            <a:ext cx="858513" cy="64171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032161F-B014-F647-B8FA-8F8B319C3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750" y="3745779"/>
            <a:ext cx="5523688" cy="29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1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微软雅黑</vt:lpstr>
      <vt:lpstr>ＭＳ Ｐゴシック</vt:lpstr>
      <vt:lpstr>Arial</vt:lpstr>
      <vt:lpstr>Book Antiqua</vt:lpstr>
      <vt:lpstr>Calibri</vt:lpstr>
      <vt:lpstr>Wingdings</vt:lpstr>
      <vt:lpstr>1_Tema de Office</vt:lpstr>
      <vt:lpstr>H1. Ciclo del servicio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H1. Ciclo del servicio</dc:title>
  <dc:creator>Rodolfo Romero</dc:creator>
  <cp:lastModifiedBy>Docente INTECO 1</cp:lastModifiedBy>
  <cp:revision>2</cp:revision>
  <dcterms:created xsi:type="dcterms:W3CDTF">2020-04-18T13:11:55Z</dcterms:created>
  <dcterms:modified xsi:type="dcterms:W3CDTF">2024-06-15T02:41:40Z</dcterms:modified>
</cp:coreProperties>
</file>