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5"/>
  </p:notesMasterIdLst>
  <p:handoutMasterIdLst>
    <p:handoutMasterId r:id="rId66"/>
  </p:handoutMasterIdLst>
  <p:sldIdLst>
    <p:sldId id="375" r:id="rId2"/>
    <p:sldId id="256" r:id="rId3"/>
    <p:sldId id="315" r:id="rId4"/>
    <p:sldId id="316" r:id="rId5"/>
    <p:sldId id="317" r:id="rId6"/>
    <p:sldId id="318" r:id="rId7"/>
    <p:sldId id="319" r:id="rId8"/>
    <p:sldId id="320" r:id="rId9"/>
    <p:sldId id="321" r:id="rId10"/>
    <p:sldId id="322" r:id="rId11"/>
    <p:sldId id="323" r:id="rId12"/>
    <p:sldId id="324" r:id="rId13"/>
    <p:sldId id="325" r:id="rId14"/>
    <p:sldId id="326" r:id="rId15"/>
    <p:sldId id="327" r:id="rId16"/>
    <p:sldId id="328" r:id="rId17"/>
    <p:sldId id="329" r:id="rId18"/>
    <p:sldId id="330" r:id="rId19"/>
    <p:sldId id="331" r:id="rId20"/>
    <p:sldId id="332" r:id="rId21"/>
    <p:sldId id="333" r:id="rId22"/>
    <p:sldId id="334" r:id="rId23"/>
    <p:sldId id="335" r:id="rId24"/>
    <p:sldId id="336" r:id="rId25"/>
    <p:sldId id="337" r:id="rId26"/>
    <p:sldId id="338"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 id="351" r:id="rId40"/>
    <p:sldId id="352" r:id="rId41"/>
    <p:sldId id="353" r:id="rId42"/>
    <p:sldId id="356" r:id="rId43"/>
    <p:sldId id="314" r:id="rId44"/>
    <p:sldId id="357" r:id="rId45"/>
    <p:sldId id="358" r:id="rId46"/>
    <p:sldId id="359" r:id="rId47"/>
    <p:sldId id="360" r:id="rId48"/>
    <p:sldId id="361" r:id="rId49"/>
    <p:sldId id="362" r:id="rId50"/>
    <p:sldId id="363" r:id="rId51"/>
    <p:sldId id="364" r:id="rId52"/>
    <p:sldId id="365" r:id="rId53"/>
    <p:sldId id="366" r:id="rId54"/>
    <p:sldId id="367" r:id="rId55"/>
    <p:sldId id="368" r:id="rId56"/>
    <p:sldId id="369" r:id="rId57"/>
    <p:sldId id="370" r:id="rId58"/>
    <p:sldId id="371" r:id="rId59"/>
    <p:sldId id="372" r:id="rId60"/>
    <p:sldId id="373" r:id="rId61"/>
    <p:sldId id="374" r:id="rId62"/>
    <p:sldId id="355" r:id="rId63"/>
    <p:sldId id="311" r:id="rId64"/>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Osaka"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Osaka"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Osaka"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Osaka"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Osaka" charset="-128"/>
        <a:cs typeface="+mn-cs"/>
      </a:defRPr>
    </a:lvl5pPr>
    <a:lvl6pPr marL="2286000" algn="l" defTabSz="914400" rtl="0" eaLnBrk="1" latinLnBrk="0" hangingPunct="1">
      <a:defRPr sz="2400" kern="1200">
        <a:solidFill>
          <a:schemeClr val="tx1"/>
        </a:solidFill>
        <a:latin typeface="Times" panose="02020603050405020304" pitchFamily="18" charset="0"/>
        <a:ea typeface="Osaka" charset="-128"/>
        <a:cs typeface="+mn-cs"/>
      </a:defRPr>
    </a:lvl6pPr>
    <a:lvl7pPr marL="2743200" algn="l" defTabSz="914400" rtl="0" eaLnBrk="1" latinLnBrk="0" hangingPunct="1">
      <a:defRPr sz="2400" kern="1200">
        <a:solidFill>
          <a:schemeClr val="tx1"/>
        </a:solidFill>
        <a:latin typeface="Times" panose="02020603050405020304" pitchFamily="18" charset="0"/>
        <a:ea typeface="Osaka" charset="-128"/>
        <a:cs typeface="+mn-cs"/>
      </a:defRPr>
    </a:lvl7pPr>
    <a:lvl8pPr marL="3200400" algn="l" defTabSz="914400" rtl="0" eaLnBrk="1" latinLnBrk="0" hangingPunct="1">
      <a:defRPr sz="2400" kern="1200">
        <a:solidFill>
          <a:schemeClr val="tx1"/>
        </a:solidFill>
        <a:latin typeface="Times" panose="02020603050405020304" pitchFamily="18" charset="0"/>
        <a:ea typeface="Osaka" charset="-128"/>
        <a:cs typeface="+mn-cs"/>
      </a:defRPr>
    </a:lvl8pPr>
    <a:lvl9pPr marL="3657600" algn="l" defTabSz="914400" rtl="0" eaLnBrk="1" latinLnBrk="0" hangingPunct="1">
      <a:defRPr sz="2400" kern="1200">
        <a:solidFill>
          <a:schemeClr val="tx1"/>
        </a:solidFill>
        <a:latin typeface="Times" panose="02020603050405020304" pitchFamily="18" charset="0"/>
        <a:ea typeface="Osaka"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FFFF"/>
    <a:srgbClr val="726DD1"/>
    <a:srgbClr val="7979C5"/>
    <a:srgbClr val="0074BD"/>
    <a:srgbClr val="BEBEBE"/>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03D6FB-FACC-4917-B34E-BA62FD0EBF4D}" v="1" dt="2022-06-27T15:16:25.00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0" autoAdjust="0"/>
    <p:restoredTop sz="90651" autoAdjust="0"/>
  </p:normalViewPr>
  <p:slideViewPr>
    <p:cSldViewPr>
      <p:cViewPr varScale="1">
        <p:scale>
          <a:sx n="81" d="100"/>
          <a:sy n="81" d="100"/>
        </p:scale>
        <p:origin x="176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el Ábrego Campos" userId="95e2b475-8c4e-42f7-82aa-923051b98b91" providerId="ADAL" clId="{3503D6FB-FACC-4917-B34E-BA62FD0EBF4D}"/>
    <pc:docChg chg="modSld">
      <pc:chgData name="Leonel Ábrego Campos" userId="95e2b475-8c4e-42f7-82aa-923051b98b91" providerId="ADAL" clId="{3503D6FB-FACC-4917-B34E-BA62FD0EBF4D}" dt="2022-06-27T15:16:25.007" v="0" actId="478"/>
      <pc:docMkLst>
        <pc:docMk/>
      </pc:docMkLst>
      <pc:sldChg chg="delSp">
        <pc:chgData name="Leonel Ábrego Campos" userId="95e2b475-8c4e-42f7-82aa-923051b98b91" providerId="ADAL" clId="{3503D6FB-FACC-4917-B34E-BA62FD0EBF4D}" dt="2022-06-27T15:16:25.007" v="0" actId="478"/>
        <pc:sldMkLst>
          <pc:docMk/>
          <pc:sldMk cId="0" sldId="256"/>
        </pc:sldMkLst>
        <pc:spChg chg="del">
          <ac:chgData name="Leonel Ábrego Campos" userId="95e2b475-8c4e-42f7-82aa-923051b98b91" providerId="ADAL" clId="{3503D6FB-FACC-4917-B34E-BA62FD0EBF4D}" dt="2022-06-27T15:16:25.007" v="0" actId="478"/>
          <ac:spMkLst>
            <pc:docMk/>
            <pc:sldMk cId="0" sldId="256"/>
            <ac:spMk id="6148" creationId="{00AC70A9-EAD1-4C5D-8100-9BD09D9EDBF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188F01-0595-4FAC-A9EF-F394F9A50946}" type="doc">
      <dgm:prSet loTypeId="urn:microsoft.com/office/officeart/2005/8/layout/lProcess2" loCatId="relationship" qsTypeId="urn:microsoft.com/office/officeart/2005/8/quickstyle/simple5" qsCatId="simple" csTypeId="urn:microsoft.com/office/officeart/2005/8/colors/colorful1#1" csCatId="colorful" phldr="1"/>
      <dgm:spPr/>
      <dgm:t>
        <a:bodyPr/>
        <a:lstStyle/>
        <a:p>
          <a:endParaRPr lang="es-ES"/>
        </a:p>
      </dgm:t>
    </dgm:pt>
    <dgm:pt modelId="{757677D2-5E48-4B81-8303-BC5574B9607E}">
      <dgm:prSet phldrT="[Texto]" custT="1"/>
      <dgm:spPr/>
      <dgm:t>
        <a:bodyPr/>
        <a:lstStyle/>
        <a:p>
          <a:r>
            <a:rPr lang="es-ES" sz="2000" b="1" dirty="0">
              <a:solidFill>
                <a:schemeClr val="tx1"/>
              </a:solidFill>
            </a:rPr>
            <a:t>EFECTIVO</a:t>
          </a:r>
        </a:p>
      </dgm:t>
    </dgm:pt>
    <dgm:pt modelId="{BBF86F8C-B8A6-435F-B4C8-60F1CFC61B00}" type="parTrans" cxnId="{84F1AEDC-331F-428D-AFDE-7A0DAD1F5775}">
      <dgm:prSet/>
      <dgm:spPr/>
      <dgm:t>
        <a:bodyPr/>
        <a:lstStyle/>
        <a:p>
          <a:endParaRPr lang="es-ES"/>
        </a:p>
      </dgm:t>
    </dgm:pt>
    <dgm:pt modelId="{30D27FBA-295B-43EE-AD9D-18D29160CE9F}" type="sibTrans" cxnId="{84F1AEDC-331F-428D-AFDE-7A0DAD1F5775}">
      <dgm:prSet/>
      <dgm:spPr/>
      <dgm:t>
        <a:bodyPr/>
        <a:lstStyle/>
        <a:p>
          <a:endParaRPr lang="es-ES"/>
        </a:p>
      </dgm:t>
    </dgm:pt>
    <dgm:pt modelId="{A9931618-7A92-466C-82F7-43EA5DF94783}">
      <dgm:prSet phldrT="[Texto]"/>
      <dgm:spPr>
        <a:solidFill>
          <a:schemeClr val="bg1">
            <a:lumMod val="75000"/>
          </a:schemeClr>
        </a:solidFill>
      </dgm:spPr>
      <dgm:t>
        <a:bodyPr/>
        <a:lstStyle/>
        <a:p>
          <a:r>
            <a:rPr lang="es-ES" b="1" dirty="0"/>
            <a:t>Se reconoce en el momento en que se produce un cambio de efectivo</a:t>
          </a:r>
        </a:p>
      </dgm:t>
    </dgm:pt>
    <dgm:pt modelId="{77DC2AA2-8173-4EF2-A8DD-A58B434A0899}" type="parTrans" cxnId="{0BFFADCA-9611-4D71-AEE6-B9140F92830B}">
      <dgm:prSet/>
      <dgm:spPr/>
      <dgm:t>
        <a:bodyPr/>
        <a:lstStyle/>
        <a:p>
          <a:endParaRPr lang="es-ES"/>
        </a:p>
      </dgm:t>
    </dgm:pt>
    <dgm:pt modelId="{07DFC232-9383-43CA-969B-C985435C0339}" type="sibTrans" cxnId="{0BFFADCA-9611-4D71-AEE6-B9140F92830B}">
      <dgm:prSet/>
      <dgm:spPr/>
      <dgm:t>
        <a:bodyPr/>
        <a:lstStyle/>
        <a:p>
          <a:endParaRPr lang="es-ES"/>
        </a:p>
      </dgm:t>
    </dgm:pt>
    <dgm:pt modelId="{75066708-0477-4345-9412-1FD2303E9D77}">
      <dgm:prSet phldrT="[Texto]"/>
      <dgm:spPr/>
      <dgm:t>
        <a:bodyPr/>
        <a:lstStyle/>
        <a:p>
          <a:r>
            <a:rPr lang="es-ES" b="1" dirty="0">
              <a:solidFill>
                <a:schemeClr val="tx1"/>
              </a:solidFill>
            </a:rPr>
            <a:t>No se efectúa registro</a:t>
          </a:r>
        </a:p>
        <a:p>
          <a:endParaRPr lang="es-ES" b="1" dirty="0">
            <a:solidFill>
              <a:schemeClr val="tx1"/>
            </a:solidFill>
          </a:endParaRPr>
        </a:p>
        <a:p>
          <a:r>
            <a:rPr lang="es-ES" b="1" dirty="0">
              <a:solidFill>
                <a:schemeClr val="tx1"/>
              </a:solidFill>
            </a:rPr>
            <a:t>No se efectúa registro</a:t>
          </a:r>
        </a:p>
      </dgm:t>
    </dgm:pt>
    <dgm:pt modelId="{E480F165-BD04-49EB-9089-DF02755E718A}" type="parTrans" cxnId="{3A6660BB-3023-40A6-952C-79034A3C1600}">
      <dgm:prSet/>
      <dgm:spPr/>
      <dgm:t>
        <a:bodyPr/>
        <a:lstStyle/>
        <a:p>
          <a:endParaRPr lang="es-ES"/>
        </a:p>
      </dgm:t>
    </dgm:pt>
    <dgm:pt modelId="{1B4CA32C-8754-4EDD-ACA7-A14AA8037F4E}" type="sibTrans" cxnId="{3A6660BB-3023-40A6-952C-79034A3C1600}">
      <dgm:prSet/>
      <dgm:spPr/>
      <dgm:t>
        <a:bodyPr/>
        <a:lstStyle/>
        <a:p>
          <a:endParaRPr lang="es-ES"/>
        </a:p>
      </dgm:t>
    </dgm:pt>
    <dgm:pt modelId="{F3964D07-9560-420B-A65A-3AD43B244826}">
      <dgm:prSet phldrT="[Texto]" custT="1"/>
      <dgm:spPr/>
      <dgm:t>
        <a:bodyPr/>
        <a:lstStyle/>
        <a:p>
          <a:r>
            <a:rPr lang="es-ES" sz="2000" b="1" dirty="0"/>
            <a:t>BASE</a:t>
          </a:r>
        </a:p>
      </dgm:t>
    </dgm:pt>
    <dgm:pt modelId="{6E0B7977-1F46-4B02-8424-645CDC3B9AFA}" type="parTrans" cxnId="{02B213F1-7EBE-417A-884F-2189F2AA721E}">
      <dgm:prSet/>
      <dgm:spPr/>
      <dgm:t>
        <a:bodyPr/>
        <a:lstStyle/>
        <a:p>
          <a:endParaRPr lang="es-ES"/>
        </a:p>
      </dgm:t>
    </dgm:pt>
    <dgm:pt modelId="{EF49ED25-6A03-4901-8A59-816534B1E543}" type="sibTrans" cxnId="{02B213F1-7EBE-417A-884F-2189F2AA721E}">
      <dgm:prSet/>
      <dgm:spPr/>
      <dgm:t>
        <a:bodyPr/>
        <a:lstStyle/>
        <a:p>
          <a:endParaRPr lang="es-ES"/>
        </a:p>
      </dgm:t>
    </dgm:pt>
    <dgm:pt modelId="{F0E4D5B0-CE82-452B-9F51-7F46FB3F27DF}">
      <dgm:prSet phldrT="[Texto]" custT="1"/>
      <dgm:spPr>
        <a:solidFill>
          <a:schemeClr val="accent1">
            <a:lumMod val="50000"/>
          </a:schemeClr>
        </a:solidFill>
      </dgm:spPr>
      <dgm:t>
        <a:bodyPr/>
        <a:lstStyle/>
        <a:p>
          <a:r>
            <a:rPr lang="es-ES" sz="2000" b="1" dirty="0"/>
            <a:t>CONCEPTO</a:t>
          </a:r>
        </a:p>
      </dgm:t>
    </dgm:pt>
    <dgm:pt modelId="{87CB20DD-50E7-44DF-B6E8-18834D4E8F3D}" type="parTrans" cxnId="{080CB0DD-5FA9-4A32-B81D-9F0C1EF5C4F6}">
      <dgm:prSet/>
      <dgm:spPr/>
      <dgm:t>
        <a:bodyPr/>
        <a:lstStyle/>
        <a:p>
          <a:endParaRPr lang="es-ES"/>
        </a:p>
      </dgm:t>
    </dgm:pt>
    <dgm:pt modelId="{FB19896B-BC2D-4B9A-B990-6F80B72FFD15}" type="sibTrans" cxnId="{080CB0DD-5FA9-4A32-B81D-9F0C1EF5C4F6}">
      <dgm:prSet/>
      <dgm:spPr/>
      <dgm:t>
        <a:bodyPr/>
        <a:lstStyle/>
        <a:p>
          <a:endParaRPr lang="es-ES"/>
        </a:p>
      </dgm:t>
    </dgm:pt>
    <dgm:pt modelId="{37684FBE-DBFA-49D8-BE40-CA6644CE43C9}">
      <dgm:prSet phldrT="[Texto]"/>
      <dgm:spPr/>
      <dgm:t>
        <a:bodyPr/>
        <a:lstStyle/>
        <a:p>
          <a:r>
            <a:rPr lang="es-ES" dirty="0">
              <a:solidFill>
                <a:schemeClr val="tx1"/>
              </a:solidFill>
            </a:rPr>
            <a:t>Venta a crédito</a:t>
          </a:r>
        </a:p>
        <a:p>
          <a:r>
            <a:rPr lang="es-ES" dirty="0">
              <a:solidFill>
                <a:schemeClr val="tx1"/>
              </a:solidFill>
            </a:rPr>
            <a:t> </a:t>
          </a:r>
        </a:p>
        <a:p>
          <a:r>
            <a:rPr lang="es-ES" dirty="0">
              <a:solidFill>
                <a:schemeClr val="tx1"/>
              </a:solidFill>
            </a:rPr>
            <a:t>EJEMPLO</a:t>
          </a:r>
        </a:p>
        <a:p>
          <a:endParaRPr lang="es-ES" dirty="0">
            <a:solidFill>
              <a:schemeClr val="tx1"/>
            </a:solidFill>
          </a:endParaRPr>
        </a:p>
        <a:p>
          <a:r>
            <a:rPr lang="es-ES" dirty="0">
              <a:solidFill>
                <a:schemeClr val="tx1"/>
              </a:solidFill>
            </a:rPr>
            <a:t>Compra a crédito</a:t>
          </a:r>
        </a:p>
      </dgm:t>
    </dgm:pt>
    <dgm:pt modelId="{AD24A727-B5BF-44E5-A672-733CA0BCAF1D}" type="parTrans" cxnId="{74808C1C-DB82-4552-BCA7-A0E2597F1ABD}">
      <dgm:prSet/>
      <dgm:spPr/>
      <dgm:t>
        <a:bodyPr/>
        <a:lstStyle/>
        <a:p>
          <a:endParaRPr lang="es-ES"/>
        </a:p>
      </dgm:t>
    </dgm:pt>
    <dgm:pt modelId="{1DBE392A-A771-430E-AAEA-96CAA9E4C297}" type="sibTrans" cxnId="{74808C1C-DB82-4552-BCA7-A0E2597F1ABD}">
      <dgm:prSet/>
      <dgm:spPr/>
      <dgm:t>
        <a:bodyPr/>
        <a:lstStyle/>
        <a:p>
          <a:endParaRPr lang="es-ES"/>
        </a:p>
      </dgm:t>
    </dgm:pt>
    <dgm:pt modelId="{1A0933BA-3A68-41DF-B852-E91081EC40AB}">
      <dgm:prSet phldrT="[Texto]" custT="1"/>
      <dgm:spPr/>
      <dgm:t>
        <a:bodyPr/>
        <a:lstStyle/>
        <a:p>
          <a:r>
            <a:rPr lang="es-ES" sz="2000" b="1" dirty="0"/>
            <a:t>ACUMULATIVA</a:t>
          </a:r>
        </a:p>
        <a:p>
          <a:r>
            <a:rPr lang="es-ES" sz="2000" b="1" dirty="0"/>
            <a:t>(DEVENGADA)</a:t>
          </a:r>
        </a:p>
      </dgm:t>
    </dgm:pt>
    <dgm:pt modelId="{42CE2189-2737-4318-886E-8E7FFD8100E7}" type="parTrans" cxnId="{F826FB83-0B67-4131-844A-0B0E497E09D5}">
      <dgm:prSet/>
      <dgm:spPr/>
      <dgm:t>
        <a:bodyPr/>
        <a:lstStyle/>
        <a:p>
          <a:endParaRPr lang="es-ES"/>
        </a:p>
      </dgm:t>
    </dgm:pt>
    <dgm:pt modelId="{76999305-252E-4624-BE19-E1E645B66FAC}" type="sibTrans" cxnId="{F826FB83-0B67-4131-844A-0B0E497E09D5}">
      <dgm:prSet/>
      <dgm:spPr/>
      <dgm:t>
        <a:bodyPr/>
        <a:lstStyle/>
        <a:p>
          <a:endParaRPr lang="es-ES"/>
        </a:p>
      </dgm:t>
    </dgm:pt>
    <dgm:pt modelId="{8052B235-D8BA-479C-86EF-E766C951EADD}">
      <dgm:prSet phldrT="[Texto]"/>
      <dgm:spPr>
        <a:solidFill>
          <a:schemeClr val="accent2">
            <a:lumMod val="40000"/>
            <a:lumOff val="60000"/>
          </a:schemeClr>
        </a:solidFill>
      </dgm:spPr>
      <dgm:t>
        <a:bodyPr/>
        <a:lstStyle/>
        <a:p>
          <a:r>
            <a:rPr lang="es-ES" b="1" dirty="0"/>
            <a:t>Se reconoce como obtenidos los ingresos en el momento en que se ganan, sin tomar en cuenta cuando se recibe el pago de efectivo</a:t>
          </a:r>
        </a:p>
      </dgm:t>
    </dgm:pt>
    <dgm:pt modelId="{5966AF96-E266-4E5A-9E00-E082F8B15251}" type="parTrans" cxnId="{6F9CB5BF-4C7E-472A-B530-C818D3AA53E1}">
      <dgm:prSet/>
      <dgm:spPr/>
      <dgm:t>
        <a:bodyPr/>
        <a:lstStyle/>
        <a:p>
          <a:endParaRPr lang="es-ES"/>
        </a:p>
      </dgm:t>
    </dgm:pt>
    <dgm:pt modelId="{C73659E4-F8C8-4E98-936A-EB1EA987C68B}" type="sibTrans" cxnId="{6F9CB5BF-4C7E-472A-B530-C818D3AA53E1}">
      <dgm:prSet/>
      <dgm:spPr/>
      <dgm:t>
        <a:bodyPr/>
        <a:lstStyle/>
        <a:p>
          <a:endParaRPr lang="es-ES"/>
        </a:p>
      </dgm:t>
    </dgm:pt>
    <dgm:pt modelId="{BCDD5004-FCA6-4981-A773-3EE89EC8ECD8}">
      <dgm:prSet phldrT="[Texto]"/>
      <dgm:spPr>
        <a:solidFill>
          <a:schemeClr val="accent2">
            <a:lumMod val="60000"/>
            <a:lumOff val="40000"/>
          </a:schemeClr>
        </a:solidFill>
      </dgm:spPr>
      <dgm:t>
        <a:bodyPr/>
        <a:lstStyle/>
        <a:p>
          <a:r>
            <a:rPr lang="es-ES" b="1" dirty="0"/>
            <a:t>Se registra:</a:t>
          </a:r>
        </a:p>
        <a:p>
          <a:r>
            <a:rPr lang="es-ES" b="1" dirty="0"/>
            <a:t>Ingreso por venta</a:t>
          </a:r>
        </a:p>
        <a:p>
          <a:r>
            <a:rPr lang="es-ES" b="1" dirty="0"/>
            <a:t>Se registra:</a:t>
          </a:r>
        </a:p>
        <a:p>
          <a:r>
            <a:rPr lang="es-ES" b="1" dirty="0"/>
            <a:t>Cuenta por pagar</a:t>
          </a:r>
        </a:p>
      </dgm:t>
    </dgm:pt>
    <dgm:pt modelId="{97D7AC38-568D-412F-A25F-9517781E9F71}" type="parTrans" cxnId="{892F8D0D-04AD-45D8-B2F2-EA464EEDDFB9}">
      <dgm:prSet/>
      <dgm:spPr/>
      <dgm:t>
        <a:bodyPr/>
        <a:lstStyle/>
        <a:p>
          <a:endParaRPr lang="es-ES"/>
        </a:p>
      </dgm:t>
    </dgm:pt>
    <dgm:pt modelId="{6D972B2E-6680-4F76-8375-662693A7F9BC}" type="sibTrans" cxnId="{892F8D0D-04AD-45D8-B2F2-EA464EEDDFB9}">
      <dgm:prSet/>
      <dgm:spPr/>
      <dgm:t>
        <a:bodyPr/>
        <a:lstStyle/>
        <a:p>
          <a:endParaRPr lang="es-ES"/>
        </a:p>
      </dgm:t>
    </dgm:pt>
    <dgm:pt modelId="{2FE10CB8-6EBA-4273-A3D1-F671D625444E}" type="pres">
      <dgm:prSet presAssocID="{65188F01-0595-4FAC-A9EF-F394F9A50946}" presName="theList" presStyleCnt="0">
        <dgm:presLayoutVars>
          <dgm:dir/>
          <dgm:animLvl val="lvl"/>
          <dgm:resizeHandles val="exact"/>
        </dgm:presLayoutVars>
      </dgm:prSet>
      <dgm:spPr/>
    </dgm:pt>
    <dgm:pt modelId="{02AFDBE9-F962-4395-B3B8-368BD742416A}" type="pres">
      <dgm:prSet presAssocID="{757677D2-5E48-4B81-8303-BC5574B9607E}" presName="compNode" presStyleCnt="0"/>
      <dgm:spPr/>
    </dgm:pt>
    <dgm:pt modelId="{F9C66FAB-197A-446C-B407-429FA9F36058}" type="pres">
      <dgm:prSet presAssocID="{757677D2-5E48-4B81-8303-BC5574B9607E}" presName="aNode" presStyleLbl="bgShp" presStyleIdx="0" presStyleCnt="3"/>
      <dgm:spPr/>
    </dgm:pt>
    <dgm:pt modelId="{9D75AB0F-A00D-4994-B1A4-93031DA4830C}" type="pres">
      <dgm:prSet presAssocID="{757677D2-5E48-4B81-8303-BC5574B9607E}" presName="textNode" presStyleLbl="bgShp" presStyleIdx="0" presStyleCnt="3"/>
      <dgm:spPr/>
    </dgm:pt>
    <dgm:pt modelId="{08967224-1A26-4A6E-BB70-000E4C96C2AA}" type="pres">
      <dgm:prSet presAssocID="{757677D2-5E48-4B81-8303-BC5574B9607E}" presName="compChildNode" presStyleCnt="0"/>
      <dgm:spPr/>
    </dgm:pt>
    <dgm:pt modelId="{90C5CFC3-06E8-46FF-88CE-BACC89612F33}" type="pres">
      <dgm:prSet presAssocID="{757677D2-5E48-4B81-8303-BC5574B9607E}" presName="theInnerList" presStyleCnt="0"/>
      <dgm:spPr/>
    </dgm:pt>
    <dgm:pt modelId="{1E2F4006-AE1C-4B66-90DB-B7F6B0BEABD9}" type="pres">
      <dgm:prSet presAssocID="{A9931618-7A92-466C-82F7-43EA5DF94783}" presName="childNode" presStyleLbl="node1" presStyleIdx="0" presStyleCnt="6">
        <dgm:presLayoutVars>
          <dgm:bulletEnabled val="1"/>
        </dgm:presLayoutVars>
      </dgm:prSet>
      <dgm:spPr/>
    </dgm:pt>
    <dgm:pt modelId="{BE0C0A02-FA4F-41E5-A2F0-A2735C29504F}" type="pres">
      <dgm:prSet presAssocID="{A9931618-7A92-466C-82F7-43EA5DF94783}" presName="aSpace2" presStyleCnt="0"/>
      <dgm:spPr/>
    </dgm:pt>
    <dgm:pt modelId="{16B03629-930B-4D67-A9EF-11B456D5BBFA}" type="pres">
      <dgm:prSet presAssocID="{75066708-0477-4345-9412-1FD2303E9D77}" presName="childNode" presStyleLbl="node1" presStyleIdx="1" presStyleCnt="6">
        <dgm:presLayoutVars>
          <dgm:bulletEnabled val="1"/>
        </dgm:presLayoutVars>
      </dgm:prSet>
      <dgm:spPr/>
    </dgm:pt>
    <dgm:pt modelId="{DD66D334-FF0C-442A-AFEA-BB27864B3A6D}" type="pres">
      <dgm:prSet presAssocID="{757677D2-5E48-4B81-8303-BC5574B9607E}" presName="aSpace" presStyleCnt="0"/>
      <dgm:spPr/>
    </dgm:pt>
    <dgm:pt modelId="{2D7CF1E4-73CB-4B0D-9BE8-4C24CB555201}" type="pres">
      <dgm:prSet presAssocID="{F3964D07-9560-420B-A65A-3AD43B244826}" presName="compNode" presStyleCnt="0"/>
      <dgm:spPr/>
    </dgm:pt>
    <dgm:pt modelId="{346E12C7-E3C4-4EDC-A2E0-92F0FE2BF438}" type="pres">
      <dgm:prSet presAssocID="{F3964D07-9560-420B-A65A-3AD43B244826}" presName="aNode" presStyleLbl="bgShp" presStyleIdx="1" presStyleCnt="3" custLinFactNeighborX="-1353" custLinFactNeighborY="-7514"/>
      <dgm:spPr/>
    </dgm:pt>
    <dgm:pt modelId="{7284C44A-3479-4333-8E6D-FFD292A4415C}" type="pres">
      <dgm:prSet presAssocID="{F3964D07-9560-420B-A65A-3AD43B244826}" presName="textNode" presStyleLbl="bgShp" presStyleIdx="1" presStyleCnt="3"/>
      <dgm:spPr/>
    </dgm:pt>
    <dgm:pt modelId="{2C08386A-B6A1-4964-9E7F-758E93097369}" type="pres">
      <dgm:prSet presAssocID="{F3964D07-9560-420B-A65A-3AD43B244826}" presName="compChildNode" presStyleCnt="0"/>
      <dgm:spPr/>
    </dgm:pt>
    <dgm:pt modelId="{53DE5880-4DE3-426A-8548-3D1D68B2603E}" type="pres">
      <dgm:prSet presAssocID="{F3964D07-9560-420B-A65A-3AD43B244826}" presName="theInnerList" presStyleCnt="0"/>
      <dgm:spPr/>
    </dgm:pt>
    <dgm:pt modelId="{EC5B9508-9872-471B-9C07-3EB62B5FE9EE}" type="pres">
      <dgm:prSet presAssocID="{F0E4D5B0-CE82-452B-9F51-7F46FB3F27DF}" presName="childNode" presStyleLbl="node1" presStyleIdx="2" presStyleCnt="6">
        <dgm:presLayoutVars>
          <dgm:bulletEnabled val="1"/>
        </dgm:presLayoutVars>
      </dgm:prSet>
      <dgm:spPr/>
    </dgm:pt>
    <dgm:pt modelId="{6CD86B9F-72FA-4C59-8D18-D65856EC08F4}" type="pres">
      <dgm:prSet presAssocID="{F0E4D5B0-CE82-452B-9F51-7F46FB3F27DF}" presName="aSpace2" presStyleCnt="0"/>
      <dgm:spPr/>
    </dgm:pt>
    <dgm:pt modelId="{64E5C0AD-5D33-49D3-A3B4-14E4D35BD71F}" type="pres">
      <dgm:prSet presAssocID="{37684FBE-DBFA-49D8-BE40-CA6644CE43C9}" presName="childNode" presStyleLbl="node1" presStyleIdx="3" presStyleCnt="6">
        <dgm:presLayoutVars>
          <dgm:bulletEnabled val="1"/>
        </dgm:presLayoutVars>
      </dgm:prSet>
      <dgm:spPr/>
    </dgm:pt>
    <dgm:pt modelId="{D48D3D7E-D19E-4C34-BCEA-761544289409}" type="pres">
      <dgm:prSet presAssocID="{F3964D07-9560-420B-A65A-3AD43B244826}" presName="aSpace" presStyleCnt="0"/>
      <dgm:spPr/>
    </dgm:pt>
    <dgm:pt modelId="{A8EA4A2F-1571-4515-8267-F5557BF62B1D}" type="pres">
      <dgm:prSet presAssocID="{1A0933BA-3A68-41DF-B852-E91081EC40AB}" presName="compNode" presStyleCnt="0"/>
      <dgm:spPr/>
    </dgm:pt>
    <dgm:pt modelId="{D2084788-0CCF-4000-8541-C03C5474DDEC}" type="pres">
      <dgm:prSet presAssocID="{1A0933BA-3A68-41DF-B852-E91081EC40AB}" presName="aNode" presStyleLbl="bgShp" presStyleIdx="2" presStyleCnt="3"/>
      <dgm:spPr/>
    </dgm:pt>
    <dgm:pt modelId="{73E1B699-F51F-4DEC-8FF6-10DE916FB181}" type="pres">
      <dgm:prSet presAssocID="{1A0933BA-3A68-41DF-B852-E91081EC40AB}" presName="textNode" presStyleLbl="bgShp" presStyleIdx="2" presStyleCnt="3"/>
      <dgm:spPr/>
    </dgm:pt>
    <dgm:pt modelId="{09D1275B-D1F5-476C-B721-F2D6D1F4A94B}" type="pres">
      <dgm:prSet presAssocID="{1A0933BA-3A68-41DF-B852-E91081EC40AB}" presName="compChildNode" presStyleCnt="0"/>
      <dgm:spPr/>
    </dgm:pt>
    <dgm:pt modelId="{132A2708-8098-4A46-8C2D-B747351C2718}" type="pres">
      <dgm:prSet presAssocID="{1A0933BA-3A68-41DF-B852-E91081EC40AB}" presName="theInnerList" presStyleCnt="0"/>
      <dgm:spPr/>
    </dgm:pt>
    <dgm:pt modelId="{02B67142-6F3E-4D42-A03B-73C9B6DAF3DA}" type="pres">
      <dgm:prSet presAssocID="{8052B235-D8BA-479C-86EF-E766C951EADD}" presName="childNode" presStyleLbl="node1" presStyleIdx="4" presStyleCnt="6">
        <dgm:presLayoutVars>
          <dgm:bulletEnabled val="1"/>
        </dgm:presLayoutVars>
      </dgm:prSet>
      <dgm:spPr/>
    </dgm:pt>
    <dgm:pt modelId="{ABE29133-2136-4D66-8FCB-49A373F84C75}" type="pres">
      <dgm:prSet presAssocID="{8052B235-D8BA-479C-86EF-E766C951EADD}" presName="aSpace2" presStyleCnt="0"/>
      <dgm:spPr/>
    </dgm:pt>
    <dgm:pt modelId="{2537B45D-8FF5-447D-99D2-183B7B0689C8}" type="pres">
      <dgm:prSet presAssocID="{BCDD5004-FCA6-4981-A773-3EE89EC8ECD8}" presName="childNode" presStyleLbl="node1" presStyleIdx="5" presStyleCnt="6">
        <dgm:presLayoutVars>
          <dgm:bulletEnabled val="1"/>
        </dgm:presLayoutVars>
      </dgm:prSet>
      <dgm:spPr/>
    </dgm:pt>
  </dgm:ptLst>
  <dgm:cxnLst>
    <dgm:cxn modelId="{6EA9D407-08B1-4DA7-A5D6-7907BBEF4F40}" type="presOf" srcId="{757677D2-5E48-4B81-8303-BC5574B9607E}" destId="{F9C66FAB-197A-446C-B407-429FA9F36058}" srcOrd="0" destOrd="0" presId="urn:microsoft.com/office/officeart/2005/8/layout/lProcess2"/>
    <dgm:cxn modelId="{892F8D0D-04AD-45D8-B2F2-EA464EEDDFB9}" srcId="{1A0933BA-3A68-41DF-B852-E91081EC40AB}" destId="{BCDD5004-FCA6-4981-A773-3EE89EC8ECD8}" srcOrd="1" destOrd="0" parTransId="{97D7AC38-568D-412F-A25F-9517781E9F71}" sibTransId="{6D972B2E-6680-4F76-8375-662693A7F9BC}"/>
    <dgm:cxn modelId="{74808C1C-DB82-4552-BCA7-A0E2597F1ABD}" srcId="{F3964D07-9560-420B-A65A-3AD43B244826}" destId="{37684FBE-DBFA-49D8-BE40-CA6644CE43C9}" srcOrd="1" destOrd="0" parTransId="{AD24A727-B5BF-44E5-A672-733CA0BCAF1D}" sibTransId="{1DBE392A-A771-430E-AAEA-96CAA9E4C297}"/>
    <dgm:cxn modelId="{772D453A-6D64-4643-BB96-9169882C7E17}" type="presOf" srcId="{A9931618-7A92-466C-82F7-43EA5DF94783}" destId="{1E2F4006-AE1C-4B66-90DB-B7F6B0BEABD9}" srcOrd="0" destOrd="0" presId="urn:microsoft.com/office/officeart/2005/8/layout/lProcess2"/>
    <dgm:cxn modelId="{61F3A35D-B8E9-4753-8874-59AFFBB34F01}" type="presOf" srcId="{F3964D07-9560-420B-A65A-3AD43B244826}" destId="{346E12C7-E3C4-4EDC-A2E0-92F0FE2BF438}" srcOrd="0" destOrd="0" presId="urn:microsoft.com/office/officeart/2005/8/layout/lProcess2"/>
    <dgm:cxn modelId="{909DA872-EBBC-4820-8102-2E5D2BCEE92E}" type="presOf" srcId="{75066708-0477-4345-9412-1FD2303E9D77}" destId="{16B03629-930B-4D67-A9EF-11B456D5BBFA}" srcOrd="0" destOrd="0" presId="urn:microsoft.com/office/officeart/2005/8/layout/lProcess2"/>
    <dgm:cxn modelId="{262C4E76-83E6-4707-8467-959C5AC0FC43}" type="presOf" srcId="{37684FBE-DBFA-49D8-BE40-CA6644CE43C9}" destId="{64E5C0AD-5D33-49D3-A3B4-14E4D35BD71F}" srcOrd="0" destOrd="0" presId="urn:microsoft.com/office/officeart/2005/8/layout/lProcess2"/>
    <dgm:cxn modelId="{78CBFD56-350B-4E74-B0C6-39296D629F48}" type="presOf" srcId="{F0E4D5B0-CE82-452B-9F51-7F46FB3F27DF}" destId="{EC5B9508-9872-471B-9C07-3EB62B5FE9EE}" srcOrd="0" destOrd="0" presId="urn:microsoft.com/office/officeart/2005/8/layout/lProcess2"/>
    <dgm:cxn modelId="{54017457-FE0F-4786-9F17-F0237887AF9A}" type="presOf" srcId="{757677D2-5E48-4B81-8303-BC5574B9607E}" destId="{9D75AB0F-A00D-4994-B1A4-93031DA4830C}" srcOrd="1" destOrd="0" presId="urn:microsoft.com/office/officeart/2005/8/layout/lProcess2"/>
    <dgm:cxn modelId="{3B158457-0FD7-4402-AED4-B224758EFAD5}" type="presOf" srcId="{1A0933BA-3A68-41DF-B852-E91081EC40AB}" destId="{D2084788-0CCF-4000-8541-C03C5474DDEC}" srcOrd="0" destOrd="0" presId="urn:microsoft.com/office/officeart/2005/8/layout/lProcess2"/>
    <dgm:cxn modelId="{D22AE97F-C905-40B3-8095-37CE5727AD46}" type="presOf" srcId="{BCDD5004-FCA6-4981-A773-3EE89EC8ECD8}" destId="{2537B45D-8FF5-447D-99D2-183B7B0689C8}" srcOrd="0" destOrd="0" presId="urn:microsoft.com/office/officeart/2005/8/layout/lProcess2"/>
    <dgm:cxn modelId="{DE630E82-EDE9-4D67-9F2E-1788F32F7CFB}" type="presOf" srcId="{1A0933BA-3A68-41DF-B852-E91081EC40AB}" destId="{73E1B699-F51F-4DEC-8FF6-10DE916FB181}" srcOrd="1" destOrd="0" presId="urn:microsoft.com/office/officeart/2005/8/layout/lProcess2"/>
    <dgm:cxn modelId="{F826FB83-0B67-4131-844A-0B0E497E09D5}" srcId="{65188F01-0595-4FAC-A9EF-F394F9A50946}" destId="{1A0933BA-3A68-41DF-B852-E91081EC40AB}" srcOrd="2" destOrd="0" parTransId="{42CE2189-2737-4318-886E-8E7FFD8100E7}" sibTransId="{76999305-252E-4624-BE19-E1E645B66FAC}"/>
    <dgm:cxn modelId="{3A6660BB-3023-40A6-952C-79034A3C1600}" srcId="{757677D2-5E48-4B81-8303-BC5574B9607E}" destId="{75066708-0477-4345-9412-1FD2303E9D77}" srcOrd="1" destOrd="0" parTransId="{E480F165-BD04-49EB-9089-DF02755E718A}" sibTransId="{1B4CA32C-8754-4EDD-ACA7-A14AA8037F4E}"/>
    <dgm:cxn modelId="{6F9CB5BF-4C7E-472A-B530-C818D3AA53E1}" srcId="{1A0933BA-3A68-41DF-B852-E91081EC40AB}" destId="{8052B235-D8BA-479C-86EF-E766C951EADD}" srcOrd="0" destOrd="0" parTransId="{5966AF96-E266-4E5A-9E00-E082F8B15251}" sibTransId="{C73659E4-F8C8-4E98-936A-EB1EA987C68B}"/>
    <dgm:cxn modelId="{0BFFADCA-9611-4D71-AEE6-B9140F92830B}" srcId="{757677D2-5E48-4B81-8303-BC5574B9607E}" destId="{A9931618-7A92-466C-82F7-43EA5DF94783}" srcOrd="0" destOrd="0" parTransId="{77DC2AA2-8173-4EF2-A8DD-A58B434A0899}" sibTransId="{07DFC232-9383-43CA-969B-C985435C0339}"/>
    <dgm:cxn modelId="{976F43CF-BDF8-4AA7-8D5F-BA1D45B82B6F}" type="presOf" srcId="{8052B235-D8BA-479C-86EF-E766C951EADD}" destId="{02B67142-6F3E-4D42-A03B-73C9B6DAF3DA}" srcOrd="0" destOrd="0" presId="urn:microsoft.com/office/officeart/2005/8/layout/lProcess2"/>
    <dgm:cxn modelId="{331992D4-A080-4DF4-85A4-7AFBAF487D3E}" type="presOf" srcId="{F3964D07-9560-420B-A65A-3AD43B244826}" destId="{7284C44A-3479-4333-8E6D-FFD292A4415C}" srcOrd="1" destOrd="0" presId="urn:microsoft.com/office/officeart/2005/8/layout/lProcess2"/>
    <dgm:cxn modelId="{84F1AEDC-331F-428D-AFDE-7A0DAD1F5775}" srcId="{65188F01-0595-4FAC-A9EF-F394F9A50946}" destId="{757677D2-5E48-4B81-8303-BC5574B9607E}" srcOrd="0" destOrd="0" parTransId="{BBF86F8C-B8A6-435F-B4C8-60F1CFC61B00}" sibTransId="{30D27FBA-295B-43EE-AD9D-18D29160CE9F}"/>
    <dgm:cxn modelId="{080CB0DD-5FA9-4A32-B81D-9F0C1EF5C4F6}" srcId="{F3964D07-9560-420B-A65A-3AD43B244826}" destId="{F0E4D5B0-CE82-452B-9F51-7F46FB3F27DF}" srcOrd="0" destOrd="0" parTransId="{87CB20DD-50E7-44DF-B6E8-18834D4E8F3D}" sibTransId="{FB19896B-BC2D-4B9A-B990-6F80B72FFD15}"/>
    <dgm:cxn modelId="{2DDCE5EC-7057-48F6-89D8-88F407BFA62D}" type="presOf" srcId="{65188F01-0595-4FAC-A9EF-F394F9A50946}" destId="{2FE10CB8-6EBA-4273-A3D1-F671D625444E}" srcOrd="0" destOrd="0" presId="urn:microsoft.com/office/officeart/2005/8/layout/lProcess2"/>
    <dgm:cxn modelId="{02B213F1-7EBE-417A-884F-2189F2AA721E}" srcId="{65188F01-0595-4FAC-A9EF-F394F9A50946}" destId="{F3964D07-9560-420B-A65A-3AD43B244826}" srcOrd="1" destOrd="0" parTransId="{6E0B7977-1F46-4B02-8424-645CDC3B9AFA}" sibTransId="{EF49ED25-6A03-4901-8A59-816534B1E543}"/>
    <dgm:cxn modelId="{247FAD89-7912-4F2F-A8C7-2A3F27E4AF12}" type="presParOf" srcId="{2FE10CB8-6EBA-4273-A3D1-F671D625444E}" destId="{02AFDBE9-F962-4395-B3B8-368BD742416A}" srcOrd="0" destOrd="0" presId="urn:microsoft.com/office/officeart/2005/8/layout/lProcess2"/>
    <dgm:cxn modelId="{DE7C4635-5342-45B7-B8ED-CDA4C84E4DCE}" type="presParOf" srcId="{02AFDBE9-F962-4395-B3B8-368BD742416A}" destId="{F9C66FAB-197A-446C-B407-429FA9F36058}" srcOrd="0" destOrd="0" presId="urn:microsoft.com/office/officeart/2005/8/layout/lProcess2"/>
    <dgm:cxn modelId="{1744ED43-A293-42DE-894B-F37B409C95E6}" type="presParOf" srcId="{02AFDBE9-F962-4395-B3B8-368BD742416A}" destId="{9D75AB0F-A00D-4994-B1A4-93031DA4830C}" srcOrd="1" destOrd="0" presId="urn:microsoft.com/office/officeart/2005/8/layout/lProcess2"/>
    <dgm:cxn modelId="{66E9C741-83FF-45B1-8EBF-5E460FBE04FD}" type="presParOf" srcId="{02AFDBE9-F962-4395-B3B8-368BD742416A}" destId="{08967224-1A26-4A6E-BB70-000E4C96C2AA}" srcOrd="2" destOrd="0" presId="urn:microsoft.com/office/officeart/2005/8/layout/lProcess2"/>
    <dgm:cxn modelId="{2586FB5A-1ABC-4C34-BEDC-B1B0FC27D73F}" type="presParOf" srcId="{08967224-1A26-4A6E-BB70-000E4C96C2AA}" destId="{90C5CFC3-06E8-46FF-88CE-BACC89612F33}" srcOrd="0" destOrd="0" presId="urn:microsoft.com/office/officeart/2005/8/layout/lProcess2"/>
    <dgm:cxn modelId="{6DC4A521-9658-4D2C-B13C-66286B867886}" type="presParOf" srcId="{90C5CFC3-06E8-46FF-88CE-BACC89612F33}" destId="{1E2F4006-AE1C-4B66-90DB-B7F6B0BEABD9}" srcOrd="0" destOrd="0" presId="urn:microsoft.com/office/officeart/2005/8/layout/lProcess2"/>
    <dgm:cxn modelId="{9E096607-E024-4725-AA4A-687625855B83}" type="presParOf" srcId="{90C5CFC3-06E8-46FF-88CE-BACC89612F33}" destId="{BE0C0A02-FA4F-41E5-A2F0-A2735C29504F}" srcOrd="1" destOrd="0" presId="urn:microsoft.com/office/officeart/2005/8/layout/lProcess2"/>
    <dgm:cxn modelId="{11A8568D-095E-4E17-B3C2-FF3C2F33F3E0}" type="presParOf" srcId="{90C5CFC3-06E8-46FF-88CE-BACC89612F33}" destId="{16B03629-930B-4D67-A9EF-11B456D5BBFA}" srcOrd="2" destOrd="0" presId="urn:microsoft.com/office/officeart/2005/8/layout/lProcess2"/>
    <dgm:cxn modelId="{0344A48F-A03E-46E2-8354-C19ADB537ADB}" type="presParOf" srcId="{2FE10CB8-6EBA-4273-A3D1-F671D625444E}" destId="{DD66D334-FF0C-442A-AFEA-BB27864B3A6D}" srcOrd="1" destOrd="0" presId="urn:microsoft.com/office/officeart/2005/8/layout/lProcess2"/>
    <dgm:cxn modelId="{F4ED9D4E-F121-4210-95D9-97A49AD482DC}" type="presParOf" srcId="{2FE10CB8-6EBA-4273-A3D1-F671D625444E}" destId="{2D7CF1E4-73CB-4B0D-9BE8-4C24CB555201}" srcOrd="2" destOrd="0" presId="urn:microsoft.com/office/officeart/2005/8/layout/lProcess2"/>
    <dgm:cxn modelId="{BEED3140-67B6-431A-9815-D30712FEE8BF}" type="presParOf" srcId="{2D7CF1E4-73CB-4B0D-9BE8-4C24CB555201}" destId="{346E12C7-E3C4-4EDC-A2E0-92F0FE2BF438}" srcOrd="0" destOrd="0" presId="urn:microsoft.com/office/officeart/2005/8/layout/lProcess2"/>
    <dgm:cxn modelId="{5ABFBFE5-C4CB-4409-AA36-67C372B47FC4}" type="presParOf" srcId="{2D7CF1E4-73CB-4B0D-9BE8-4C24CB555201}" destId="{7284C44A-3479-4333-8E6D-FFD292A4415C}" srcOrd="1" destOrd="0" presId="urn:microsoft.com/office/officeart/2005/8/layout/lProcess2"/>
    <dgm:cxn modelId="{424ED2A6-29D4-41A1-9968-57E01D12A48D}" type="presParOf" srcId="{2D7CF1E4-73CB-4B0D-9BE8-4C24CB555201}" destId="{2C08386A-B6A1-4964-9E7F-758E93097369}" srcOrd="2" destOrd="0" presId="urn:microsoft.com/office/officeart/2005/8/layout/lProcess2"/>
    <dgm:cxn modelId="{F85C90A4-70D9-4AED-90D8-F3BBE56F3612}" type="presParOf" srcId="{2C08386A-B6A1-4964-9E7F-758E93097369}" destId="{53DE5880-4DE3-426A-8548-3D1D68B2603E}" srcOrd="0" destOrd="0" presId="urn:microsoft.com/office/officeart/2005/8/layout/lProcess2"/>
    <dgm:cxn modelId="{1E5A8AC2-778F-4C0A-9CC6-4C52F7FA136A}" type="presParOf" srcId="{53DE5880-4DE3-426A-8548-3D1D68B2603E}" destId="{EC5B9508-9872-471B-9C07-3EB62B5FE9EE}" srcOrd="0" destOrd="0" presId="urn:microsoft.com/office/officeart/2005/8/layout/lProcess2"/>
    <dgm:cxn modelId="{C419BB79-B4B2-427D-968F-E40D060D531A}" type="presParOf" srcId="{53DE5880-4DE3-426A-8548-3D1D68B2603E}" destId="{6CD86B9F-72FA-4C59-8D18-D65856EC08F4}" srcOrd="1" destOrd="0" presId="urn:microsoft.com/office/officeart/2005/8/layout/lProcess2"/>
    <dgm:cxn modelId="{37E2C91F-B068-4330-9093-654743049E1B}" type="presParOf" srcId="{53DE5880-4DE3-426A-8548-3D1D68B2603E}" destId="{64E5C0AD-5D33-49D3-A3B4-14E4D35BD71F}" srcOrd="2" destOrd="0" presId="urn:microsoft.com/office/officeart/2005/8/layout/lProcess2"/>
    <dgm:cxn modelId="{A64BFCCE-FA62-4E70-ACC9-617771426CDC}" type="presParOf" srcId="{2FE10CB8-6EBA-4273-A3D1-F671D625444E}" destId="{D48D3D7E-D19E-4C34-BCEA-761544289409}" srcOrd="3" destOrd="0" presId="urn:microsoft.com/office/officeart/2005/8/layout/lProcess2"/>
    <dgm:cxn modelId="{40A717D6-AD22-4113-B09C-DFD1AEA21DDA}" type="presParOf" srcId="{2FE10CB8-6EBA-4273-A3D1-F671D625444E}" destId="{A8EA4A2F-1571-4515-8267-F5557BF62B1D}" srcOrd="4" destOrd="0" presId="urn:microsoft.com/office/officeart/2005/8/layout/lProcess2"/>
    <dgm:cxn modelId="{D9822DF1-DAA2-4BF9-B0D1-EA0ED8ADF8DD}" type="presParOf" srcId="{A8EA4A2F-1571-4515-8267-F5557BF62B1D}" destId="{D2084788-0CCF-4000-8541-C03C5474DDEC}" srcOrd="0" destOrd="0" presId="urn:microsoft.com/office/officeart/2005/8/layout/lProcess2"/>
    <dgm:cxn modelId="{3086641B-6716-4460-A812-8074AC36D7E8}" type="presParOf" srcId="{A8EA4A2F-1571-4515-8267-F5557BF62B1D}" destId="{73E1B699-F51F-4DEC-8FF6-10DE916FB181}" srcOrd="1" destOrd="0" presId="urn:microsoft.com/office/officeart/2005/8/layout/lProcess2"/>
    <dgm:cxn modelId="{CEFB360F-7F2F-420A-9932-284176754634}" type="presParOf" srcId="{A8EA4A2F-1571-4515-8267-F5557BF62B1D}" destId="{09D1275B-D1F5-476C-B721-F2D6D1F4A94B}" srcOrd="2" destOrd="0" presId="urn:microsoft.com/office/officeart/2005/8/layout/lProcess2"/>
    <dgm:cxn modelId="{102BDD20-A833-433E-9CF0-3F9821BA72F1}" type="presParOf" srcId="{09D1275B-D1F5-476C-B721-F2D6D1F4A94B}" destId="{132A2708-8098-4A46-8C2D-B747351C2718}" srcOrd="0" destOrd="0" presId="urn:microsoft.com/office/officeart/2005/8/layout/lProcess2"/>
    <dgm:cxn modelId="{DE1B8613-5198-4A83-BE33-93A696A6D8B3}" type="presParOf" srcId="{132A2708-8098-4A46-8C2D-B747351C2718}" destId="{02B67142-6F3E-4D42-A03B-73C9B6DAF3DA}" srcOrd="0" destOrd="0" presId="urn:microsoft.com/office/officeart/2005/8/layout/lProcess2"/>
    <dgm:cxn modelId="{15A6A10D-EDF0-4015-8445-EBA7299C723C}" type="presParOf" srcId="{132A2708-8098-4A46-8C2D-B747351C2718}" destId="{ABE29133-2136-4D66-8FCB-49A373F84C75}" srcOrd="1" destOrd="0" presId="urn:microsoft.com/office/officeart/2005/8/layout/lProcess2"/>
    <dgm:cxn modelId="{A705EA27-FD78-4B86-AB38-105C79C944E6}" type="presParOf" srcId="{132A2708-8098-4A46-8C2D-B747351C2718}" destId="{2537B45D-8FF5-447D-99D2-183B7B0689C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B0C062-C57F-4773-AD0D-F38255E3D28B}" type="doc">
      <dgm:prSet loTypeId="urn:microsoft.com/office/officeart/2005/8/layout/arrow2#1" loCatId="process" qsTypeId="urn:microsoft.com/office/officeart/2005/8/quickstyle/simple2#8" qsCatId="simple" csTypeId="urn:microsoft.com/office/officeart/2005/8/colors/accent3_2" csCatId="accent3" phldr="1"/>
      <dgm:spPr/>
    </dgm:pt>
    <dgm:pt modelId="{7702F23C-8B74-4E81-878F-FC4D4E811F20}" type="pres">
      <dgm:prSet presAssocID="{C6B0C062-C57F-4773-AD0D-F38255E3D28B}" presName="arrowDiagram" presStyleCnt="0">
        <dgm:presLayoutVars>
          <dgm:chMax val="5"/>
        </dgm:presLayoutVars>
      </dgm:prSet>
      <dgm:spPr/>
    </dgm:pt>
  </dgm:ptLst>
  <dgm:cxnLst>
    <dgm:cxn modelId="{2CD7F6A6-C1CB-4BAA-8B12-533A4A1DE765}" type="presOf" srcId="{C6B0C062-C57F-4773-AD0D-F38255E3D28B}" destId="{7702F23C-8B74-4E81-878F-FC4D4E811F20}" srcOrd="0" destOrd="0" presId="urn:microsoft.com/office/officeart/2005/8/layout/arrow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B0C062-C57F-4773-AD0D-F38255E3D28B}" type="doc">
      <dgm:prSet loTypeId="urn:microsoft.com/office/officeart/2005/8/layout/arrow2#1" loCatId="process" qsTypeId="urn:microsoft.com/office/officeart/2005/8/quickstyle/simple2#8" qsCatId="simple" csTypeId="urn:microsoft.com/office/officeart/2005/8/colors/accent3_2" csCatId="accent3" phldr="1"/>
      <dgm:spPr/>
    </dgm:pt>
    <dgm:pt modelId="{7702F23C-8B74-4E81-878F-FC4D4E811F20}" type="pres">
      <dgm:prSet presAssocID="{C6B0C062-C57F-4773-AD0D-F38255E3D28B}" presName="arrowDiagram" presStyleCnt="0">
        <dgm:presLayoutVars>
          <dgm:chMax val="5"/>
        </dgm:presLayoutVars>
      </dgm:prSet>
      <dgm:spPr/>
    </dgm:pt>
  </dgm:ptLst>
  <dgm:cxnLst>
    <dgm:cxn modelId="{103BB189-9335-442F-B7A1-B8DC45B11441}" type="presOf" srcId="{C6B0C062-C57F-4773-AD0D-F38255E3D28B}" destId="{7702F23C-8B74-4E81-878F-FC4D4E811F20}" srcOrd="0" destOrd="0" presId="urn:microsoft.com/office/officeart/2005/8/layout/arrow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B0C062-C57F-4773-AD0D-F38255E3D28B}" type="doc">
      <dgm:prSet loTypeId="urn:microsoft.com/office/officeart/2005/8/layout/arrow2#1" loCatId="process" qsTypeId="urn:microsoft.com/office/officeart/2005/8/quickstyle/simple2#8" qsCatId="simple" csTypeId="urn:microsoft.com/office/officeart/2005/8/colors/accent3_2" csCatId="accent3" phldr="1"/>
      <dgm:spPr/>
    </dgm:pt>
    <dgm:pt modelId="{7702F23C-8B74-4E81-878F-FC4D4E811F20}" type="pres">
      <dgm:prSet presAssocID="{C6B0C062-C57F-4773-AD0D-F38255E3D28B}" presName="arrowDiagram" presStyleCnt="0">
        <dgm:presLayoutVars>
          <dgm:chMax val="5"/>
        </dgm:presLayoutVars>
      </dgm:prSet>
      <dgm:spPr/>
    </dgm:pt>
  </dgm:ptLst>
  <dgm:cxnLst>
    <dgm:cxn modelId="{2B5041AB-BE56-4767-9F11-2E32E9740918}" type="presOf" srcId="{C6B0C062-C57F-4773-AD0D-F38255E3D28B}" destId="{7702F23C-8B74-4E81-878F-FC4D4E811F20}" srcOrd="0" destOrd="0" presId="urn:microsoft.com/office/officeart/2005/8/layout/arrow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66FAB-197A-446C-B407-429FA9F36058}">
      <dsp:nvSpPr>
        <dsp:cNvPr id="0" name=""/>
        <dsp:cNvSpPr/>
      </dsp:nvSpPr>
      <dsp:spPr>
        <a:xfrm>
          <a:off x="1037" y="0"/>
          <a:ext cx="2698110" cy="4572032"/>
        </a:xfrm>
        <a:prstGeom prst="roundRect">
          <a:avLst>
            <a:gd name="adj" fmla="val 1000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EFECTIVO</a:t>
          </a:r>
        </a:p>
      </dsp:txBody>
      <dsp:txXfrm>
        <a:off x="1037" y="0"/>
        <a:ext cx="2698110" cy="1371609"/>
      </dsp:txXfrm>
    </dsp:sp>
    <dsp:sp modelId="{1E2F4006-AE1C-4B66-90DB-B7F6B0BEABD9}">
      <dsp:nvSpPr>
        <dsp:cNvPr id="0" name=""/>
        <dsp:cNvSpPr/>
      </dsp:nvSpPr>
      <dsp:spPr>
        <a:xfrm>
          <a:off x="270848" y="1372949"/>
          <a:ext cx="2158488" cy="1378530"/>
        </a:xfrm>
        <a:prstGeom prst="roundRect">
          <a:avLst>
            <a:gd name="adj" fmla="val 10000"/>
          </a:avLst>
        </a:prstGeom>
        <a:solidFill>
          <a:schemeClr val="bg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s-ES" sz="1300" b="1" kern="1200" dirty="0"/>
            <a:t>Se reconoce en el momento en que se produce un cambio de efectivo</a:t>
          </a:r>
        </a:p>
      </dsp:txBody>
      <dsp:txXfrm>
        <a:off x="311224" y="1413325"/>
        <a:ext cx="2077736" cy="1297778"/>
      </dsp:txXfrm>
    </dsp:sp>
    <dsp:sp modelId="{16B03629-930B-4D67-A9EF-11B456D5BBFA}">
      <dsp:nvSpPr>
        <dsp:cNvPr id="0" name=""/>
        <dsp:cNvSpPr/>
      </dsp:nvSpPr>
      <dsp:spPr>
        <a:xfrm>
          <a:off x="270848" y="2963560"/>
          <a:ext cx="2158488" cy="1378530"/>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s-ES" sz="1300" b="1" kern="1200" dirty="0">
              <a:solidFill>
                <a:schemeClr val="tx1"/>
              </a:solidFill>
            </a:rPr>
            <a:t>No se efectúa registro</a:t>
          </a:r>
        </a:p>
        <a:p>
          <a:pPr marL="0" lvl="0" indent="0" algn="ctr" defTabSz="577850">
            <a:lnSpc>
              <a:spcPct val="90000"/>
            </a:lnSpc>
            <a:spcBef>
              <a:spcPct val="0"/>
            </a:spcBef>
            <a:spcAft>
              <a:spcPct val="35000"/>
            </a:spcAft>
            <a:buNone/>
          </a:pPr>
          <a:endParaRPr lang="es-ES" sz="1300" b="1" kern="1200" dirty="0">
            <a:solidFill>
              <a:schemeClr val="tx1"/>
            </a:solidFill>
          </a:endParaRPr>
        </a:p>
        <a:p>
          <a:pPr marL="0" lvl="0" indent="0" algn="ctr" defTabSz="577850">
            <a:lnSpc>
              <a:spcPct val="90000"/>
            </a:lnSpc>
            <a:spcBef>
              <a:spcPct val="0"/>
            </a:spcBef>
            <a:spcAft>
              <a:spcPct val="35000"/>
            </a:spcAft>
            <a:buNone/>
          </a:pPr>
          <a:r>
            <a:rPr lang="es-ES" sz="1300" b="1" kern="1200" dirty="0">
              <a:solidFill>
                <a:schemeClr val="tx1"/>
              </a:solidFill>
            </a:rPr>
            <a:t>No se efectúa registro</a:t>
          </a:r>
        </a:p>
      </dsp:txBody>
      <dsp:txXfrm>
        <a:off x="311224" y="3003936"/>
        <a:ext cx="2077736" cy="1297778"/>
      </dsp:txXfrm>
    </dsp:sp>
    <dsp:sp modelId="{346E12C7-E3C4-4EDC-A2E0-92F0FE2BF438}">
      <dsp:nvSpPr>
        <dsp:cNvPr id="0" name=""/>
        <dsp:cNvSpPr/>
      </dsp:nvSpPr>
      <dsp:spPr>
        <a:xfrm>
          <a:off x="2865000" y="0"/>
          <a:ext cx="2698110" cy="4572032"/>
        </a:xfrm>
        <a:prstGeom prst="roundRect">
          <a:avLst>
            <a:gd name="adj" fmla="val 1000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BASE</a:t>
          </a:r>
        </a:p>
      </dsp:txBody>
      <dsp:txXfrm>
        <a:off x="2865000" y="0"/>
        <a:ext cx="2698110" cy="1371609"/>
      </dsp:txXfrm>
    </dsp:sp>
    <dsp:sp modelId="{EC5B9508-9872-471B-9C07-3EB62B5FE9EE}">
      <dsp:nvSpPr>
        <dsp:cNvPr id="0" name=""/>
        <dsp:cNvSpPr/>
      </dsp:nvSpPr>
      <dsp:spPr>
        <a:xfrm>
          <a:off x="3171316" y="1372949"/>
          <a:ext cx="2158488" cy="1378530"/>
        </a:xfrm>
        <a:prstGeom prst="roundRect">
          <a:avLst>
            <a:gd name="adj" fmla="val 10000"/>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CONCEPTO</a:t>
          </a:r>
        </a:p>
      </dsp:txBody>
      <dsp:txXfrm>
        <a:off x="3211692" y="1413325"/>
        <a:ext cx="2077736" cy="1297778"/>
      </dsp:txXfrm>
    </dsp:sp>
    <dsp:sp modelId="{64E5C0AD-5D33-49D3-A3B4-14E4D35BD71F}">
      <dsp:nvSpPr>
        <dsp:cNvPr id="0" name=""/>
        <dsp:cNvSpPr/>
      </dsp:nvSpPr>
      <dsp:spPr>
        <a:xfrm>
          <a:off x="3171316" y="2963560"/>
          <a:ext cx="2158488" cy="1378530"/>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s-ES" sz="1300" kern="1200" dirty="0">
              <a:solidFill>
                <a:schemeClr val="tx1"/>
              </a:solidFill>
            </a:rPr>
            <a:t>Venta a crédito</a:t>
          </a:r>
        </a:p>
        <a:p>
          <a:pPr marL="0" lvl="0" indent="0" algn="ctr" defTabSz="577850">
            <a:lnSpc>
              <a:spcPct val="90000"/>
            </a:lnSpc>
            <a:spcBef>
              <a:spcPct val="0"/>
            </a:spcBef>
            <a:spcAft>
              <a:spcPct val="35000"/>
            </a:spcAft>
            <a:buNone/>
          </a:pPr>
          <a:r>
            <a:rPr lang="es-ES" sz="1300" kern="1200" dirty="0">
              <a:solidFill>
                <a:schemeClr val="tx1"/>
              </a:solidFill>
            </a:rPr>
            <a:t> </a:t>
          </a:r>
        </a:p>
        <a:p>
          <a:pPr marL="0" lvl="0" indent="0" algn="ctr" defTabSz="577850">
            <a:lnSpc>
              <a:spcPct val="90000"/>
            </a:lnSpc>
            <a:spcBef>
              <a:spcPct val="0"/>
            </a:spcBef>
            <a:spcAft>
              <a:spcPct val="35000"/>
            </a:spcAft>
            <a:buNone/>
          </a:pPr>
          <a:r>
            <a:rPr lang="es-ES" sz="1300" kern="1200" dirty="0">
              <a:solidFill>
                <a:schemeClr val="tx1"/>
              </a:solidFill>
            </a:rPr>
            <a:t>EJEMPLO</a:t>
          </a:r>
        </a:p>
        <a:p>
          <a:pPr marL="0" lvl="0" indent="0" algn="ctr" defTabSz="577850">
            <a:lnSpc>
              <a:spcPct val="90000"/>
            </a:lnSpc>
            <a:spcBef>
              <a:spcPct val="0"/>
            </a:spcBef>
            <a:spcAft>
              <a:spcPct val="35000"/>
            </a:spcAft>
            <a:buNone/>
          </a:pPr>
          <a:endParaRPr lang="es-ES" sz="1300" kern="1200" dirty="0">
            <a:solidFill>
              <a:schemeClr val="tx1"/>
            </a:solidFill>
          </a:endParaRPr>
        </a:p>
        <a:p>
          <a:pPr marL="0" lvl="0" indent="0" algn="ctr" defTabSz="577850">
            <a:lnSpc>
              <a:spcPct val="90000"/>
            </a:lnSpc>
            <a:spcBef>
              <a:spcPct val="0"/>
            </a:spcBef>
            <a:spcAft>
              <a:spcPct val="35000"/>
            </a:spcAft>
            <a:buNone/>
          </a:pPr>
          <a:r>
            <a:rPr lang="es-ES" sz="1300" kern="1200" dirty="0">
              <a:solidFill>
                <a:schemeClr val="tx1"/>
              </a:solidFill>
            </a:rPr>
            <a:t>Compra a crédito</a:t>
          </a:r>
        </a:p>
      </dsp:txBody>
      <dsp:txXfrm>
        <a:off x="3211692" y="3003936"/>
        <a:ext cx="2077736" cy="1297778"/>
      </dsp:txXfrm>
    </dsp:sp>
    <dsp:sp modelId="{D2084788-0CCF-4000-8541-C03C5474DDEC}">
      <dsp:nvSpPr>
        <dsp:cNvPr id="0" name=""/>
        <dsp:cNvSpPr/>
      </dsp:nvSpPr>
      <dsp:spPr>
        <a:xfrm>
          <a:off x="5801974" y="0"/>
          <a:ext cx="2698110" cy="4572032"/>
        </a:xfrm>
        <a:prstGeom prst="roundRect">
          <a:avLst>
            <a:gd name="adj" fmla="val 1000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ACUMULATIVA</a:t>
          </a:r>
        </a:p>
        <a:p>
          <a:pPr marL="0" lvl="0" indent="0" algn="ctr" defTabSz="889000">
            <a:lnSpc>
              <a:spcPct val="90000"/>
            </a:lnSpc>
            <a:spcBef>
              <a:spcPct val="0"/>
            </a:spcBef>
            <a:spcAft>
              <a:spcPct val="35000"/>
            </a:spcAft>
            <a:buNone/>
          </a:pPr>
          <a:r>
            <a:rPr lang="es-ES" sz="2000" b="1" kern="1200" dirty="0"/>
            <a:t>(DEVENGADA)</a:t>
          </a:r>
        </a:p>
      </dsp:txBody>
      <dsp:txXfrm>
        <a:off x="5801974" y="0"/>
        <a:ext cx="2698110" cy="1371609"/>
      </dsp:txXfrm>
    </dsp:sp>
    <dsp:sp modelId="{02B67142-6F3E-4D42-A03B-73C9B6DAF3DA}">
      <dsp:nvSpPr>
        <dsp:cNvPr id="0" name=""/>
        <dsp:cNvSpPr/>
      </dsp:nvSpPr>
      <dsp:spPr>
        <a:xfrm>
          <a:off x="6071785" y="1372949"/>
          <a:ext cx="2158488" cy="1378530"/>
        </a:xfrm>
        <a:prstGeom prst="roundRect">
          <a:avLst>
            <a:gd name="adj" fmla="val 10000"/>
          </a:avLst>
        </a:prstGeom>
        <a:solidFill>
          <a:schemeClr val="accent2">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s-ES" sz="1300" b="1" kern="1200" dirty="0"/>
            <a:t>Se reconoce como obtenidos los ingresos en el momento en que se ganan, sin tomar en cuenta cuando se recibe el pago de efectivo</a:t>
          </a:r>
        </a:p>
      </dsp:txBody>
      <dsp:txXfrm>
        <a:off x="6112161" y="1413325"/>
        <a:ext cx="2077736" cy="1297778"/>
      </dsp:txXfrm>
    </dsp:sp>
    <dsp:sp modelId="{2537B45D-8FF5-447D-99D2-183B7B0689C8}">
      <dsp:nvSpPr>
        <dsp:cNvPr id="0" name=""/>
        <dsp:cNvSpPr/>
      </dsp:nvSpPr>
      <dsp:spPr>
        <a:xfrm>
          <a:off x="6071785" y="2963560"/>
          <a:ext cx="2158488" cy="1378530"/>
        </a:xfrm>
        <a:prstGeom prst="roundRect">
          <a:avLst>
            <a:gd name="adj" fmla="val 10000"/>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s-ES" sz="1300" b="1" kern="1200" dirty="0"/>
            <a:t>Se registra:</a:t>
          </a:r>
        </a:p>
        <a:p>
          <a:pPr marL="0" lvl="0" indent="0" algn="ctr" defTabSz="577850">
            <a:lnSpc>
              <a:spcPct val="90000"/>
            </a:lnSpc>
            <a:spcBef>
              <a:spcPct val="0"/>
            </a:spcBef>
            <a:spcAft>
              <a:spcPct val="35000"/>
            </a:spcAft>
            <a:buNone/>
          </a:pPr>
          <a:r>
            <a:rPr lang="es-ES" sz="1300" b="1" kern="1200" dirty="0"/>
            <a:t>Ingreso por venta</a:t>
          </a:r>
        </a:p>
        <a:p>
          <a:pPr marL="0" lvl="0" indent="0" algn="ctr" defTabSz="577850">
            <a:lnSpc>
              <a:spcPct val="90000"/>
            </a:lnSpc>
            <a:spcBef>
              <a:spcPct val="0"/>
            </a:spcBef>
            <a:spcAft>
              <a:spcPct val="35000"/>
            </a:spcAft>
            <a:buNone/>
          </a:pPr>
          <a:r>
            <a:rPr lang="es-ES" sz="1300" b="1" kern="1200" dirty="0"/>
            <a:t>Se registra:</a:t>
          </a:r>
        </a:p>
        <a:p>
          <a:pPr marL="0" lvl="0" indent="0" algn="ctr" defTabSz="577850">
            <a:lnSpc>
              <a:spcPct val="90000"/>
            </a:lnSpc>
            <a:spcBef>
              <a:spcPct val="0"/>
            </a:spcBef>
            <a:spcAft>
              <a:spcPct val="35000"/>
            </a:spcAft>
            <a:buNone/>
          </a:pPr>
          <a:r>
            <a:rPr lang="es-ES" sz="1300" b="1" kern="1200" dirty="0"/>
            <a:t>Cuenta por pagar</a:t>
          </a:r>
        </a:p>
      </dsp:txBody>
      <dsp:txXfrm>
        <a:off x="6112161" y="3003936"/>
        <a:ext cx="2077736" cy="12977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2#1" minVer="12.0">
  <dgm:title val=""/>
  <dgm:desc val=""/>
  <dgm:catLst>
    <dgm:cat type="process" pri="9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varLst>
    <dgm:alg type="composite">
      <dgm:param type="vertAlign" val="none"/>
      <dgm:param type="horzAlign" val="none"/>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choose name="Name0">
      <dgm:if name="Name1" axis="ch" ptType="node" func="cnt" op="gte" val="1">
        <dgm:layoutNode name="arrow" styleLbl="bgShp">
          <dgm:alg type="sp"/>
          <dgm:shape xmlns:r="http://schemas.openxmlformats.org/officeDocument/2006/relationships" type="swooshArrow" r:blip="">
            <dgm:adjLst/>
          </dgm:shape>
          <dgm:presOf/>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w" val="250"/>
                <dgm:constr type="h" val="250"/>
                <dgm:constr type="l" for="ch" forName="textBox1" refType="w" fact="0.43525"/>
                <dgm:constr type="t" for="ch" forName="textBox1" refType="h" fact="0.41625"/>
                <dgm:constr type="w" for="ch" forName="textBox1" refType="w" fact="0.4"/>
                <dgm:constr type="h" for="ch" forName="textBox1" refType="h" fact="0.4"/>
                <dgm:constr type="ctrX" for="ch" forName="bullet1" refType="l" refFor="ch" refForName="textBox1"/>
                <dgm:constr type="ctrY" for="ch" forName="bullet1" refType="t" refFor="ch" refForName="textBox1"/>
                <dgm:constr type="w" for="ch" forName="bullet1" refType="w" fact="0.0325"/>
                <dgm:constr type="h" for="ch" forName="bullet1" refType="w" refFor="ch" refForName="bullet1"/>
                <dgm:constr type="primFontSz" for="ch" ptType="node" val="36"/>
                <dgm:constr type="primFontSz" for="ch" ptType="node" op="equ"/>
              </dgm:constrLst>
              <dgm:forEach name="Name5" axis="ch" ptType="node" cnt="1">
                <dgm:layoutNode name="textBox1"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1" styleLbl="node1">
                  <dgm:alg type="sp"/>
                  <dgm:shape xmlns:r="http://schemas.openxmlformats.org/officeDocument/2006/relationships" type="ellipse" r:blip="">
                    <dgm:adjLst/>
                  </dgm:shape>
                  <dgm:presOf/>
                  <dgm:constr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onstrLst>
                <dgm:constr type="w" val="250"/>
                <dgm:constr type="h" val="250"/>
                <dgm:constr type="l" for="ch" forName="textBox2a" refType="w" fact="0.2735"/>
                <dgm:constr type="t" for="ch" forName="textBox2a" refType="h" fact="0.5565"/>
                <dgm:constr type="w" for="ch" forName="textBox2a" refType="w" fact="0.325"/>
                <dgm:constr type="h" for="ch" forName="textBox2a" refType="h" fact="0.4"/>
                <dgm:constr type="ctrX" for="ch" forName="bullet2a" refType="l" refFor="ch" refForName="textBox2a"/>
                <dgm:constr type="ctrY" for="ch" forName="bullet2a" refType="t" refFor="ch" refForName="textBox2a"/>
                <dgm:constr type="w" for="ch" forName="bullet2a" refType="w" fact="0.025"/>
                <dgm:constr type="h" for="ch" forName="bullet2a" refType="w" refFor="ch" refForName="bullet2a"/>
                <dgm:constr type="l" for="ch" forName="textBox2b" refType="w" fact="0.6145"/>
                <dgm:constr type="t" for="ch" forName="textBox2b" refType="h" fact="0.3085"/>
                <dgm:constr type="w" for="ch" forName="textBox2b" refType="w" fact="0.325"/>
                <dgm:constr type="h" for="ch" forName="textBox2b" refType="h" fact="0.4"/>
                <dgm:constr type="ctrX" for="ch" forName="bullet2b" refType="l" refFor="ch" refForName="textBox2b"/>
                <dgm:constr type="ctrY" for="ch" forName="bullet2b" refType="t" refFor="ch" refForName="textBox2b"/>
                <dgm:constr type="w" for="ch" forName="bullet2b" refType="w" fact="0.035"/>
                <dgm:constr type="h" for="ch" forName="bullet2b" refType="w" refFor="ch" refForName="bullet2b"/>
                <dgm:constr type="primFontSz" for="ch" ptType="node" val="36"/>
                <dgm:constr type="primFontSz" for="ch" ptType="node" op="equ"/>
              </dgm:constrLst>
              <dgm:forEach name="Name7" axis="ch" ptType="node" cnt="1">
                <dgm:layoutNode name="textBox2a"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2a" styleLbl="node1">
                  <dgm:alg type="sp"/>
                  <dgm:shape xmlns:r="http://schemas.openxmlformats.org/officeDocument/2006/relationships" type="ellipse" r:blip="">
                    <dgm:adjLst/>
                  </dgm:shape>
                  <dgm:presOf/>
                </dgm:layoutNode>
              </dgm:forEach>
              <dgm:forEach name="Name8" axis="ch" ptType="node" st="2" cnt="1">
                <dgm:layoutNode name="textBox2b"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2b" styleLbl="node1">
                  <dgm:alg type="sp"/>
                  <dgm:shape xmlns:r="http://schemas.openxmlformats.org/officeDocument/2006/relationships" type="ellipse" r:blip="">
                    <dgm:adjLst/>
                  </dgm:shape>
                  <dgm:presOf/>
                </dgm:layoutNode>
              </dgm:forEach>
            </dgm:layoutNode>
          </dgm:if>
          <dgm:if name="Name9" axis="ch" ptType="node" func="cnt" op="equ" val="3">
            <dgm:layoutNode name="arrowDiagram3">
              <dgm:alg type="composite">
                <dgm:param type="vertAlign" val="none"/>
                <dgm:param type="horzAlign" val="none"/>
              </dgm:alg>
              <dgm:shape xmlns:r="http://schemas.openxmlformats.org/officeDocument/2006/relationships" r:blip="">
                <dgm:adjLst/>
              </dgm:shape>
              <dgm:presOf/>
              <dgm:constrLst>
                <dgm:constr type="w" val="250"/>
                <dgm:constr type="h" val="250"/>
                <dgm:constr type="l" for="ch" forName="textBox3a" refType="w" fact="0.176"/>
                <dgm:constr type="t" for="ch" forName="textBox3a" refType="h" fact="0.668"/>
                <dgm:constr type="w" for="ch" forName="textBox3a" refType="w" fact="0.25"/>
                <dgm:constr type="h" for="ch" forName="textBox3a" refType="h" fact="0.26"/>
                <dgm:constr type="ctrX" for="ch" forName="bullet3a" refType="l" refFor="ch" refForName="textBox3a"/>
                <dgm:constr type="ctrY" for="ch" forName="bullet3a" refType="t" refFor="ch" refForName="textBox3a"/>
                <dgm:constr type="w" for="ch" forName="bullet3a" refType="w" fact="0.02"/>
                <dgm:constr type="h" for="ch" forName="bullet3a" refType="w" refFor="ch" refForName="bullet3a"/>
                <dgm:constr type="l" for="ch" forName="textBox3b" refType="w" fact="0.43525"/>
                <dgm:constr type="t" for="ch" forName="textBox3b" refType="h" fact="0.41625"/>
                <dgm:constr type="w" for="ch" forName="textBox3b" refType="w" fact="0.25"/>
                <dgm:constr type="h" for="ch" forName="textBox3b" refType="h" fact="0.26"/>
                <dgm:constr type="ctrX" for="ch" forName="bullet3b" refType="l" refFor="ch" refForName="textBox3b"/>
                <dgm:constr type="ctrY" for="ch" forName="bullet3b" refType="t" refFor="ch" refForName="textBox3b"/>
                <dgm:constr type="w" for="ch" forName="bullet3b" refType="w" fact="0.0325"/>
                <dgm:constr type="h" for="ch" forName="bullet3b" refType="w" refFor="ch" refForName="bullet3b"/>
                <dgm:constr type="l" for="ch" forName="textBox3c" refType="w" fact="0.73675"/>
                <dgm:constr type="t" for="ch" forName="textBox3c" refType="h" fact="0.25475"/>
                <dgm:constr type="w" for="ch" forName="textBox3c" refType="w" fact="0.25"/>
                <dgm:constr type="h" for="ch" forName="textBox3c" refType="h" fact="0.26"/>
                <dgm:constr type="ctrX" for="ch" forName="bullet3c" refType="l" refFor="ch" refForName="textBox3c"/>
                <dgm:constr type="ctrY" for="ch" forName="bullet3c" refType="t" refFor="ch" refForName="textBox3c"/>
                <dgm:constr type="w" for="ch" forName="bullet3c" refType="w" fact="0.0375"/>
                <dgm:constr type="h" for="ch" forName="bullet3c" refType="w" refFor="ch" refForName="bullet3c"/>
                <dgm:constr type="primFontSz" for="ch" ptType="node" val="36"/>
                <dgm:constr type="primFontSz" for="ch" ptType="node" op="equ"/>
              </dgm:constrLst>
              <dgm:forEach name="Name10" axis="ch" ptType="node" cnt="1">
                <dgm:layoutNode name="textBox3a"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3a" styleLbl="node1">
                  <dgm:alg type="sp"/>
                  <dgm:shape xmlns:r="http://schemas.openxmlformats.org/officeDocument/2006/relationships" type="ellipse" r:blip="">
                    <dgm:adjLst/>
                  </dgm:shape>
                  <dgm:presOf/>
                </dgm:layoutNode>
              </dgm:forEach>
              <dgm:forEach name="Name11" axis="ch" ptType="node" st="2" cnt="1">
                <dgm:layoutNode name="textBox3b"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3b" styleLbl="node1">
                  <dgm:alg type="sp"/>
                  <dgm:shape xmlns:r="http://schemas.openxmlformats.org/officeDocument/2006/relationships" type="ellipse" r:blip="">
                    <dgm:adjLst/>
                  </dgm:shape>
                  <dgm:presOf/>
                </dgm:layoutNode>
              </dgm:forEach>
              <dgm:forEach name="Name12" axis="ch" ptType="node" st="3" cnt="1">
                <dgm:layoutNode name="textBox3c"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3c" styleLbl="node1">
                  <dgm:alg type="sp"/>
                  <dgm:shape xmlns:r="http://schemas.openxmlformats.org/officeDocument/2006/relationships" type="ellipse" r:blip="">
                    <dgm:adjLst/>
                  </dgm:shape>
                  <dgm:presOf/>
                </dgm:layoutNode>
              </dgm:forEach>
            </dgm:layoutNode>
          </dgm:if>
          <dgm:if name="Name13" axis="ch" ptType="node" func="cnt" op="equ" val="4">
            <dgm:layoutNode name="arrowDiagram4">
              <dgm:alg type="composite">
                <dgm:param type="vertAlign" val="none"/>
                <dgm:param type="horzAlign" val="none"/>
              </dgm:alg>
              <dgm:shape xmlns:r="http://schemas.openxmlformats.org/officeDocument/2006/relationships" r:blip="">
                <dgm:adjLst/>
              </dgm:shape>
              <dgm:presOf/>
              <dgm:constrLst>
                <dgm:constr type="w" val="250"/>
                <dgm:constr type="h" val="250"/>
                <dgm:constr type="l" for="ch" forName="textBox4a" refType="w" fact="0.139"/>
                <dgm:constr type="t" for="ch" forName="textBox4a" refType="h" fact="0.72"/>
                <dgm:constr type="w" for="ch" forName="textBox4a" refType="w" fact="0.175"/>
                <dgm:constr type="h" for="ch" forName="textBox4a" refType="h" fact="0.26"/>
                <dgm:constr type="ctrX" for="ch" forName="bullet4a" refType="l" refFor="ch" refForName="textBox4a"/>
                <dgm:constr type="ctrY" for="ch" forName="bullet4a" refType="t" refFor="ch" refForName="textBox4a"/>
                <dgm:constr type="w" for="ch" forName="bullet4a" refType="w" fact="0.02"/>
                <dgm:constr type="h" for="ch" forName="bullet4a" refType="w" refFor="ch" refForName="bullet4a"/>
                <dgm:constr type="l" for="ch" forName="textBox4b" refType="w" fact="0.33075"/>
                <dgm:constr type="t" for="ch" forName="textBox4b" refType="h" fact="0.49775"/>
                <dgm:constr type="w" for="ch" forName="textBox4b" refType="w" fact="0.175"/>
                <dgm:constr type="h" for="ch" forName="textBox4b" refType="h" fact="0.26"/>
                <dgm:constr type="ctrX" for="ch" forName="bullet4b" refType="l" refFor="ch" refForName="textBox4b"/>
                <dgm:constr type="ctrY" for="ch" forName="bullet4b" refType="t" refFor="ch" refForName="textBox4b"/>
                <dgm:constr type="w" for="ch" forName="bullet4b" refType="w" fact="0.0275"/>
                <dgm:constr type="h" for="ch" forName="bullet4b" refType="w" refFor="ch" refForName="bullet4b"/>
                <dgm:constr type="l" for="ch" forName="textBox4c" refType="w" fact="0.55925"/>
                <dgm:constr type="t" for="ch" forName="textBox4c" refType="h" fact="0.33325"/>
                <dgm:constr type="w" for="ch" forName="textBox4c" refType="w" fact="0.175"/>
                <dgm:constr type="h" for="ch" forName="textBox4c" refType="h" fact="0.26"/>
                <dgm:constr type="ctrX" for="ch" forName="bullet4c" refType="l" refFor="ch" refForName="textBox4c"/>
                <dgm:constr type="ctrY" for="ch" forName="bullet4c" refType="t" refFor="ch" refForName="textBox4c"/>
                <dgm:constr type="w" for="ch" forName="bullet4c" refType="w" fact="0.0325"/>
                <dgm:constr type="h" for="ch" forName="bullet4c" refType="w" refFor="ch" refForName="bullet4c"/>
                <dgm:constr type="l" for="ch" forName="textBox4d" refType="w" fact="0.79675"/>
                <dgm:constr type="t" for="ch" forName="textBox4d" refType="h" fact="0.23575"/>
                <dgm:constr type="w" for="ch" forName="textBox4d" refType="w" fact="0.175"/>
                <dgm:constr type="h" for="ch" forName="textBox4d" refType="h" fact="0.26"/>
                <dgm:constr type="ctrX" for="ch" forName="bullet4d" refType="l" refFor="ch" refForName="textBox4d"/>
                <dgm:constr type="ctrY" for="ch" forName="bullet4d" refType="t" refFor="ch" refForName="textBox4d"/>
                <dgm:constr type="w" for="ch" forName="bullet4d" refType="w" fact="0.0375"/>
                <dgm:constr type="h" for="ch" forName="bullet4d" refType="w" refFor="ch" refForName="bullet4d"/>
                <dgm:constr type="primFontSz" for="ch" ptType="node" val="36"/>
                <dgm:constr type="primFontSz" for="ch" ptType="node" op="equ"/>
              </dgm:constrLst>
              <dgm:forEach name="Name14" axis="ch" ptType="node" cnt="1">
                <dgm:layoutNode name="textBox4a"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4a" styleLbl="node1">
                  <dgm:alg type="sp"/>
                  <dgm:shape xmlns:r="http://schemas.openxmlformats.org/officeDocument/2006/relationships" type="ellipse" r:blip="">
                    <dgm:adjLst/>
                  </dgm:shape>
                  <dgm:presOf/>
                </dgm:layoutNode>
              </dgm:forEach>
              <dgm:forEach name="Name15" axis="ch" ptType="node" st="2" cnt="1">
                <dgm:layoutNode name="textBox4b"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4b" styleLbl="node1">
                  <dgm:alg type="sp"/>
                  <dgm:shape xmlns:r="http://schemas.openxmlformats.org/officeDocument/2006/relationships" type="ellipse" r:blip="">
                    <dgm:adjLst/>
                  </dgm:shape>
                  <dgm:presOf/>
                </dgm:layoutNode>
              </dgm:forEach>
              <dgm:forEach name="Name16" axis="ch" ptType="node" st="3" cnt="1">
                <dgm:layoutNode name="textBox4c"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4c" styleLbl="node1">
                  <dgm:alg type="sp"/>
                  <dgm:shape xmlns:r="http://schemas.openxmlformats.org/officeDocument/2006/relationships" type="ellipse" r:blip="">
                    <dgm:adjLst/>
                  </dgm:shape>
                  <dgm:presOf/>
                </dgm:layoutNode>
              </dgm:forEach>
              <dgm:forEach name="Name17" axis="ch" ptType="node" st="4" cnt="1">
                <dgm:layoutNode name="textBox4d"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4d" styleLbl="node1">
                  <dgm:alg type="sp"/>
                  <dgm:shape xmlns:r="http://schemas.openxmlformats.org/officeDocument/2006/relationships" type="ellipse" r:blip="">
                    <dgm:adjLst/>
                  </dgm:shape>
                  <dgm:presOf/>
                </dgm:layoutNode>
              </dgm:forEach>
            </dgm:layoutNode>
          </dgm:if>
          <dgm:else name="Name18">
            <dgm:layoutNode name="arrowDiagram5">
              <dgm:alg type="composite">
                <dgm:param type="vertAlign" val="none"/>
                <dgm:param type="horzAlign" val="none"/>
              </dgm:alg>
              <dgm:shape xmlns:r="http://schemas.openxmlformats.org/officeDocument/2006/relationships" r:blip="">
                <dgm:adjLst/>
              </dgm:shape>
              <dgm:presOf/>
              <dgm:constrLst>
                <dgm:constr type="w" val="250"/>
                <dgm:constr type="h" val="250"/>
                <dgm:constr type="l" for="ch" forName="textBox5a" refType="w" fact="0.139"/>
                <dgm:constr type="t" for="ch" forName="textBox5a" refType="h" fact="0.72"/>
                <dgm:constr type="w" for="ch" forName="textBox5a" refType="w" fact="0.125"/>
                <dgm:constr type="h" for="ch" forName="textBox5a" refType="h" fact="0.26"/>
                <dgm:constr type="ctrX" for="ch" forName="bullet5a" refType="l" refFor="ch" refForName="textBox5a"/>
                <dgm:constr type="ctrY" for="ch" forName="bullet5a" refType="t" refFor="ch" refForName="textBox5a"/>
                <dgm:constr type="w" for="ch" forName="bullet5a" refType="w" fact="0.02"/>
                <dgm:constr type="h" for="ch" forName="bullet5a" refType="w" refFor="ch" refForName="bullet5a"/>
                <dgm:constr type="l" for="ch" forName="textBox5b" refType="w" fact="0.2735"/>
                <dgm:constr type="t" for="ch" forName="textBox5b" refType="h" fact="0.5565"/>
                <dgm:constr type="w" for="ch" forName="textBox5b" refType="w" fact="0.125"/>
                <dgm:constr type="h" for="ch" forName="textBox5b" refType="h" fact="0.26"/>
                <dgm:constr type="ctrX" for="ch" forName="bullet5b" refType="l" refFor="ch" refForName="textBox5b"/>
                <dgm:constr type="ctrY" for="ch" forName="bullet5b" refType="t" refFor="ch" refForName="textBox5b"/>
                <dgm:constr type="w" for="ch" forName="bullet5b" refType="w" fact="0.025"/>
                <dgm:constr type="h" for="ch" forName="bullet5b" refType="w" refFor="ch" refForName="bullet5b"/>
                <dgm:constr type="l" for="ch" forName="textBox5c" refType="w" fact="0.43525"/>
                <dgm:constr type="t" for="ch" forName="textBox5c" refType="h" fact="0.41625"/>
                <dgm:constr type="w" for="ch" forName="textBox5c" refType="w" fact="0.125"/>
                <dgm:constr type="h" for="ch" forName="textBox5c" refType="h" fact="0.26"/>
                <dgm:constr type="ctrX" for="ch" forName="bullet5c" refType="l" refFor="ch" refForName="textBox5c"/>
                <dgm:constr type="ctrY" for="ch" forName="bullet5c" refType="t" refFor="ch" refForName="textBox5c"/>
                <dgm:constr type="w" for="ch" forName="bullet5c" refType="w" fact="0.0325"/>
                <dgm:constr type="h" for="ch" forName="bullet5c" refType="w" refFor="ch" refForName="bullet5c"/>
                <dgm:constr type="l" for="ch" forName="textBox5d" refType="w" fact="0.6145"/>
                <dgm:constr type="t" for="ch" forName="textBox5d" refType="h" fact="0.3085"/>
                <dgm:constr type="w" for="ch" forName="textBox5d" refType="w" fact="0.125"/>
                <dgm:constr type="h" for="ch" forName="textBox5d" refType="h" fact="0.26"/>
                <dgm:constr type="ctrX" for="ch" forName="bullet5d" refType="l" refFor="ch" refForName="textBox5d"/>
                <dgm:constr type="ctrY" for="ch" forName="bullet5d" refType="t" refFor="ch" refForName="textBox5d"/>
                <dgm:constr type="w" for="ch" forName="bullet5d" refType="w" fact="0.035"/>
                <dgm:constr type="h" for="ch" forName="bullet5d" refType="w" refFor="ch" refForName="bullet5d"/>
                <dgm:constr type="l" for="ch" forName="textBox5e" refType="w" fact="0.79675"/>
                <dgm:constr type="t" for="ch" forName="textBox5e" refType="h" fact="0.23575"/>
                <dgm:constr type="w" for="ch" forName="textBox5e" refType="w" fact="0.125"/>
                <dgm:constr type="h" for="ch" forName="textBox5e" refType="h" fact="0.26"/>
                <dgm:constr type="ctrX" for="ch" forName="bullet5e" refType="l" refFor="ch" refForName="textBox5e"/>
                <dgm:constr type="ctrY" for="ch" forName="bullet5e" refType="t" refFor="ch" refForName="textBox5e"/>
                <dgm:constr type="w" for="ch" forName="bullet5e" refType="w" fact="0.0375"/>
                <dgm:constr type="h" for="ch" forName="bullet5e" refType="w" refFor="ch" refForName="bullet5e"/>
                <dgm:constr type="primFontSz" for="ch" ptType="node" val="36"/>
                <dgm:constr type="primFontSz" for="ch" ptType="node" op="equ"/>
              </dgm:constrLst>
              <dgm:forEach name="Name19" axis="ch" ptType="node" cnt="1">
                <dgm:layoutNode name="textBox5a"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5a" styleLbl="node1">
                  <dgm:alg type="sp"/>
                  <dgm:shape xmlns:r="http://schemas.openxmlformats.org/officeDocument/2006/relationships" type="ellipse" r:blip="">
                    <dgm:adjLst/>
                  </dgm:shape>
                  <dgm:presOf/>
                </dgm:layoutNode>
              </dgm:forEach>
              <dgm:forEach name="Name20" axis="ch" ptType="node" st="2" cnt="1">
                <dgm:layoutNode name="textBox5b"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5b" styleLbl="node1">
                  <dgm:alg type="sp"/>
                  <dgm:shape xmlns:r="http://schemas.openxmlformats.org/officeDocument/2006/relationships" type="ellipse" r:blip="">
                    <dgm:adjLst/>
                  </dgm:shape>
                  <dgm:presOf/>
                </dgm:layoutNode>
              </dgm:forEach>
              <dgm:forEach name="Name21" axis="ch" ptType="node" st="3" cnt="1">
                <dgm:layoutNode name="textBox5c"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5c" styleLbl="node1">
                  <dgm:alg type="sp"/>
                  <dgm:shape xmlns:r="http://schemas.openxmlformats.org/officeDocument/2006/relationships" type="ellipse" r:blip="">
                    <dgm:adjLst/>
                  </dgm:shape>
                  <dgm:presOf/>
                </dgm:layoutNode>
              </dgm:forEach>
              <dgm:forEach name="Name22" axis="ch" ptType="node" st="4" cnt="1">
                <dgm:layoutNode name="textBox5d"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5d" styleLbl="node1">
                  <dgm:alg type="sp"/>
                  <dgm:shape xmlns:r="http://schemas.openxmlformats.org/officeDocument/2006/relationships" type="ellipse" r:blip="">
                    <dgm:adjLst/>
                  </dgm:shape>
                  <dgm:presOf/>
                </dgm:layoutNode>
              </dgm:forEach>
              <dgm:forEach name="Name23" axis="ch" ptType="node" st="5" cnt="1">
                <dgm:layoutNode name="textBox5e"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5e" styleLbl="node1">
                  <dgm:alg type="sp"/>
                  <dgm:shape xmlns:r="http://schemas.openxmlformats.org/officeDocument/2006/relationships" type="ellipse" r:blip="">
                    <dgm:adjLst/>
                  </dgm:shape>
                  <dgm:presOf/>
                </dgm:layoutNode>
              </dgm:forEach>
            </dgm:layoutNode>
          </dgm:else>
        </dgm:choose>
      </dgm:if>
      <dgm:else name="Name24"/>
    </dgm:choose>
  </dgm:layoutNode>
</dgm:layoutDef>
</file>

<file path=ppt/diagrams/layout3.xml><?xml version="1.0" encoding="utf-8"?>
<dgm:layoutDef xmlns:dgm="http://schemas.openxmlformats.org/drawingml/2006/diagram" xmlns:a="http://schemas.openxmlformats.org/drawingml/2006/main" uniqueId="urn:microsoft.com/office/officeart/2005/8/layout/arrow2#1" minVer="12.0">
  <dgm:title val=""/>
  <dgm:desc val=""/>
  <dgm:catLst>
    <dgm:cat type="process" pri="9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varLst>
    <dgm:alg type="composite">
      <dgm:param type="vertAlign" val="none"/>
      <dgm:param type="horzAlign" val="none"/>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choose name="Name0">
      <dgm:if name="Name1" axis="ch" ptType="node" func="cnt" op="gte" val="1">
        <dgm:layoutNode name="arrow" styleLbl="bgShp">
          <dgm:alg type="sp"/>
          <dgm:shape xmlns:r="http://schemas.openxmlformats.org/officeDocument/2006/relationships" type="swooshArrow" r:blip="">
            <dgm:adjLst/>
          </dgm:shape>
          <dgm:presOf/>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w" val="250"/>
                <dgm:constr type="h" val="250"/>
                <dgm:constr type="l" for="ch" forName="textBox1" refType="w" fact="0.43525"/>
                <dgm:constr type="t" for="ch" forName="textBox1" refType="h" fact="0.41625"/>
                <dgm:constr type="w" for="ch" forName="textBox1" refType="w" fact="0.4"/>
                <dgm:constr type="h" for="ch" forName="textBox1" refType="h" fact="0.4"/>
                <dgm:constr type="ctrX" for="ch" forName="bullet1" refType="l" refFor="ch" refForName="textBox1"/>
                <dgm:constr type="ctrY" for="ch" forName="bullet1" refType="t" refFor="ch" refForName="textBox1"/>
                <dgm:constr type="w" for="ch" forName="bullet1" refType="w" fact="0.0325"/>
                <dgm:constr type="h" for="ch" forName="bullet1" refType="w" refFor="ch" refForName="bullet1"/>
                <dgm:constr type="primFontSz" for="ch" ptType="node" val="36"/>
                <dgm:constr type="primFontSz" for="ch" ptType="node" op="equ"/>
              </dgm:constrLst>
              <dgm:forEach name="Name5" axis="ch" ptType="node" cnt="1">
                <dgm:layoutNode name="textBox1"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1" styleLbl="node1">
                  <dgm:alg type="sp"/>
                  <dgm:shape xmlns:r="http://schemas.openxmlformats.org/officeDocument/2006/relationships" type="ellipse" r:blip="">
                    <dgm:adjLst/>
                  </dgm:shape>
                  <dgm:presOf/>
                  <dgm:constr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onstrLst>
                <dgm:constr type="w" val="250"/>
                <dgm:constr type="h" val="250"/>
                <dgm:constr type="l" for="ch" forName="textBox2a" refType="w" fact="0.2735"/>
                <dgm:constr type="t" for="ch" forName="textBox2a" refType="h" fact="0.5565"/>
                <dgm:constr type="w" for="ch" forName="textBox2a" refType="w" fact="0.325"/>
                <dgm:constr type="h" for="ch" forName="textBox2a" refType="h" fact="0.4"/>
                <dgm:constr type="ctrX" for="ch" forName="bullet2a" refType="l" refFor="ch" refForName="textBox2a"/>
                <dgm:constr type="ctrY" for="ch" forName="bullet2a" refType="t" refFor="ch" refForName="textBox2a"/>
                <dgm:constr type="w" for="ch" forName="bullet2a" refType="w" fact="0.025"/>
                <dgm:constr type="h" for="ch" forName="bullet2a" refType="w" refFor="ch" refForName="bullet2a"/>
                <dgm:constr type="l" for="ch" forName="textBox2b" refType="w" fact="0.6145"/>
                <dgm:constr type="t" for="ch" forName="textBox2b" refType="h" fact="0.3085"/>
                <dgm:constr type="w" for="ch" forName="textBox2b" refType="w" fact="0.325"/>
                <dgm:constr type="h" for="ch" forName="textBox2b" refType="h" fact="0.4"/>
                <dgm:constr type="ctrX" for="ch" forName="bullet2b" refType="l" refFor="ch" refForName="textBox2b"/>
                <dgm:constr type="ctrY" for="ch" forName="bullet2b" refType="t" refFor="ch" refForName="textBox2b"/>
                <dgm:constr type="w" for="ch" forName="bullet2b" refType="w" fact="0.035"/>
                <dgm:constr type="h" for="ch" forName="bullet2b" refType="w" refFor="ch" refForName="bullet2b"/>
                <dgm:constr type="primFontSz" for="ch" ptType="node" val="36"/>
                <dgm:constr type="primFontSz" for="ch" ptType="node" op="equ"/>
              </dgm:constrLst>
              <dgm:forEach name="Name7" axis="ch" ptType="node" cnt="1">
                <dgm:layoutNode name="textBox2a"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2a" styleLbl="node1">
                  <dgm:alg type="sp"/>
                  <dgm:shape xmlns:r="http://schemas.openxmlformats.org/officeDocument/2006/relationships" type="ellipse" r:blip="">
                    <dgm:adjLst/>
                  </dgm:shape>
                  <dgm:presOf/>
                </dgm:layoutNode>
              </dgm:forEach>
              <dgm:forEach name="Name8" axis="ch" ptType="node" st="2" cnt="1">
                <dgm:layoutNode name="textBox2b"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2b" styleLbl="node1">
                  <dgm:alg type="sp"/>
                  <dgm:shape xmlns:r="http://schemas.openxmlformats.org/officeDocument/2006/relationships" type="ellipse" r:blip="">
                    <dgm:adjLst/>
                  </dgm:shape>
                  <dgm:presOf/>
                </dgm:layoutNode>
              </dgm:forEach>
            </dgm:layoutNode>
          </dgm:if>
          <dgm:if name="Name9" axis="ch" ptType="node" func="cnt" op="equ" val="3">
            <dgm:layoutNode name="arrowDiagram3">
              <dgm:alg type="composite">
                <dgm:param type="vertAlign" val="none"/>
                <dgm:param type="horzAlign" val="none"/>
              </dgm:alg>
              <dgm:shape xmlns:r="http://schemas.openxmlformats.org/officeDocument/2006/relationships" r:blip="">
                <dgm:adjLst/>
              </dgm:shape>
              <dgm:presOf/>
              <dgm:constrLst>
                <dgm:constr type="w" val="250"/>
                <dgm:constr type="h" val="250"/>
                <dgm:constr type="l" for="ch" forName="textBox3a" refType="w" fact="0.176"/>
                <dgm:constr type="t" for="ch" forName="textBox3a" refType="h" fact="0.668"/>
                <dgm:constr type="w" for="ch" forName="textBox3a" refType="w" fact="0.25"/>
                <dgm:constr type="h" for="ch" forName="textBox3a" refType="h" fact="0.26"/>
                <dgm:constr type="ctrX" for="ch" forName="bullet3a" refType="l" refFor="ch" refForName="textBox3a"/>
                <dgm:constr type="ctrY" for="ch" forName="bullet3a" refType="t" refFor="ch" refForName="textBox3a"/>
                <dgm:constr type="w" for="ch" forName="bullet3a" refType="w" fact="0.02"/>
                <dgm:constr type="h" for="ch" forName="bullet3a" refType="w" refFor="ch" refForName="bullet3a"/>
                <dgm:constr type="l" for="ch" forName="textBox3b" refType="w" fact="0.43525"/>
                <dgm:constr type="t" for="ch" forName="textBox3b" refType="h" fact="0.41625"/>
                <dgm:constr type="w" for="ch" forName="textBox3b" refType="w" fact="0.25"/>
                <dgm:constr type="h" for="ch" forName="textBox3b" refType="h" fact="0.26"/>
                <dgm:constr type="ctrX" for="ch" forName="bullet3b" refType="l" refFor="ch" refForName="textBox3b"/>
                <dgm:constr type="ctrY" for="ch" forName="bullet3b" refType="t" refFor="ch" refForName="textBox3b"/>
                <dgm:constr type="w" for="ch" forName="bullet3b" refType="w" fact="0.0325"/>
                <dgm:constr type="h" for="ch" forName="bullet3b" refType="w" refFor="ch" refForName="bullet3b"/>
                <dgm:constr type="l" for="ch" forName="textBox3c" refType="w" fact="0.73675"/>
                <dgm:constr type="t" for="ch" forName="textBox3c" refType="h" fact="0.25475"/>
                <dgm:constr type="w" for="ch" forName="textBox3c" refType="w" fact="0.25"/>
                <dgm:constr type="h" for="ch" forName="textBox3c" refType="h" fact="0.26"/>
                <dgm:constr type="ctrX" for="ch" forName="bullet3c" refType="l" refFor="ch" refForName="textBox3c"/>
                <dgm:constr type="ctrY" for="ch" forName="bullet3c" refType="t" refFor="ch" refForName="textBox3c"/>
                <dgm:constr type="w" for="ch" forName="bullet3c" refType="w" fact="0.0375"/>
                <dgm:constr type="h" for="ch" forName="bullet3c" refType="w" refFor="ch" refForName="bullet3c"/>
                <dgm:constr type="primFontSz" for="ch" ptType="node" val="36"/>
                <dgm:constr type="primFontSz" for="ch" ptType="node" op="equ"/>
              </dgm:constrLst>
              <dgm:forEach name="Name10" axis="ch" ptType="node" cnt="1">
                <dgm:layoutNode name="textBox3a"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3a" styleLbl="node1">
                  <dgm:alg type="sp"/>
                  <dgm:shape xmlns:r="http://schemas.openxmlformats.org/officeDocument/2006/relationships" type="ellipse" r:blip="">
                    <dgm:adjLst/>
                  </dgm:shape>
                  <dgm:presOf/>
                </dgm:layoutNode>
              </dgm:forEach>
              <dgm:forEach name="Name11" axis="ch" ptType="node" st="2" cnt="1">
                <dgm:layoutNode name="textBox3b"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3b" styleLbl="node1">
                  <dgm:alg type="sp"/>
                  <dgm:shape xmlns:r="http://schemas.openxmlformats.org/officeDocument/2006/relationships" type="ellipse" r:blip="">
                    <dgm:adjLst/>
                  </dgm:shape>
                  <dgm:presOf/>
                </dgm:layoutNode>
              </dgm:forEach>
              <dgm:forEach name="Name12" axis="ch" ptType="node" st="3" cnt="1">
                <dgm:layoutNode name="textBox3c"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3c" styleLbl="node1">
                  <dgm:alg type="sp"/>
                  <dgm:shape xmlns:r="http://schemas.openxmlformats.org/officeDocument/2006/relationships" type="ellipse" r:blip="">
                    <dgm:adjLst/>
                  </dgm:shape>
                  <dgm:presOf/>
                </dgm:layoutNode>
              </dgm:forEach>
            </dgm:layoutNode>
          </dgm:if>
          <dgm:if name="Name13" axis="ch" ptType="node" func="cnt" op="equ" val="4">
            <dgm:layoutNode name="arrowDiagram4">
              <dgm:alg type="composite">
                <dgm:param type="vertAlign" val="none"/>
                <dgm:param type="horzAlign" val="none"/>
              </dgm:alg>
              <dgm:shape xmlns:r="http://schemas.openxmlformats.org/officeDocument/2006/relationships" r:blip="">
                <dgm:adjLst/>
              </dgm:shape>
              <dgm:presOf/>
              <dgm:constrLst>
                <dgm:constr type="w" val="250"/>
                <dgm:constr type="h" val="250"/>
                <dgm:constr type="l" for="ch" forName="textBox4a" refType="w" fact="0.139"/>
                <dgm:constr type="t" for="ch" forName="textBox4a" refType="h" fact="0.72"/>
                <dgm:constr type="w" for="ch" forName="textBox4a" refType="w" fact="0.175"/>
                <dgm:constr type="h" for="ch" forName="textBox4a" refType="h" fact="0.26"/>
                <dgm:constr type="ctrX" for="ch" forName="bullet4a" refType="l" refFor="ch" refForName="textBox4a"/>
                <dgm:constr type="ctrY" for="ch" forName="bullet4a" refType="t" refFor="ch" refForName="textBox4a"/>
                <dgm:constr type="w" for="ch" forName="bullet4a" refType="w" fact="0.02"/>
                <dgm:constr type="h" for="ch" forName="bullet4a" refType="w" refFor="ch" refForName="bullet4a"/>
                <dgm:constr type="l" for="ch" forName="textBox4b" refType="w" fact="0.33075"/>
                <dgm:constr type="t" for="ch" forName="textBox4b" refType="h" fact="0.49775"/>
                <dgm:constr type="w" for="ch" forName="textBox4b" refType="w" fact="0.175"/>
                <dgm:constr type="h" for="ch" forName="textBox4b" refType="h" fact="0.26"/>
                <dgm:constr type="ctrX" for="ch" forName="bullet4b" refType="l" refFor="ch" refForName="textBox4b"/>
                <dgm:constr type="ctrY" for="ch" forName="bullet4b" refType="t" refFor="ch" refForName="textBox4b"/>
                <dgm:constr type="w" for="ch" forName="bullet4b" refType="w" fact="0.0275"/>
                <dgm:constr type="h" for="ch" forName="bullet4b" refType="w" refFor="ch" refForName="bullet4b"/>
                <dgm:constr type="l" for="ch" forName="textBox4c" refType="w" fact="0.55925"/>
                <dgm:constr type="t" for="ch" forName="textBox4c" refType="h" fact="0.33325"/>
                <dgm:constr type="w" for="ch" forName="textBox4c" refType="w" fact="0.175"/>
                <dgm:constr type="h" for="ch" forName="textBox4c" refType="h" fact="0.26"/>
                <dgm:constr type="ctrX" for="ch" forName="bullet4c" refType="l" refFor="ch" refForName="textBox4c"/>
                <dgm:constr type="ctrY" for="ch" forName="bullet4c" refType="t" refFor="ch" refForName="textBox4c"/>
                <dgm:constr type="w" for="ch" forName="bullet4c" refType="w" fact="0.0325"/>
                <dgm:constr type="h" for="ch" forName="bullet4c" refType="w" refFor="ch" refForName="bullet4c"/>
                <dgm:constr type="l" for="ch" forName="textBox4d" refType="w" fact="0.79675"/>
                <dgm:constr type="t" for="ch" forName="textBox4d" refType="h" fact="0.23575"/>
                <dgm:constr type="w" for="ch" forName="textBox4d" refType="w" fact="0.175"/>
                <dgm:constr type="h" for="ch" forName="textBox4d" refType="h" fact="0.26"/>
                <dgm:constr type="ctrX" for="ch" forName="bullet4d" refType="l" refFor="ch" refForName="textBox4d"/>
                <dgm:constr type="ctrY" for="ch" forName="bullet4d" refType="t" refFor="ch" refForName="textBox4d"/>
                <dgm:constr type="w" for="ch" forName="bullet4d" refType="w" fact="0.0375"/>
                <dgm:constr type="h" for="ch" forName="bullet4d" refType="w" refFor="ch" refForName="bullet4d"/>
                <dgm:constr type="primFontSz" for="ch" ptType="node" val="36"/>
                <dgm:constr type="primFontSz" for="ch" ptType="node" op="equ"/>
              </dgm:constrLst>
              <dgm:forEach name="Name14" axis="ch" ptType="node" cnt="1">
                <dgm:layoutNode name="textBox4a"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4a" styleLbl="node1">
                  <dgm:alg type="sp"/>
                  <dgm:shape xmlns:r="http://schemas.openxmlformats.org/officeDocument/2006/relationships" type="ellipse" r:blip="">
                    <dgm:adjLst/>
                  </dgm:shape>
                  <dgm:presOf/>
                </dgm:layoutNode>
              </dgm:forEach>
              <dgm:forEach name="Name15" axis="ch" ptType="node" st="2" cnt="1">
                <dgm:layoutNode name="textBox4b"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4b" styleLbl="node1">
                  <dgm:alg type="sp"/>
                  <dgm:shape xmlns:r="http://schemas.openxmlformats.org/officeDocument/2006/relationships" type="ellipse" r:blip="">
                    <dgm:adjLst/>
                  </dgm:shape>
                  <dgm:presOf/>
                </dgm:layoutNode>
              </dgm:forEach>
              <dgm:forEach name="Name16" axis="ch" ptType="node" st="3" cnt="1">
                <dgm:layoutNode name="textBox4c"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4c" styleLbl="node1">
                  <dgm:alg type="sp"/>
                  <dgm:shape xmlns:r="http://schemas.openxmlformats.org/officeDocument/2006/relationships" type="ellipse" r:blip="">
                    <dgm:adjLst/>
                  </dgm:shape>
                  <dgm:presOf/>
                </dgm:layoutNode>
              </dgm:forEach>
              <dgm:forEach name="Name17" axis="ch" ptType="node" st="4" cnt="1">
                <dgm:layoutNode name="textBox4d"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4d" styleLbl="node1">
                  <dgm:alg type="sp"/>
                  <dgm:shape xmlns:r="http://schemas.openxmlformats.org/officeDocument/2006/relationships" type="ellipse" r:blip="">
                    <dgm:adjLst/>
                  </dgm:shape>
                  <dgm:presOf/>
                </dgm:layoutNode>
              </dgm:forEach>
            </dgm:layoutNode>
          </dgm:if>
          <dgm:else name="Name18">
            <dgm:layoutNode name="arrowDiagram5">
              <dgm:alg type="composite">
                <dgm:param type="vertAlign" val="none"/>
                <dgm:param type="horzAlign" val="none"/>
              </dgm:alg>
              <dgm:shape xmlns:r="http://schemas.openxmlformats.org/officeDocument/2006/relationships" r:blip="">
                <dgm:adjLst/>
              </dgm:shape>
              <dgm:presOf/>
              <dgm:constrLst>
                <dgm:constr type="w" val="250"/>
                <dgm:constr type="h" val="250"/>
                <dgm:constr type="l" for="ch" forName="textBox5a" refType="w" fact="0.139"/>
                <dgm:constr type="t" for="ch" forName="textBox5a" refType="h" fact="0.72"/>
                <dgm:constr type="w" for="ch" forName="textBox5a" refType="w" fact="0.125"/>
                <dgm:constr type="h" for="ch" forName="textBox5a" refType="h" fact="0.26"/>
                <dgm:constr type="ctrX" for="ch" forName="bullet5a" refType="l" refFor="ch" refForName="textBox5a"/>
                <dgm:constr type="ctrY" for="ch" forName="bullet5a" refType="t" refFor="ch" refForName="textBox5a"/>
                <dgm:constr type="w" for="ch" forName="bullet5a" refType="w" fact="0.02"/>
                <dgm:constr type="h" for="ch" forName="bullet5a" refType="w" refFor="ch" refForName="bullet5a"/>
                <dgm:constr type="l" for="ch" forName="textBox5b" refType="w" fact="0.2735"/>
                <dgm:constr type="t" for="ch" forName="textBox5b" refType="h" fact="0.5565"/>
                <dgm:constr type="w" for="ch" forName="textBox5b" refType="w" fact="0.125"/>
                <dgm:constr type="h" for="ch" forName="textBox5b" refType="h" fact="0.26"/>
                <dgm:constr type="ctrX" for="ch" forName="bullet5b" refType="l" refFor="ch" refForName="textBox5b"/>
                <dgm:constr type="ctrY" for="ch" forName="bullet5b" refType="t" refFor="ch" refForName="textBox5b"/>
                <dgm:constr type="w" for="ch" forName="bullet5b" refType="w" fact="0.025"/>
                <dgm:constr type="h" for="ch" forName="bullet5b" refType="w" refFor="ch" refForName="bullet5b"/>
                <dgm:constr type="l" for="ch" forName="textBox5c" refType="w" fact="0.43525"/>
                <dgm:constr type="t" for="ch" forName="textBox5c" refType="h" fact="0.41625"/>
                <dgm:constr type="w" for="ch" forName="textBox5c" refType="w" fact="0.125"/>
                <dgm:constr type="h" for="ch" forName="textBox5c" refType="h" fact="0.26"/>
                <dgm:constr type="ctrX" for="ch" forName="bullet5c" refType="l" refFor="ch" refForName="textBox5c"/>
                <dgm:constr type="ctrY" for="ch" forName="bullet5c" refType="t" refFor="ch" refForName="textBox5c"/>
                <dgm:constr type="w" for="ch" forName="bullet5c" refType="w" fact="0.0325"/>
                <dgm:constr type="h" for="ch" forName="bullet5c" refType="w" refFor="ch" refForName="bullet5c"/>
                <dgm:constr type="l" for="ch" forName="textBox5d" refType="w" fact="0.6145"/>
                <dgm:constr type="t" for="ch" forName="textBox5d" refType="h" fact="0.3085"/>
                <dgm:constr type="w" for="ch" forName="textBox5d" refType="w" fact="0.125"/>
                <dgm:constr type="h" for="ch" forName="textBox5d" refType="h" fact="0.26"/>
                <dgm:constr type="ctrX" for="ch" forName="bullet5d" refType="l" refFor="ch" refForName="textBox5d"/>
                <dgm:constr type="ctrY" for="ch" forName="bullet5d" refType="t" refFor="ch" refForName="textBox5d"/>
                <dgm:constr type="w" for="ch" forName="bullet5d" refType="w" fact="0.035"/>
                <dgm:constr type="h" for="ch" forName="bullet5d" refType="w" refFor="ch" refForName="bullet5d"/>
                <dgm:constr type="l" for="ch" forName="textBox5e" refType="w" fact="0.79675"/>
                <dgm:constr type="t" for="ch" forName="textBox5e" refType="h" fact="0.23575"/>
                <dgm:constr type="w" for="ch" forName="textBox5e" refType="w" fact="0.125"/>
                <dgm:constr type="h" for="ch" forName="textBox5e" refType="h" fact="0.26"/>
                <dgm:constr type="ctrX" for="ch" forName="bullet5e" refType="l" refFor="ch" refForName="textBox5e"/>
                <dgm:constr type="ctrY" for="ch" forName="bullet5e" refType="t" refFor="ch" refForName="textBox5e"/>
                <dgm:constr type="w" for="ch" forName="bullet5e" refType="w" fact="0.0375"/>
                <dgm:constr type="h" for="ch" forName="bullet5e" refType="w" refFor="ch" refForName="bullet5e"/>
                <dgm:constr type="primFontSz" for="ch" ptType="node" val="36"/>
                <dgm:constr type="primFontSz" for="ch" ptType="node" op="equ"/>
              </dgm:constrLst>
              <dgm:forEach name="Name19" axis="ch" ptType="node" cnt="1">
                <dgm:layoutNode name="textBox5a"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5a" styleLbl="node1">
                  <dgm:alg type="sp"/>
                  <dgm:shape xmlns:r="http://schemas.openxmlformats.org/officeDocument/2006/relationships" type="ellipse" r:blip="">
                    <dgm:adjLst/>
                  </dgm:shape>
                  <dgm:presOf/>
                </dgm:layoutNode>
              </dgm:forEach>
              <dgm:forEach name="Name20" axis="ch" ptType="node" st="2" cnt="1">
                <dgm:layoutNode name="textBox5b"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5b" styleLbl="node1">
                  <dgm:alg type="sp"/>
                  <dgm:shape xmlns:r="http://schemas.openxmlformats.org/officeDocument/2006/relationships" type="ellipse" r:blip="">
                    <dgm:adjLst/>
                  </dgm:shape>
                  <dgm:presOf/>
                </dgm:layoutNode>
              </dgm:forEach>
              <dgm:forEach name="Name21" axis="ch" ptType="node" st="3" cnt="1">
                <dgm:layoutNode name="textBox5c"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5c" styleLbl="node1">
                  <dgm:alg type="sp"/>
                  <dgm:shape xmlns:r="http://schemas.openxmlformats.org/officeDocument/2006/relationships" type="ellipse" r:blip="">
                    <dgm:adjLst/>
                  </dgm:shape>
                  <dgm:presOf/>
                </dgm:layoutNode>
              </dgm:forEach>
              <dgm:forEach name="Name22" axis="ch" ptType="node" st="4" cnt="1">
                <dgm:layoutNode name="textBox5d"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5d" styleLbl="node1">
                  <dgm:alg type="sp"/>
                  <dgm:shape xmlns:r="http://schemas.openxmlformats.org/officeDocument/2006/relationships" type="ellipse" r:blip="">
                    <dgm:adjLst/>
                  </dgm:shape>
                  <dgm:presOf/>
                </dgm:layoutNode>
              </dgm:forEach>
              <dgm:forEach name="Name23" axis="ch" ptType="node" st="5" cnt="1">
                <dgm:layoutNode name="textBox5e"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5e" styleLbl="node1">
                  <dgm:alg type="sp"/>
                  <dgm:shape xmlns:r="http://schemas.openxmlformats.org/officeDocument/2006/relationships" type="ellipse" r:blip="">
                    <dgm:adjLst/>
                  </dgm:shape>
                  <dgm:presOf/>
                </dgm:layoutNode>
              </dgm:forEach>
            </dgm:layoutNode>
          </dgm:else>
        </dgm:choose>
      </dgm:if>
      <dgm:else name="Name24"/>
    </dgm:choose>
  </dgm:layoutNode>
</dgm:layoutDef>
</file>

<file path=ppt/diagrams/layout4.xml><?xml version="1.0" encoding="utf-8"?>
<dgm:layoutDef xmlns:dgm="http://schemas.openxmlformats.org/drawingml/2006/diagram" xmlns:a="http://schemas.openxmlformats.org/drawingml/2006/main" uniqueId="urn:microsoft.com/office/officeart/2005/8/layout/arrow2#1" minVer="12.0">
  <dgm:title val=""/>
  <dgm:desc val=""/>
  <dgm:catLst>
    <dgm:cat type="process" pri="9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varLst>
    <dgm:alg type="composite">
      <dgm:param type="vertAlign" val="none"/>
      <dgm:param type="horzAlign" val="none"/>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choose name="Name0">
      <dgm:if name="Name1" axis="ch" ptType="node" func="cnt" op="gte" val="1">
        <dgm:layoutNode name="arrow" styleLbl="bgShp">
          <dgm:alg type="sp"/>
          <dgm:shape xmlns:r="http://schemas.openxmlformats.org/officeDocument/2006/relationships" type="swooshArrow" r:blip="">
            <dgm:adjLst/>
          </dgm:shape>
          <dgm:presOf/>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w" val="250"/>
                <dgm:constr type="h" val="250"/>
                <dgm:constr type="l" for="ch" forName="textBox1" refType="w" fact="0.43525"/>
                <dgm:constr type="t" for="ch" forName="textBox1" refType="h" fact="0.41625"/>
                <dgm:constr type="w" for="ch" forName="textBox1" refType="w" fact="0.4"/>
                <dgm:constr type="h" for="ch" forName="textBox1" refType="h" fact="0.4"/>
                <dgm:constr type="ctrX" for="ch" forName="bullet1" refType="l" refFor="ch" refForName="textBox1"/>
                <dgm:constr type="ctrY" for="ch" forName="bullet1" refType="t" refFor="ch" refForName="textBox1"/>
                <dgm:constr type="w" for="ch" forName="bullet1" refType="w" fact="0.0325"/>
                <dgm:constr type="h" for="ch" forName="bullet1" refType="w" refFor="ch" refForName="bullet1"/>
                <dgm:constr type="primFontSz" for="ch" ptType="node" val="36"/>
                <dgm:constr type="primFontSz" for="ch" ptType="node" op="equ"/>
              </dgm:constrLst>
              <dgm:forEach name="Name5" axis="ch" ptType="node" cnt="1">
                <dgm:layoutNode name="textBox1"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1" styleLbl="node1">
                  <dgm:alg type="sp"/>
                  <dgm:shape xmlns:r="http://schemas.openxmlformats.org/officeDocument/2006/relationships" type="ellipse" r:blip="">
                    <dgm:adjLst/>
                  </dgm:shape>
                  <dgm:presOf/>
                  <dgm:constr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onstrLst>
                <dgm:constr type="w" val="250"/>
                <dgm:constr type="h" val="250"/>
                <dgm:constr type="l" for="ch" forName="textBox2a" refType="w" fact="0.2735"/>
                <dgm:constr type="t" for="ch" forName="textBox2a" refType="h" fact="0.5565"/>
                <dgm:constr type="w" for="ch" forName="textBox2a" refType="w" fact="0.325"/>
                <dgm:constr type="h" for="ch" forName="textBox2a" refType="h" fact="0.4"/>
                <dgm:constr type="ctrX" for="ch" forName="bullet2a" refType="l" refFor="ch" refForName="textBox2a"/>
                <dgm:constr type="ctrY" for="ch" forName="bullet2a" refType="t" refFor="ch" refForName="textBox2a"/>
                <dgm:constr type="w" for="ch" forName="bullet2a" refType="w" fact="0.025"/>
                <dgm:constr type="h" for="ch" forName="bullet2a" refType="w" refFor="ch" refForName="bullet2a"/>
                <dgm:constr type="l" for="ch" forName="textBox2b" refType="w" fact="0.6145"/>
                <dgm:constr type="t" for="ch" forName="textBox2b" refType="h" fact="0.3085"/>
                <dgm:constr type="w" for="ch" forName="textBox2b" refType="w" fact="0.325"/>
                <dgm:constr type="h" for="ch" forName="textBox2b" refType="h" fact="0.4"/>
                <dgm:constr type="ctrX" for="ch" forName="bullet2b" refType="l" refFor="ch" refForName="textBox2b"/>
                <dgm:constr type="ctrY" for="ch" forName="bullet2b" refType="t" refFor="ch" refForName="textBox2b"/>
                <dgm:constr type="w" for="ch" forName="bullet2b" refType="w" fact="0.035"/>
                <dgm:constr type="h" for="ch" forName="bullet2b" refType="w" refFor="ch" refForName="bullet2b"/>
                <dgm:constr type="primFontSz" for="ch" ptType="node" val="36"/>
                <dgm:constr type="primFontSz" for="ch" ptType="node" op="equ"/>
              </dgm:constrLst>
              <dgm:forEach name="Name7" axis="ch" ptType="node" cnt="1">
                <dgm:layoutNode name="textBox2a"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2a" styleLbl="node1">
                  <dgm:alg type="sp"/>
                  <dgm:shape xmlns:r="http://schemas.openxmlformats.org/officeDocument/2006/relationships" type="ellipse" r:blip="">
                    <dgm:adjLst/>
                  </dgm:shape>
                  <dgm:presOf/>
                </dgm:layoutNode>
              </dgm:forEach>
              <dgm:forEach name="Name8" axis="ch" ptType="node" st="2" cnt="1">
                <dgm:layoutNode name="textBox2b"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2b" styleLbl="node1">
                  <dgm:alg type="sp"/>
                  <dgm:shape xmlns:r="http://schemas.openxmlformats.org/officeDocument/2006/relationships" type="ellipse" r:blip="">
                    <dgm:adjLst/>
                  </dgm:shape>
                  <dgm:presOf/>
                </dgm:layoutNode>
              </dgm:forEach>
            </dgm:layoutNode>
          </dgm:if>
          <dgm:if name="Name9" axis="ch" ptType="node" func="cnt" op="equ" val="3">
            <dgm:layoutNode name="arrowDiagram3">
              <dgm:alg type="composite">
                <dgm:param type="vertAlign" val="none"/>
                <dgm:param type="horzAlign" val="none"/>
              </dgm:alg>
              <dgm:shape xmlns:r="http://schemas.openxmlformats.org/officeDocument/2006/relationships" r:blip="">
                <dgm:adjLst/>
              </dgm:shape>
              <dgm:presOf/>
              <dgm:constrLst>
                <dgm:constr type="w" val="250"/>
                <dgm:constr type="h" val="250"/>
                <dgm:constr type="l" for="ch" forName="textBox3a" refType="w" fact="0.176"/>
                <dgm:constr type="t" for="ch" forName="textBox3a" refType="h" fact="0.668"/>
                <dgm:constr type="w" for="ch" forName="textBox3a" refType="w" fact="0.25"/>
                <dgm:constr type="h" for="ch" forName="textBox3a" refType="h" fact="0.26"/>
                <dgm:constr type="ctrX" for="ch" forName="bullet3a" refType="l" refFor="ch" refForName="textBox3a"/>
                <dgm:constr type="ctrY" for="ch" forName="bullet3a" refType="t" refFor="ch" refForName="textBox3a"/>
                <dgm:constr type="w" for="ch" forName="bullet3a" refType="w" fact="0.02"/>
                <dgm:constr type="h" for="ch" forName="bullet3a" refType="w" refFor="ch" refForName="bullet3a"/>
                <dgm:constr type="l" for="ch" forName="textBox3b" refType="w" fact="0.43525"/>
                <dgm:constr type="t" for="ch" forName="textBox3b" refType="h" fact="0.41625"/>
                <dgm:constr type="w" for="ch" forName="textBox3b" refType="w" fact="0.25"/>
                <dgm:constr type="h" for="ch" forName="textBox3b" refType="h" fact="0.26"/>
                <dgm:constr type="ctrX" for="ch" forName="bullet3b" refType="l" refFor="ch" refForName="textBox3b"/>
                <dgm:constr type="ctrY" for="ch" forName="bullet3b" refType="t" refFor="ch" refForName="textBox3b"/>
                <dgm:constr type="w" for="ch" forName="bullet3b" refType="w" fact="0.0325"/>
                <dgm:constr type="h" for="ch" forName="bullet3b" refType="w" refFor="ch" refForName="bullet3b"/>
                <dgm:constr type="l" for="ch" forName="textBox3c" refType="w" fact="0.73675"/>
                <dgm:constr type="t" for="ch" forName="textBox3c" refType="h" fact="0.25475"/>
                <dgm:constr type="w" for="ch" forName="textBox3c" refType="w" fact="0.25"/>
                <dgm:constr type="h" for="ch" forName="textBox3c" refType="h" fact="0.26"/>
                <dgm:constr type="ctrX" for="ch" forName="bullet3c" refType="l" refFor="ch" refForName="textBox3c"/>
                <dgm:constr type="ctrY" for="ch" forName="bullet3c" refType="t" refFor="ch" refForName="textBox3c"/>
                <dgm:constr type="w" for="ch" forName="bullet3c" refType="w" fact="0.0375"/>
                <dgm:constr type="h" for="ch" forName="bullet3c" refType="w" refFor="ch" refForName="bullet3c"/>
                <dgm:constr type="primFontSz" for="ch" ptType="node" val="36"/>
                <dgm:constr type="primFontSz" for="ch" ptType="node" op="equ"/>
              </dgm:constrLst>
              <dgm:forEach name="Name10" axis="ch" ptType="node" cnt="1">
                <dgm:layoutNode name="textBox3a"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3a" styleLbl="node1">
                  <dgm:alg type="sp"/>
                  <dgm:shape xmlns:r="http://schemas.openxmlformats.org/officeDocument/2006/relationships" type="ellipse" r:blip="">
                    <dgm:adjLst/>
                  </dgm:shape>
                  <dgm:presOf/>
                </dgm:layoutNode>
              </dgm:forEach>
              <dgm:forEach name="Name11" axis="ch" ptType="node" st="2" cnt="1">
                <dgm:layoutNode name="textBox3b"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3b" styleLbl="node1">
                  <dgm:alg type="sp"/>
                  <dgm:shape xmlns:r="http://schemas.openxmlformats.org/officeDocument/2006/relationships" type="ellipse" r:blip="">
                    <dgm:adjLst/>
                  </dgm:shape>
                  <dgm:presOf/>
                </dgm:layoutNode>
              </dgm:forEach>
              <dgm:forEach name="Name12" axis="ch" ptType="node" st="3" cnt="1">
                <dgm:layoutNode name="textBox3c"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3c" styleLbl="node1">
                  <dgm:alg type="sp"/>
                  <dgm:shape xmlns:r="http://schemas.openxmlformats.org/officeDocument/2006/relationships" type="ellipse" r:blip="">
                    <dgm:adjLst/>
                  </dgm:shape>
                  <dgm:presOf/>
                </dgm:layoutNode>
              </dgm:forEach>
            </dgm:layoutNode>
          </dgm:if>
          <dgm:if name="Name13" axis="ch" ptType="node" func="cnt" op="equ" val="4">
            <dgm:layoutNode name="arrowDiagram4">
              <dgm:alg type="composite">
                <dgm:param type="vertAlign" val="none"/>
                <dgm:param type="horzAlign" val="none"/>
              </dgm:alg>
              <dgm:shape xmlns:r="http://schemas.openxmlformats.org/officeDocument/2006/relationships" r:blip="">
                <dgm:adjLst/>
              </dgm:shape>
              <dgm:presOf/>
              <dgm:constrLst>
                <dgm:constr type="w" val="250"/>
                <dgm:constr type="h" val="250"/>
                <dgm:constr type="l" for="ch" forName="textBox4a" refType="w" fact="0.139"/>
                <dgm:constr type="t" for="ch" forName="textBox4a" refType="h" fact="0.72"/>
                <dgm:constr type="w" for="ch" forName="textBox4a" refType="w" fact="0.175"/>
                <dgm:constr type="h" for="ch" forName="textBox4a" refType="h" fact="0.26"/>
                <dgm:constr type="ctrX" for="ch" forName="bullet4a" refType="l" refFor="ch" refForName="textBox4a"/>
                <dgm:constr type="ctrY" for="ch" forName="bullet4a" refType="t" refFor="ch" refForName="textBox4a"/>
                <dgm:constr type="w" for="ch" forName="bullet4a" refType="w" fact="0.02"/>
                <dgm:constr type="h" for="ch" forName="bullet4a" refType="w" refFor="ch" refForName="bullet4a"/>
                <dgm:constr type="l" for="ch" forName="textBox4b" refType="w" fact="0.33075"/>
                <dgm:constr type="t" for="ch" forName="textBox4b" refType="h" fact="0.49775"/>
                <dgm:constr type="w" for="ch" forName="textBox4b" refType="w" fact="0.175"/>
                <dgm:constr type="h" for="ch" forName="textBox4b" refType="h" fact="0.26"/>
                <dgm:constr type="ctrX" for="ch" forName="bullet4b" refType="l" refFor="ch" refForName="textBox4b"/>
                <dgm:constr type="ctrY" for="ch" forName="bullet4b" refType="t" refFor="ch" refForName="textBox4b"/>
                <dgm:constr type="w" for="ch" forName="bullet4b" refType="w" fact="0.0275"/>
                <dgm:constr type="h" for="ch" forName="bullet4b" refType="w" refFor="ch" refForName="bullet4b"/>
                <dgm:constr type="l" for="ch" forName="textBox4c" refType="w" fact="0.55925"/>
                <dgm:constr type="t" for="ch" forName="textBox4c" refType="h" fact="0.33325"/>
                <dgm:constr type="w" for="ch" forName="textBox4c" refType="w" fact="0.175"/>
                <dgm:constr type="h" for="ch" forName="textBox4c" refType="h" fact="0.26"/>
                <dgm:constr type="ctrX" for="ch" forName="bullet4c" refType="l" refFor="ch" refForName="textBox4c"/>
                <dgm:constr type="ctrY" for="ch" forName="bullet4c" refType="t" refFor="ch" refForName="textBox4c"/>
                <dgm:constr type="w" for="ch" forName="bullet4c" refType="w" fact="0.0325"/>
                <dgm:constr type="h" for="ch" forName="bullet4c" refType="w" refFor="ch" refForName="bullet4c"/>
                <dgm:constr type="l" for="ch" forName="textBox4d" refType="w" fact="0.79675"/>
                <dgm:constr type="t" for="ch" forName="textBox4d" refType="h" fact="0.23575"/>
                <dgm:constr type="w" for="ch" forName="textBox4d" refType="w" fact="0.175"/>
                <dgm:constr type="h" for="ch" forName="textBox4d" refType="h" fact="0.26"/>
                <dgm:constr type="ctrX" for="ch" forName="bullet4d" refType="l" refFor="ch" refForName="textBox4d"/>
                <dgm:constr type="ctrY" for="ch" forName="bullet4d" refType="t" refFor="ch" refForName="textBox4d"/>
                <dgm:constr type="w" for="ch" forName="bullet4d" refType="w" fact="0.0375"/>
                <dgm:constr type="h" for="ch" forName="bullet4d" refType="w" refFor="ch" refForName="bullet4d"/>
                <dgm:constr type="primFontSz" for="ch" ptType="node" val="36"/>
                <dgm:constr type="primFontSz" for="ch" ptType="node" op="equ"/>
              </dgm:constrLst>
              <dgm:forEach name="Name14" axis="ch" ptType="node" cnt="1">
                <dgm:layoutNode name="textBox4a"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4a" styleLbl="node1">
                  <dgm:alg type="sp"/>
                  <dgm:shape xmlns:r="http://schemas.openxmlformats.org/officeDocument/2006/relationships" type="ellipse" r:blip="">
                    <dgm:adjLst/>
                  </dgm:shape>
                  <dgm:presOf/>
                </dgm:layoutNode>
              </dgm:forEach>
              <dgm:forEach name="Name15" axis="ch" ptType="node" st="2" cnt="1">
                <dgm:layoutNode name="textBox4b"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4b" styleLbl="node1">
                  <dgm:alg type="sp"/>
                  <dgm:shape xmlns:r="http://schemas.openxmlformats.org/officeDocument/2006/relationships" type="ellipse" r:blip="">
                    <dgm:adjLst/>
                  </dgm:shape>
                  <dgm:presOf/>
                </dgm:layoutNode>
              </dgm:forEach>
              <dgm:forEach name="Name16" axis="ch" ptType="node" st="3" cnt="1">
                <dgm:layoutNode name="textBox4c"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4c" styleLbl="node1">
                  <dgm:alg type="sp"/>
                  <dgm:shape xmlns:r="http://schemas.openxmlformats.org/officeDocument/2006/relationships" type="ellipse" r:blip="">
                    <dgm:adjLst/>
                  </dgm:shape>
                  <dgm:presOf/>
                </dgm:layoutNode>
              </dgm:forEach>
              <dgm:forEach name="Name17" axis="ch" ptType="node" st="4" cnt="1">
                <dgm:layoutNode name="textBox4d"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4d" styleLbl="node1">
                  <dgm:alg type="sp"/>
                  <dgm:shape xmlns:r="http://schemas.openxmlformats.org/officeDocument/2006/relationships" type="ellipse" r:blip="">
                    <dgm:adjLst/>
                  </dgm:shape>
                  <dgm:presOf/>
                </dgm:layoutNode>
              </dgm:forEach>
            </dgm:layoutNode>
          </dgm:if>
          <dgm:else name="Name18">
            <dgm:layoutNode name="arrowDiagram5">
              <dgm:alg type="composite">
                <dgm:param type="vertAlign" val="none"/>
                <dgm:param type="horzAlign" val="none"/>
              </dgm:alg>
              <dgm:shape xmlns:r="http://schemas.openxmlformats.org/officeDocument/2006/relationships" r:blip="">
                <dgm:adjLst/>
              </dgm:shape>
              <dgm:presOf/>
              <dgm:constrLst>
                <dgm:constr type="w" val="250"/>
                <dgm:constr type="h" val="250"/>
                <dgm:constr type="l" for="ch" forName="textBox5a" refType="w" fact="0.139"/>
                <dgm:constr type="t" for="ch" forName="textBox5a" refType="h" fact="0.72"/>
                <dgm:constr type="w" for="ch" forName="textBox5a" refType="w" fact="0.125"/>
                <dgm:constr type="h" for="ch" forName="textBox5a" refType="h" fact="0.26"/>
                <dgm:constr type="ctrX" for="ch" forName="bullet5a" refType="l" refFor="ch" refForName="textBox5a"/>
                <dgm:constr type="ctrY" for="ch" forName="bullet5a" refType="t" refFor="ch" refForName="textBox5a"/>
                <dgm:constr type="w" for="ch" forName="bullet5a" refType="w" fact="0.02"/>
                <dgm:constr type="h" for="ch" forName="bullet5a" refType="w" refFor="ch" refForName="bullet5a"/>
                <dgm:constr type="l" for="ch" forName="textBox5b" refType="w" fact="0.2735"/>
                <dgm:constr type="t" for="ch" forName="textBox5b" refType="h" fact="0.5565"/>
                <dgm:constr type="w" for="ch" forName="textBox5b" refType="w" fact="0.125"/>
                <dgm:constr type="h" for="ch" forName="textBox5b" refType="h" fact="0.26"/>
                <dgm:constr type="ctrX" for="ch" forName="bullet5b" refType="l" refFor="ch" refForName="textBox5b"/>
                <dgm:constr type="ctrY" for="ch" forName="bullet5b" refType="t" refFor="ch" refForName="textBox5b"/>
                <dgm:constr type="w" for="ch" forName="bullet5b" refType="w" fact="0.025"/>
                <dgm:constr type="h" for="ch" forName="bullet5b" refType="w" refFor="ch" refForName="bullet5b"/>
                <dgm:constr type="l" for="ch" forName="textBox5c" refType="w" fact="0.43525"/>
                <dgm:constr type="t" for="ch" forName="textBox5c" refType="h" fact="0.41625"/>
                <dgm:constr type="w" for="ch" forName="textBox5c" refType="w" fact="0.125"/>
                <dgm:constr type="h" for="ch" forName="textBox5c" refType="h" fact="0.26"/>
                <dgm:constr type="ctrX" for="ch" forName="bullet5c" refType="l" refFor="ch" refForName="textBox5c"/>
                <dgm:constr type="ctrY" for="ch" forName="bullet5c" refType="t" refFor="ch" refForName="textBox5c"/>
                <dgm:constr type="w" for="ch" forName="bullet5c" refType="w" fact="0.0325"/>
                <dgm:constr type="h" for="ch" forName="bullet5c" refType="w" refFor="ch" refForName="bullet5c"/>
                <dgm:constr type="l" for="ch" forName="textBox5d" refType="w" fact="0.6145"/>
                <dgm:constr type="t" for="ch" forName="textBox5d" refType="h" fact="0.3085"/>
                <dgm:constr type="w" for="ch" forName="textBox5d" refType="w" fact="0.125"/>
                <dgm:constr type="h" for="ch" forName="textBox5d" refType="h" fact="0.26"/>
                <dgm:constr type="ctrX" for="ch" forName="bullet5d" refType="l" refFor="ch" refForName="textBox5d"/>
                <dgm:constr type="ctrY" for="ch" forName="bullet5d" refType="t" refFor="ch" refForName="textBox5d"/>
                <dgm:constr type="w" for="ch" forName="bullet5d" refType="w" fact="0.035"/>
                <dgm:constr type="h" for="ch" forName="bullet5d" refType="w" refFor="ch" refForName="bullet5d"/>
                <dgm:constr type="l" for="ch" forName="textBox5e" refType="w" fact="0.79675"/>
                <dgm:constr type="t" for="ch" forName="textBox5e" refType="h" fact="0.23575"/>
                <dgm:constr type="w" for="ch" forName="textBox5e" refType="w" fact="0.125"/>
                <dgm:constr type="h" for="ch" forName="textBox5e" refType="h" fact="0.26"/>
                <dgm:constr type="ctrX" for="ch" forName="bullet5e" refType="l" refFor="ch" refForName="textBox5e"/>
                <dgm:constr type="ctrY" for="ch" forName="bullet5e" refType="t" refFor="ch" refForName="textBox5e"/>
                <dgm:constr type="w" for="ch" forName="bullet5e" refType="w" fact="0.0375"/>
                <dgm:constr type="h" for="ch" forName="bullet5e" refType="w" refFor="ch" refForName="bullet5e"/>
                <dgm:constr type="primFontSz" for="ch" ptType="node" val="36"/>
                <dgm:constr type="primFontSz" for="ch" ptType="node" op="equ"/>
              </dgm:constrLst>
              <dgm:forEach name="Name19" axis="ch" ptType="node" cnt="1">
                <dgm:layoutNode name="textBox5a"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5a" styleLbl="node1">
                  <dgm:alg type="sp"/>
                  <dgm:shape xmlns:r="http://schemas.openxmlformats.org/officeDocument/2006/relationships" type="ellipse" r:blip="">
                    <dgm:adjLst/>
                  </dgm:shape>
                  <dgm:presOf/>
                </dgm:layoutNode>
              </dgm:forEach>
              <dgm:forEach name="Name20" axis="ch" ptType="node" st="2" cnt="1">
                <dgm:layoutNode name="textBox5b"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5b" styleLbl="node1">
                  <dgm:alg type="sp"/>
                  <dgm:shape xmlns:r="http://schemas.openxmlformats.org/officeDocument/2006/relationships" type="ellipse" r:blip="">
                    <dgm:adjLst/>
                  </dgm:shape>
                  <dgm:presOf/>
                </dgm:layoutNode>
              </dgm:forEach>
              <dgm:forEach name="Name21" axis="ch" ptType="node" st="3" cnt="1">
                <dgm:layoutNode name="textBox5c"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5c" styleLbl="node1">
                  <dgm:alg type="sp"/>
                  <dgm:shape xmlns:r="http://schemas.openxmlformats.org/officeDocument/2006/relationships" type="ellipse" r:blip="">
                    <dgm:adjLst/>
                  </dgm:shape>
                  <dgm:presOf/>
                </dgm:layoutNode>
              </dgm:forEach>
              <dgm:forEach name="Name22" axis="ch" ptType="node" st="4" cnt="1">
                <dgm:layoutNode name="textBox5d"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5d" styleLbl="node1">
                  <dgm:alg type="sp"/>
                  <dgm:shape xmlns:r="http://schemas.openxmlformats.org/officeDocument/2006/relationships" type="ellipse" r:blip="">
                    <dgm:adjLst/>
                  </dgm:shape>
                  <dgm:presOf/>
                </dgm:layoutNode>
              </dgm:forEach>
              <dgm:forEach name="Name23" axis="ch" ptType="node" st="5" cnt="1">
                <dgm:layoutNode name="textBox5e" styleLbl="revTx">
                  <dgm:varLst>
                    <dgm:bulletEnabled val="1"/>
                  </dgm:varLst>
                  <dgm:alg type="tx">
                    <dgm:param type="txAnchorVert" val="t"/>
                    <dgm:param type="parTxLTRAlign" val="l"/>
                  </dgm:alg>
                  <dgm:shape xmlns:r="http://schemas.openxmlformats.org/officeDocument/2006/relationships" type="rect" r:blip="">
                    <dgm:adjLst/>
                  </dgm:shape>
                  <dgm:presOf axis="desOrSelf" ptType="node"/>
                  <dgm:constrLst>
                    <dgm:constr type="w" val="250"/>
                    <dgm:constr type="h" val="250"/>
                    <dgm:constr type="primFontSz" val="36"/>
                  </dgm:constrLst>
                  <dgm:ruleLst>
                    <dgm:rule type="primFontSz" val="2" fact="NaN" max="NaN"/>
                  </dgm:ruleLst>
                </dgm:layoutNode>
                <dgm:layoutNode name="bullet5e" styleLbl="node1">
                  <dgm:alg type="sp"/>
                  <dgm:shape xmlns:r="http://schemas.openxmlformats.org/officeDocument/2006/relationships" type="ellipse" r:blip="">
                    <dgm:adjLst/>
                  </dgm:shape>
                  <dgm:presOf/>
                </dgm:layoutNode>
              </dgm:forEach>
            </dgm:layoutNode>
          </dgm:else>
        </dgm:choose>
      </dgm:if>
      <dgm:else name="Name2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8">
  <dgm:title val="Simple 2"/>
  <dgm:desc val="Simple 2"/>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8">
  <dgm:title val="Simple 2"/>
  <dgm:desc val="Simple 2"/>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8">
  <dgm:title val="Simple 2"/>
  <dgm:desc val="Simple 2"/>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9408A27-BB00-4703-A73E-364CE8DB2DE7}"/>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Times" charset="0"/>
              </a:defRPr>
            </a:lvl1pPr>
          </a:lstStyle>
          <a:p>
            <a:pPr>
              <a:defRPr/>
            </a:pPr>
            <a:endParaRPr lang="en-US"/>
          </a:p>
        </p:txBody>
      </p:sp>
      <p:sp>
        <p:nvSpPr>
          <p:cNvPr id="6147" name="Rectangle 3">
            <a:extLst>
              <a:ext uri="{FF2B5EF4-FFF2-40B4-BE49-F238E27FC236}">
                <a16:creationId xmlns:a16="http://schemas.microsoft.com/office/drawing/2014/main" id="{22367936-D938-4F03-8ECC-DEF22D5E8277}"/>
              </a:ext>
            </a:extLst>
          </p:cNvPr>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Times" charset="0"/>
              </a:defRPr>
            </a:lvl1pPr>
          </a:lstStyle>
          <a:p>
            <a:pPr>
              <a:defRPr/>
            </a:pPr>
            <a:endParaRPr lang="en-US"/>
          </a:p>
        </p:txBody>
      </p:sp>
      <p:sp>
        <p:nvSpPr>
          <p:cNvPr id="6148" name="Rectangle 4">
            <a:extLst>
              <a:ext uri="{FF2B5EF4-FFF2-40B4-BE49-F238E27FC236}">
                <a16:creationId xmlns:a16="http://schemas.microsoft.com/office/drawing/2014/main" id="{F8072936-365F-46FC-BB35-15570C5AF685}"/>
              </a:ext>
            </a:extLst>
          </p:cNvPr>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Times" charset="0"/>
              </a:defRPr>
            </a:lvl1pPr>
          </a:lstStyle>
          <a:p>
            <a:pPr>
              <a:defRPr/>
            </a:pPr>
            <a:endParaRPr lang="en-US"/>
          </a:p>
        </p:txBody>
      </p:sp>
      <p:sp>
        <p:nvSpPr>
          <p:cNvPr id="6149" name="Rectangle 5">
            <a:extLst>
              <a:ext uri="{FF2B5EF4-FFF2-40B4-BE49-F238E27FC236}">
                <a16:creationId xmlns:a16="http://schemas.microsoft.com/office/drawing/2014/main" id="{171012F4-F8A5-412C-A9B5-16CEB75068BB}"/>
              </a:ext>
            </a:extLst>
          </p:cNvPr>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5CA88AE4-6754-437C-A98B-389A0FD3CE0C}" type="slidenum">
              <a:rPr lang="en-US" altLang="es-CR"/>
              <a:pPr>
                <a:defRPr/>
              </a:pPr>
              <a:t>‹Nº›</a:t>
            </a:fld>
            <a:endParaRPr lang="en-US" altLang="es-C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433FAFF-BC87-476A-833D-23B7D7139B2C}"/>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Times" charset="0"/>
              </a:defRPr>
            </a:lvl1pPr>
          </a:lstStyle>
          <a:p>
            <a:pPr>
              <a:defRPr/>
            </a:pPr>
            <a:endParaRPr lang="en-US"/>
          </a:p>
        </p:txBody>
      </p:sp>
      <p:sp>
        <p:nvSpPr>
          <p:cNvPr id="9219" name="Rectangle 3">
            <a:extLst>
              <a:ext uri="{FF2B5EF4-FFF2-40B4-BE49-F238E27FC236}">
                <a16:creationId xmlns:a16="http://schemas.microsoft.com/office/drawing/2014/main" id="{5E41D037-8F4C-4530-9055-596D37EA3A15}"/>
              </a:ext>
            </a:extLst>
          </p:cNvPr>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Times" charset="0"/>
              </a:defRPr>
            </a:lvl1pPr>
          </a:lstStyle>
          <a:p>
            <a:pPr>
              <a:defRPr/>
            </a:pPr>
            <a:endParaRPr lang="en-US"/>
          </a:p>
        </p:txBody>
      </p:sp>
      <p:sp>
        <p:nvSpPr>
          <p:cNvPr id="4100" name="Rectangle 4">
            <a:extLst>
              <a:ext uri="{FF2B5EF4-FFF2-40B4-BE49-F238E27FC236}">
                <a16:creationId xmlns:a16="http://schemas.microsoft.com/office/drawing/2014/main" id="{140566A3-ED49-41D7-9E14-90B500BD455A}"/>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a:extLst>
              <a:ext uri="{FF2B5EF4-FFF2-40B4-BE49-F238E27FC236}">
                <a16:creationId xmlns:a16="http://schemas.microsoft.com/office/drawing/2014/main" id="{A4E87290-2B9F-4AFA-94B5-2DDFE343BD1A}"/>
              </a:ext>
            </a:extLst>
          </p:cNvPr>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a:extLst>
              <a:ext uri="{FF2B5EF4-FFF2-40B4-BE49-F238E27FC236}">
                <a16:creationId xmlns:a16="http://schemas.microsoft.com/office/drawing/2014/main" id="{3A37B9E2-7FE7-4338-82F4-5A1F0C1EB66A}"/>
              </a:ext>
            </a:extLst>
          </p:cNvPr>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Times" charset="0"/>
              </a:defRPr>
            </a:lvl1pPr>
          </a:lstStyle>
          <a:p>
            <a:pPr>
              <a:defRPr/>
            </a:pPr>
            <a:endParaRPr lang="en-US"/>
          </a:p>
        </p:txBody>
      </p:sp>
      <p:sp>
        <p:nvSpPr>
          <p:cNvPr id="9223" name="Rectangle 7">
            <a:extLst>
              <a:ext uri="{FF2B5EF4-FFF2-40B4-BE49-F238E27FC236}">
                <a16:creationId xmlns:a16="http://schemas.microsoft.com/office/drawing/2014/main" id="{273B13D0-836A-49D4-AC1E-92F5AD449E99}"/>
              </a:ext>
            </a:extLst>
          </p:cNvPr>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77116942-324A-4791-A438-376B18910926}" type="slidenum">
              <a:rPr lang="en-US" altLang="es-CR"/>
              <a:pPr>
                <a:defRPr/>
              </a:pPr>
              <a:t>‹Nº›</a:t>
            </a:fld>
            <a:endParaRPr lang="en-US" altLang="es-C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Osaka" charset="-128"/>
        <a:cs typeface="+mn-cs"/>
      </a:defRPr>
    </a:lvl1pPr>
    <a:lvl2pPr marL="457200" algn="l" rtl="0" eaLnBrk="0" fontAlgn="base" hangingPunct="0">
      <a:spcBef>
        <a:spcPct val="30000"/>
      </a:spcBef>
      <a:spcAft>
        <a:spcPct val="0"/>
      </a:spcAft>
      <a:defRPr sz="1200" kern="1200">
        <a:solidFill>
          <a:schemeClr val="tx1"/>
        </a:solidFill>
        <a:latin typeface="Times" charset="0"/>
        <a:ea typeface="Osaka"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Osaka"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Osaka"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Osaka"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DB037600-A3E4-49EF-99E3-0DA26C0086A4}"/>
              </a:ext>
            </a:extLst>
          </p:cNvPr>
          <p:cNvSpPr>
            <a:spLocks noGrp="1" noRot="1" noChangeAspect="1" noTextEdit="1"/>
          </p:cNvSpPr>
          <p:nvPr>
            <p:ph type="sldImg"/>
          </p:nvPr>
        </p:nvSpPr>
        <p:spPr>
          <a:ln/>
        </p:spPr>
      </p:sp>
      <p:sp>
        <p:nvSpPr>
          <p:cNvPr id="12291" name="Rectangle 3">
            <a:extLst>
              <a:ext uri="{FF2B5EF4-FFF2-40B4-BE49-F238E27FC236}">
                <a16:creationId xmlns:a16="http://schemas.microsoft.com/office/drawing/2014/main" id="{AA264597-D110-42D1-8B6F-6F193C095A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12292" name="Rectangle 4">
            <a:extLst>
              <a:ext uri="{FF2B5EF4-FFF2-40B4-BE49-F238E27FC236}">
                <a16:creationId xmlns:a16="http://schemas.microsoft.com/office/drawing/2014/main" id="{0A5EACC7-D260-490C-8F11-E10F07AFFBF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9CC3873F-8054-4F80-A28D-3254D28A7635}" type="datetime1">
              <a:rPr lang="es-ES" altLang="es-CR" sz="1200" smtClean="0"/>
              <a:pPr/>
              <a:t>27/06/2022</a:t>
            </a:fld>
            <a:endParaRPr lang="es-ES" altLang="es-CR" sz="1200"/>
          </a:p>
        </p:txBody>
      </p:sp>
      <p:sp>
        <p:nvSpPr>
          <p:cNvPr id="12293" name="Rectangle 5">
            <a:extLst>
              <a:ext uri="{FF2B5EF4-FFF2-40B4-BE49-F238E27FC236}">
                <a16:creationId xmlns:a16="http://schemas.microsoft.com/office/drawing/2014/main" id="{7A20A8A6-ADF5-45F2-A853-A71B0201518E}"/>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
        <p:nvSpPr>
          <p:cNvPr id="12294" name="Rectangle 6">
            <a:extLst>
              <a:ext uri="{FF2B5EF4-FFF2-40B4-BE49-F238E27FC236}">
                <a16:creationId xmlns:a16="http://schemas.microsoft.com/office/drawing/2014/main" id="{B3044789-D06D-400F-BE72-76DDB78345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232AA226-94D5-4687-8B84-95D561217BDA}" type="slidenum">
              <a:rPr lang="es-ES" altLang="es-CR" sz="1200" smtClean="0"/>
              <a:pPr/>
              <a:t>3</a:t>
            </a:fld>
            <a:endParaRPr lang="es-ES" altLang="es-CR" sz="1200"/>
          </a:p>
        </p:txBody>
      </p:sp>
      <p:sp>
        <p:nvSpPr>
          <p:cNvPr id="12295" name="Rectangle 7">
            <a:extLst>
              <a:ext uri="{FF2B5EF4-FFF2-40B4-BE49-F238E27FC236}">
                <a16:creationId xmlns:a16="http://schemas.microsoft.com/office/drawing/2014/main" id="{6BBBA514-9300-4498-8734-705990C02C88}"/>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8D94AED2-0D2F-4A18-B432-16D81017A95B}"/>
              </a:ext>
            </a:extLst>
          </p:cNvPr>
          <p:cNvSpPr>
            <a:spLocks noGrp="1" noRot="1" noChangeAspect="1" noTextEdit="1"/>
          </p:cNvSpPr>
          <p:nvPr>
            <p:ph type="sldImg"/>
          </p:nvPr>
        </p:nvSpPr>
        <p:spPr>
          <a:ln/>
        </p:spPr>
      </p:sp>
      <p:sp>
        <p:nvSpPr>
          <p:cNvPr id="31747" name="Rectangle 3">
            <a:extLst>
              <a:ext uri="{FF2B5EF4-FFF2-40B4-BE49-F238E27FC236}">
                <a16:creationId xmlns:a16="http://schemas.microsoft.com/office/drawing/2014/main" id="{C5AA80CC-5FD2-47D5-836C-557011EAF7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31748" name="Rectangle 4">
            <a:extLst>
              <a:ext uri="{FF2B5EF4-FFF2-40B4-BE49-F238E27FC236}">
                <a16:creationId xmlns:a16="http://schemas.microsoft.com/office/drawing/2014/main" id="{BFC647FB-A0AF-4A7F-84D7-23440B854E3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85BC5461-F4DD-4832-A0BB-0998DED53E81}" type="datetime1">
              <a:rPr lang="es-ES" altLang="es-CR" sz="1200" smtClean="0">
                <a:solidFill>
                  <a:srgbClr val="000000"/>
                </a:solidFill>
              </a:rPr>
              <a:pPr/>
              <a:t>27/06/2022</a:t>
            </a:fld>
            <a:endParaRPr lang="es-ES" altLang="es-CR" sz="1200">
              <a:solidFill>
                <a:srgbClr val="000000"/>
              </a:solidFill>
            </a:endParaRPr>
          </a:p>
        </p:txBody>
      </p:sp>
      <p:sp>
        <p:nvSpPr>
          <p:cNvPr id="31749" name="Rectangle 5">
            <a:extLst>
              <a:ext uri="{FF2B5EF4-FFF2-40B4-BE49-F238E27FC236}">
                <a16:creationId xmlns:a16="http://schemas.microsoft.com/office/drawing/2014/main" id="{10004503-F796-48AB-806B-34B49EC680BA}"/>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
        <p:nvSpPr>
          <p:cNvPr id="31750" name="Rectangle 6">
            <a:extLst>
              <a:ext uri="{FF2B5EF4-FFF2-40B4-BE49-F238E27FC236}">
                <a16:creationId xmlns:a16="http://schemas.microsoft.com/office/drawing/2014/main" id="{AA3F2C7D-2373-43B0-94B8-4693A2C740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B458D8F6-1932-48B9-B887-6D76DC94B427}" type="slidenum">
              <a:rPr lang="es-ES" altLang="es-CR" sz="1200" smtClean="0">
                <a:solidFill>
                  <a:srgbClr val="000000"/>
                </a:solidFill>
              </a:rPr>
              <a:pPr/>
              <a:t>14</a:t>
            </a:fld>
            <a:endParaRPr lang="es-ES" altLang="es-CR" sz="1200">
              <a:solidFill>
                <a:srgbClr val="000000"/>
              </a:solidFill>
            </a:endParaRPr>
          </a:p>
        </p:txBody>
      </p:sp>
      <p:sp>
        <p:nvSpPr>
          <p:cNvPr id="31751" name="Rectangle 7">
            <a:extLst>
              <a:ext uri="{FF2B5EF4-FFF2-40B4-BE49-F238E27FC236}">
                <a16:creationId xmlns:a16="http://schemas.microsoft.com/office/drawing/2014/main" id="{DDB3C166-C52D-463A-B071-3BBCC360369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5DB2939B-6EDD-4964-8E59-C9214ECC069F}"/>
              </a:ext>
            </a:extLst>
          </p:cNvPr>
          <p:cNvSpPr>
            <a:spLocks noGrp="1" noRot="1" noChangeAspect="1" noTextEdit="1"/>
          </p:cNvSpPr>
          <p:nvPr>
            <p:ph type="sldImg"/>
          </p:nvPr>
        </p:nvSpPr>
        <p:spPr>
          <a:ln/>
        </p:spPr>
      </p:sp>
      <p:sp>
        <p:nvSpPr>
          <p:cNvPr id="33795" name="Rectangle 3">
            <a:extLst>
              <a:ext uri="{FF2B5EF4-FFF2-40B4-BE49-F238E27FC236}">
                <a16:creationId xmlns:a16="http://schemas.microsoft.com/office/drawing/2014/main" id="{3AE85202-6091-4645-97AA-2E4703217B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33796" name="Rectangle 4">
            <a:extLst>
              <a:ext uri="{FF2B5EF4-FFF2-40B4-BE49-F238E27FC236}">
                <a16:creationId xmlns:a16="http://schemas.microsoft.com/office/drawing/2014/main" id="{F404D1BE-86DA-4AC6-B72C-D7DF694DAD6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9914A366-840F-46EF-9E20-573A7943965F}" type="datetime1">
              <a:rPr lang="es-ES" altLang="es-CR" sz="1200" smtClean="0">
                <a:solidFill>
                  <a:srgbClr val="000000"/>
                </a:solidFill>
              </a:rPr>
              <a:pPr/>
              <a:t>27/06/2022</a:t>
            </a:fld>
            <a:endParaRPr lang="es-ES" altLang="es-CR" sz="1200">
              <a:solidFill>
                <a:srgbClr val="000000"/>
              </a:solidFill>
            </a:endParaRPr>
          </a:p>
        </p:txBody>
      </p:sp>
      <p:sp>
        <p:nvSpPr>
          <p:cNvPr id="33797" name="Rectangle 5">
            <a:extLst>
              <a:ext uri="{FF2B5EF4-FFF2-40B4-BE49-F238E27FC236}">
                <a16:creationId xmlns:a16="http://schemas.microsoft.com/office/drawing/2014/main" id="{4B544E5E-305D-415F-95A0-43BAFEA4F644}"/>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
        <p:nvSpPr>
          <p:cNvPr id="33798" name="Rectangle 6">
            <a:extLst>
              <a:ext uri="{FF2B5EF4-FFF2-40B4-BE49-F238E27FC236}">
                <a16:creationId xmlns:a16="http://schemas.microsoft.com/office/drawing/2014/main" id="{667CA3DF-BD46-460F-AF5D-BA52D64CF3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DFCEA2C5-15B1-46E0-8BD3-34A25CA42778}" type="slidenum">
              <a:rPr lang="es-ES" altLang="es-CR" sz="1200" smtClean="0">
                <a:solidFill>
                  <a:srgbClr val="000000"/>
                </a:solidFill>
              </a:rPr>
              <a:pPr/>
              <a:t>15</a:t>
            </a:fld>
            <a:endParaRPr lang="es-ES" altLang="es-CR" sz="1200">
              <a:solidFill>
                <a:srgbClr val="000000"/>
              </a:solidFill>
            </a:endParaRPr>
          </a:p>
        </p:txBody>
      </p:sp>
      <p:sp>
        <p:nvSpPr>
          <p:cNvPr id="33799" name="Rectangle 7">
            <a:extLst>
              <a:ext uri="{FF2B5EF4-FFF2-40B4-BE49-F238E27FC236}">
                <a16:creationId xmlns:a16="http://schemas.microsoft.com/office/drawing/2014/main" id="{D9B877F1-466F-47A3-A6B2-B0726836192A}"/>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601EF419-DEC0-422D-ADB3-DA18D4013CAA}"/>
              </a:ext>
            </a:extLst>
          </p:cNvPr>
          <p:cNvSpPr>
            <a:spLocks noGrp="1" noRot="1" noChangeAspect="1" noTextEdit="1"/>
          </p:cNvSpPr>
          <p:nvPr>
            <p:ph type="sldImg"/>
          </p:nvPr>
        </p:nvSpPr>
        <p:spPr>
          <a:ln/>
        </p:spPr>
      </p:sp>
      <p:sp>
        <p:nvSpPr>
          <p:cNvPr id="35843" name="Rectangle 3">
            <a:extLst>
              <a:ext uri="{FF2B5EF4-FFF2-40B4-BE49-F238E27FC236}">
                <a16:creationId xmlns:a16="http://schemas.microsoft.com/office/drawing/2014/main" id="{C2813559-63EF-4B5A-ACE6-187964DE1F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35844" name="Rectangle 4">
            <a:extLst>
              <a:ext uri="{FF2B5EF4-FFF2-40B4-BE49-F238E27FC236}">
                <a16:creationId xmlns:a16="http://schemas.microsoft.com/office/drawing/2014/main" id="{5758591F-8BDA-405C-B778-DBC1C538E41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A0576BCE-722C-4AF8-85D9-E9E105E46EC3}" type="datetime1">
              <a:rPr lang="es-ES" altLang="es-CR" sz="1200" smtClean="0">
                <a:solidFill>
                  <a:srgbClr val="000000"/>
                </a:solidFill>
              </a:rPr>
              <a:pPr/>
              <a:t>27/06/2022</a:t>
            </a:fld>
            <a:endParaRPr lang="es-ES" altLang="es-CR" sz="1200">
              <a:solidFill>
                <a:srgbClr val="000000"/>
              </a:solidFill>
            </a:endParaRPr>
          </a:p>
        </p:txBody>
      </p:sp>
      <p:sp>
        <p:nvSpPr>
          <p:cNvPr id="35845" name="Rectangle 5">
            <a:extLst>
              <a:ext uri="{FF2B5EF4-FFF2-40B4-BE49-F238E27FC236}">
                <a16:creationId xmlns:a16="http://schemas.microsoft.com/office/drawing/2014/main" id="{D3D2BA70-0F60-42B6-9EED-4563C15E964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
        <p:nvSpPr>
          <p:cNvPr id="35846" name="Rectangle 6">
            <a:extLst>
              <a:ext uri="{FF2B5EF4-FFF2-40B4-BE49-F238E27FC236}">
                <a16:creationId xmlns:a16="http://schemas.microsoft.com/office/drawing/2014/main" id="{5C62F509-874C-4BCB-9595-9C523B8449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A61EF9BE-60BF-488F-AF92-575A136BAE44}" type="slidenum">
              <a:rPr lang="es-ES" altLang="es-CR" sz="1200" smtClean="0">
                <a:solidFill>
                  <a:srgbClr val="000000"/>
                </a:solidFill>
              </a:rPr>
              <a:pPr/>
              <a:t>16</a:t>
            </a:fld>
            <a:endParaRPr lang="es-ES" altLang="es-CR" sz="1200">
              <a:solidFill>
                <a:srgbClr val="000000"/>
              </a:solidFill>
            </a:endParaRPr>
          </a:p>
        </p:txBody>
      </p:sp>
      <p:sp>
        <p:nvSpPr>
          <p:cNvPr id="35847" name="Rectangle 7">
            <a:extLst>
              <a:ext uri="{FF2B5EF4-FFF2-40B4-BE49-F238E27FC236}">
                <a16:creationId xmlns:a16="http://schemas.microsoft.com/office/drawing/2014/main" id="{5C41C334-DC92-459F-9F40-958F77EC215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6B1641E-68C5-43C8-B80A-17D8521DFA68}"/>
              </a:ext>
            </a:extLst>
          </p:cNvPr>
          <p:cNvSpPr>
            <a:spLocks noGrp="1" noRot="1" noChangeAspect="1" noTextEdit="1"/>
          </p:cNvSpPr>
          <p:nvPr>
            <p:ph type="sldImg"/>
          </p:nvPr>
        </p:nvSpPr>
        <p:spPr>
          <a:ln/>
        </p:spPr>
      </p:sp>
      <p:sp>
        <p:nvSpPr>
          <p:cNvPr id="37891" name="Rectangle 3">
            <a:extLst>
              <a:ext uri="{FF2B5EF4-FFF2-40B4-BE49-F238E27FC236}">
                <a16:creationId xmlns:a16="http://schemas.microsoft.com/office/drawing/2014/main" id="{EABB142B-C28F-4F60-B479-77B804F610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37892" name="Rectangle 4">
            <a:extLst>
              <a:ext uri="{FF2B5EF4-FFF2-40B4-BE49-F238E27FC236}">
                <a16:creationId xmlns:a16="http://schemas.microsoft.com/office/drawing/2014/main" id="{E7F14213-0ABC-466A-921A-D06C4A2AF91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93ADE5EB-C2A2-452F-A94E-26664AF5E35D}" type="datetime1">
              <a:rPr lang="es-ES" altLang="es-CR" sz="1200" smtClean="0">
                <a:solidFill>
                  <a:srgbClr val="000000"/>
                </a:solidFill>
              </a:rPr>
              <a:pPr/>
              <a:t>27/06/2022</a:t>
            </a:fld>
            <a:endParaRPr lang="es-ES" altLang="es-CR" sz="1200">
              <a:solidFill>
                <a:srgbClr val="000000"/>
              </a:solidFill>
            </a:endParaRPr>
          </a:p>
        </p:txBody>
      </p:sp>
      <p:sp>
        <p:nvSpPr>
          <p:cNvPr id="37893" name="Rectangle 5">
            <a:extLst>
              <a:ext uri="{FF2B5EF4-FFF2-40B4-BE49-F238E27FC236}">
                <a16:creationId xmlns:a16="http://schemas.microsoft.com/office/drawing/2014/main" id="{F6569975-55B5-4D97-A83B-782D79CBB10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
        <p:nvSpPr>
          <p:cNvPr id="37894" name="Rectangle 6">
            <a:extLst>
              <a:ext uri="{FF2B5EF4-FFF2-40B4-BE49-F238E27FC236}">
                <a16:creationId xmlns:a16="http://schemas.microsoft.com/office/drawing/2014/main" id="{6E4A51D3-6FC5-4A26-9A8F-9595F7FAFA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C915129C-428D-4B61-8E6F-9DBDB605D658}" type="slidenum">
              <a:rPr lang="es-ES" altLang="es-CR" sz="1200" smtClean="0">
                <a:solidFill>
                  <a:srgbClr val="000000"/>
                </a:solidFill>
              </a:rPr>
              <a:pPr/>
              <a:t>17</a:t>
            </a:fld>
            <a:endParaRPr lang="es-ES" altLang="es-CR" sz="1200">
              <a:solidFill>
                <a:srgbClr val="000000"/>
              </a:solidFill>
            </a:endParaRPr>
          </a:p>
        </p:txBody>
      </p:sp>
      <p:sp>
        <p:nvSpPr>
          <p:cNvPr id="37895" name="Rectangle 7">
            <a:extLst>
              <a:ext uri="{FF2B5EF4-FFF2-40B4-BE49-F238E27FC236}">
                <a16:creationId xmlns:a16="http://schemas.microsoft.com/office/drawing/2014/main" id="{654FEC21-5547-4AA0-94A0-144313E335C8}"/>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0E70F6E5-5FFA-4746-AB59-1B14246496B1}"/>
              </a:ext>
            </a:extLst>
          </p:cNvPr>
          <p:cNvSpPr>
            <a:spLocks noGrp="1" noRot="1" noChangeAspect="1" noTextEdit="1"/>
          </p:cNvSpPr>
          <p:nvPr>
            <p:ph type="sldImg"/>
          </p:nvPr>
        </p:nvSpPr>
        <p:spPr>
          <a:ln/>
        </p:spPr>
      </p:sp>
      <p:sp>
        <p:nvSpPr>
          <p:cNvPr id="39939" name="Rectangle 3">
            <a:extLst>
              <a:ext uri="{FF2B5EF4-FFF2-40B4-BE49-F238E27FC236}">
                <a16:creationId xmlns:a16="http://schemas.microsoft.com/office/drawing/2014/main" id="{F5B026C1-3ADC-4B4E-894E-7F23A600B6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39940" name="Rectangle 4">
            <a:extLst>
              <a:ext uri="{FF2B5EF4-FFF2-40B4-BE49-F238E27FC236}">
                <a16:creationId xmlns:a16="http://schemas.microsoft.com/office/drawing/2014/main" id="{74F15A3E-08CA-46CE-8DA2-575FB54245C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F68E537A-ACE7-4E2F-830E-DCFD504A1E0C}" type="datetime1">
              <a:rPr lang="es-ES" altLang="es-CR" sz="1200" smtClean="0">
                <a:solidFill>
                  <a:srgbClr val="000000"/>
                </a:solidFill>
              </a:rPr>
              <a:pPr/>
              <a:t>27/06/2022</a:t>
            </a:fld>
            <a:endParaRPr lang="es-ES" altLang="es-CR" sz="1200">
              <a:solidFill>
                <a:srgbClr val="000000"/>
              </a:solidFill>
            </a:endParaRPr>
          </a:p>
        </p:txBody>
      </p:sp>
      <p:sp>
        <p:nvSpPr>
          <p:cNvPr id="39941" name="Rectangle 5">
            <a:extLst>
              <a:ext uri="{FF2B5EF4-FFF2-40B4-BE49-F238E27FC236}">
                <a16:creationId xmlns:a16="http://schemas.microsoft.com/office/drawing/2014/main" id="{F6FDBAFC-96A2-4F5A-9731-8763959BDBB2}"/>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
        <p:nvSpPr>
          <p:cNvPr id="39942" name="Rectangle 6">
            <a:extLst>
              <a:ext uri="{FF2B5EF4-FFF2-40B4-BE49-F238E27FC236}">
                <a16:creationId xmlns:a16="http://schemas.microsoft.com/office/drawing/2014/main" id="{1522C7D6-14F3-4EE3-8696-C4856817E2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F35E5EC7-F6BC-4384-AD03-A921CB3DB3A7}" type="slidenum">
              <a:rPr lang="es-ES" altLang="es-CR" sz="1200" smtClean="0">
                <a:solidFill>
                  <a:srgbClr val="000000"/>
                </a:solidFill>
              </a:rPr>
              <a:pPr/>
              <a:t>18</a:t>
            </a:fld>
            <a:endParaRPr lang="es-ES" altLang="es-CR" sz="1200">
              <a:solidFill>
                <a:srgbClr val="000000"/>
              </a:solidFill>
            </a:endParaRPr>
          </a:p>
        </p:txBody>
      </p:sp>
      <p:sp>
        <p:nvSpPr>
          <p:cNvPr id="39943" name="Rectangle 7">
            <a:extLst>
              <a:ext uri="{FF2B5EF4-FFF2-40B4-BE49-F238E27FC236}">
                <a16:creationId xmlns:a16="http://schemas.microsoft.com/office/drawing/2014/main" id="{FDEC4280-324F-4C0A-B187-38F40BD711D0}"/>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967D4F0D-94D9-4D07-B928-DD62321A1698}"/>
              </a:ext>
            </a:extLst>
          </p:cNvPr>
          <p:cNvSpPr>
            <a:spLocks noGrp="1" noRot="1" noChangeAspect="1" noTextEdit="1"/>
          </p:cNvSpPr>
          <p:nvPr>
            <p:ph type="sldImg"/>
          </p:nvPr>
        </p:nvSpPr>
        <p:spPr>
          <a:ln/>
        </p:spPr>
      </p:sp>
      <p:sp>
        <p:nvSpPr>
          <p:cNvPr id="41987" name="Rectangle 3">
            <a:extLst>
              <a:ext uri="{FF2B5EF4-FFF2-40B4-BE49-F238E27FC236}">
                <a16:creationId xmlns:a16="http://schemas.microsoft.com/office/drawing/2014/main" id="{58B1CB8E-5718-401B-ADCB-16AB3DDD499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41988" name="Rectangle 4">
            <a:extLst>
              <a:ext uri="{FF2B5EF4-FFF2-40B4-BE49-F238E27FC236}">
                <a16:creationId xmlns:a16="http://schemas.microsoft.com/office/drawing/2014/main" id="{A5455B15-E08F-4FBE-9D98-1EC64A94C90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9582FBAA-78E8-4859-BACF-46AAD2C11265}" type="datetime1">
              <a:rPr lang="es-ES" altLang="es-CR" sz="1200" smtClean="0">
                <a:solidFill>
                  <a:srgbClr val="000000"/>
                </a:solidFill>
              </a:rPr>
              <a:pPr/>
              <a:t>27/06/2022</a:t>
            </a:fld>
            <a:endParaRPr lang="es-ES" altLang="es-CR" sz="1200">
              <a:solidFill>
                <a:srgbClr val="000000"/>
              </a:solidFill>
            </a:endParaRPr>
          </a:p>
        </p:txBody>
      </p:sp>
      <p:sp>
        <p:nvSpPr>
          <p:cNvPr id="41989" name="Rectangle 5">
            <a:extLst>
              <a:ext uri="{FF2B5EF4-FFF2-40B4-BE49-F238E27FC236}">
                <a16:creationId xmlns:a16="http://schemas.microsoft.com/office/drawing/2014/main" id="{443CF38A-3C75-4921-B05D-C51A17AB1AA5}"/>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
        <p:nvSpPr>
          <p:cNvPr id="41990" name="Rectangle 6">
            <a:extLst>
              <a:ext uri="{FF2B5EF4-FFF2-40B4-BE49-F238E27FC236}">
                <a16:creationId xmlns:a16="http://schemas.microsoft.com/office/drawing/2014/main" id="{B1C06BA9-D564-4913-A33A-26CE53EF87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E79920D9-236E-46F4-BE8A-66DF07938445}" type="slidenum">
              <a:rPr lang="es-ES" altLang="es-CR" sz="1200" smtClean="0">
                <a:solidFill>
                  <a:srgbClr val="000000"/>
                </a:solidFill>
              </a:rPr>
              <a:pPr/>
              <a:t>19</a:t>
            </a:fld>
            <a:endParaRPr lang="es-ES" altLang="es-CR" sz="1200">
              <a:solidFill>
                <a:srgbClr val="000000"/>
              </a:solidFill>
            </a:endParaRPr>
          </a:p>
        </p:txBody>
      </p:sp>
      <p:sp>
        <p:nvSpPr>
          <p:cNvPr id="41991" name="Rectangle 7">
            <a:extLst>
              <a:ext uri="{FF2B5EF4-FFF2-40B4-BE49-F238E27FC236}">
                <a16:creationId xmlns:a16="http://schemas.microsoft.com/office/drawing/2014/main" id="{BC039C69-E69F-475E-B4C6-51209D94027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80CB20E3-73A9-4324-B7A1-E9B448E4C2BF}"/>
              </a:ext>
            </a:extLst>
          </p:cNvPr>
          <p:cNvSpPr>
            <a:spLocks noGrp="1" noRot="1" noChangeAspect="1" noTextEdit="1"/>
          </p:cNvSpPr>
          <p:nvPr>
            <p:ph type="sldImg"/>
          </p:nvPr>
        </p:nvSpPr>
        <p:spPr>
          <a:ln/>
        </p:spPr>
      </p:sp>
      <p:sp>
        <p:nvSpPr>
          <p:cNvPr id="44035" name="Rectangle 3">
            <a:extLst>
              <a:ext uri="{FF2B5EF4-FFF2-40B4-BE49-F238E27FC236}">
                <a16:creationId xmlns:a16="http://schemas.microsoft.com/office/drawing/2014/main" id="{DFD11F47-8946-4309-9CF2-9439B57AC1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44036" name="Rectangle 4">
            <a:extLst>
              <a:ext uri="{FF2B5EF4-FFF2-40B4-BE49-F238E27FC236}">
                <a16:creationId xmlns:a16="http://schemas.microsoft.com/office/drawing/2014/main" id="{2D85154B-253D-4A4E-8916-5F426E3F841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3816569E-DCEA-41F6-BE2E-ECB6CE46A60E}" type="datetime1">
              <a:rPr lang="es-ES" altLang="es-CR" sz="1200" smtClean="0">
                <a:solidFill>
                  <a:srgbClr val="000000"/>
                </a:solidFill>
              </a:rPr>
              <a:pPr/>
              <a:t>27/06/2022</a:t>
            </a:fld>
            <a:endParaRPr lang="es-ES" altLang="es-CR" sz="1200">
              <a:solidFill>
                <a:srgbClr val="000000"/>
              </a:solidFill>
            </a:endParaRPr>
          </a:p>
        </p:txBody>
      </p:sp>
      <p:sp>
        <p:nvSpPr>
          <p:cNvPr id="44037" name="Rectangle 5">
            <a:extLst>
              <a:ext uri="{FF2B5EF4-FFF2-40B4-BE49-F238E27FC236}">
                <a16:creationId xmlns:a16="http://schemas.microsoft.com/office/drawing/2014/main" id="{8844739F-3C24-4E11-9983-36BF8959A7CA}"/>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
        <p:nvSpPr>
          <p:cNvPr id="44038" name="Rectangle 6">
            <a:extLst>
              <a:ext uri="{FF2B5EF4-FFF2-40B4-BE49-F238E27FC236}">
                <a16:creationId xmlns:a16="http://schemas.microsoft.com/office/drawing/2014/main" id="{E1D7638D-C661-4CD4-BA07-39F4656D14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FC4EB1ED-6FAB-4F45-8BBD-8063233BBDD8}" type="slidenum">
              <a:rPr lang="es-ES" altLang="es-CR" sz="1200" smtClean="0">
                <a:solidFill>
                  <a:srgbClr val="000000"/>
                </a:solidFill>
              </a:rPr>
              <a:pPr/>
              <a:t>20</a:t>
            </a:fld>
            <a:endParaRPr lang="es-ES" altLang="es-CR" sz="1200">
              <a:solidFill>
                <a:srgbClr val="000000"/>
              </a:solidFill>
            </a:endParaRPr>
          </a:p>
        </p:txBody>
      </p:sp>
      <p:sp>
        <p:nvSpPr>
          <p:cNvPr id="44039" name="Rectangle 7">
            <a:extLst>
              <a:ext uri="{FF2B5EF4-FFF2-40B4-BE49-F238E27FC236}">
                <a16:creationId xmlns:a16="http://schemas.microsoft.com/office/drawing/2014/main" id="{D2688668-420C-4C34-9D6C-9230329B359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E83B8C7C-1A55-40C1-952A-1868E1394808}"/>
              </a:ext>
            </a:extLst>
          </p:cNvPr>
          <p:cNvSpPr>
            <a:spLocks noGrp="1" noRot="1" noChangeAspect="1" noTextEdit="1"/>
          </p:cNvSpPr>
          <p:nvPr>
            <p:ph type="sldImg"/>
          </p:nvPr>
        </p:nvSpPr>
        <p:spPr>
          <a:ln/>
        </p:spPr>
      </p:sp>
      <p:sp>
        <p:nvSpPr>
          <p:cNvPr id="46083" name="Rectangle 3">
            <a:extLst>
              <a:ext uri="{FF2B5EF4-FFF2-40B4-BE49-F238E27FC236}">
                <a16:creationId xmlns:a16="http://schemas.microsoft.com/office/drawing/2014/main" id="{A0CD1392-C45D-421A-B510-D6D540D00F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46084" name="Rectangle 4">
            <a:extLst>
              <a:ext uri="{FF2B5EF4-FFF2-40B4-BE49-F238E27FC236}">
                <a16:creationId xmlns:a16="http://schemas.microsoft.com/office/drawing/2014/main" id="{BB95BABC-2322-4BF5-85A1-D7C9879FC82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61F1203D-F8D1-4B68-9629-F04F6CD9140D}" type="datetime1">
              <a:rPr lang="es-ES" altLang="es-CR" sz="1200" smtClean="0">
                <a:solidFill>
                  <a:srgbClr val="000000"/>
                </a:solidFill>
              </a:rPr>
              <a:pPr/>
              <a:t>27/06/2022</a:t>
            </a:fld>
            <a:endParaRPr lang="es-ES" altLang="es-CR" sz="1200">
              <a:solidFill>
                <a:srgbClr val="000000"/>
              </a:solidFill>
            </a:endParaRPr>
          </a:p>
        </p:txBody>
      </p:sp>
      <p:sp>
        <p:nvSpPr>
          <p:cNvPr id="46085" name="Rectangle 5">
            <a:extLst>
              <a:ext uri="{FF2B5EF4-FFF2-40B4-BE49-F238E27FC236}">
                <a16:creationId xmlns:a16="http://schemas.microsoft.com/office/drawing/2014/main" id="{F9CF696D-CEC0-47B3-8B51-028E197ED539}"/>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
        <p:nvSpPr>
          <p:cNvPr id="46086" name="Rectangle 6">
            <a:extLst>
              <a:ext uri="{FF2B5EF4-FFF2-40B4-BE49-F238E27FC236}">
                <a16:creationId xmlns:a16="http://schemas.microsoft.com/office/drawing/2014/main" id="{23F9B8D8-55B1-4BD5-B517-EFC5B9EC9A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120A3326-8D57-42AF-A6E4-7BA68C755E46}" type="slidenum">
              <a:rPr lang="es-ES" altLang="es-CR" sz="1200" smtClean="0">
                <a:solidFill>
                  <a:srgbClr val="000000"/>
                </a:solidFill>
              </a:rPr>
              <a:pPr/>
              <a:t>21</a:t>
            </a:fld>
            <a:endParaRPr lang="es-ES" altLang="es-CR" sz="1200">
              <a:solidFill>
                <a:srgbClr val="000000"/>
              </a:solidFill>
            </a:endParaRPr>
          </a:p>
        </p:txBody>
      </p:sp>
      <p:sp>
        <p:nvSpPr>
          <p:cNvPr id="46087" name="Rectangle 7">
            <a:extLst>
              <a:ext uri="{FF2B5EF4-FFF2-40B4-BE49-F238E27FC236}">
                <a16:creationId xmlns:a16="http://schemas.microsoft.com/office/drawing/2014/main" id="{4B79DB81-2F6A-458A-B15C-5A9B993C2D5C}"/>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10749DC0-F5D5-4AD7-813B-00AB64B76658}"/>
              </a:ext>
            </a:extLst>
          </p:cNvPr>
          <p:cNvSpPr>
            <a:spLocks noGrp="1" noRot="1" noChangeAspect="1" noTextEdit="1"/>
          </p:cNvSpPr>
          <p:nvPr>
            <p:ph type="sldImg"/>
          </p:nvPr>
        </p:nvSpPr>
        <p:spPr>
          <a:ln/>
        </p:spPr>
      </p:sp>
      <p:sp>
        <p:nvSpPr>
          <p:cNvPr id="48131" name="Rectangle 3">
            <a:extLst>
              <a:ext uri="{FF2B5EF4-FFF2-40B4-BE49-F238E27FC236}">
                <a16:creationId xmlns:a16="http://schemas.microsoft.com/office/drawing/2014/main" id="{08EB44C6-6AB5-4679-8653-76A96F4721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48132" name="Rectangle 4">
            <a:extLst>
              <a:ext uri="{FF2B5EF4-FFF2-40B4-BE49-F238E27FC236}">
                <a16:creationId xmlns:a16="http://schemas.microsoft.com/office/drawing/2014/main" id="{40318ACD-EBDD-4A5D-B213-B0E52CB82B3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C3AD4FEC-F1FD-4AC9-852A-17AE98BD2BCA}" type="datetime1">
              <a:rPr lang="es-ES" altLang="es-CR" sz="1200" smtClean="0">
                <a:solidFill>
                  <a:srgbClr val="000000"/>
                </a:solidFill>
              </a:rPr>
              <a:pPr/>
              <a:t>27/06/2022</a:t>
            </a:fld>
            <a:endParaRPr lang="es-ES" altLang="es-CR" sz="1200">
              <a:solidFill>
                <a:srgbClr val="000000"/>
              </a:solidFill>
            </a:endParaRPr>
          </a:p>
        </p:txBody>
      </p:sp>
      <p:sp>
        <p:nvSpPr>
          <p:cNvPr id="48133" name="Rectangle 5">
            <a:extLst>
              <a:ext uri="{FF2B5EF4-FFF2-40B4-BE49-F238E27FC236}">
                <a16:creationId xmlns:a16="http://schemas.microsoft.com/office/drawing/2014/main" id="{4780BA91-68D5-4844-8FBB-F5CC971CEBA5}"/>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
        <p:nvSpPr>
          <p:cNvPr id="48134" name="Rectangle 6">
            <a:extLst>
              <a:ext uri="{FF2B5EF4-FFF2-40B4-BE49-F238E27FC236}">
                <a16:creationId xmlns:a16="http://schemas.microsoft.com/office/drawing/2014/main" id="{19A3BBEB-D38A-4A12-8946-0ABF7C1CF2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90918C7D-CA67-4449-9273-5576F2B4B495}" type="slidenum">
              <a:rPr lang="es-ES" altLang="es-CR" sz="1200" smtClean="0">
                <a:solidFill>
                  <a:srgbClr val="000000"/>
                </a:solidFill>
              </a:rPr>
              <a:pPr/>
              <a:t>22</a:t>
            </a:fld>
            <a:endParaRPr lang="es-ES" altLang="es-CR" sz="1200">
              <a:solidFill>
                <a:srgbClr val="000000"/>
              </a:solidFill>
            </a:endParaRPr>
          </a:p>
        </p:txBody>
      </p:sp>
      <p:sp>
        <p:nvSpPr>
          <p:cNvPr id="48135" name="Rectangle 7">
            <a:extLst>
              <a:ext uri="{FF2B5EF4-FFF2-40B4-BE49-F238E27FC236}">
                <a16:creationId xmlns:a16="http://schemas.microsoft.com/office/drawing/2014/main" id="{5073D039-9AE6-4DC0-8982-3D8371DD81A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82899417-A3C8-428A-B784-FE9960E4CB48}"/>
              </a:ext>
            </a:extLst>
          </p:cNvPr>
          <p:cNvSpPr>
            <a:spLocks noGrp="1" noRot="1" noChangeAspect="1" noTextEdit="1"/>
          </p:cNvSpPr>
          <p:nvPr>
            <p:ph type="sldImg"/>
          </p:nvPr>
        </p:nvSpPr>
        <p:spPr>
          <a:ln/>
        </p:spPr>
      </p:sp>
      <p:sp>
        <p:nvSpPr>
          <p:cNvPr id="50179" name="Rectangle 3">
            <a:extLst>
              <a:ext uri="{FF2B5EF4-FFF2-40B4-BE49-F238E27FC236}">
                <a16:creationId xmlns:a16="http://schemas.microsoft.com/office/drawing/2014/main" id="{13727083-6F3D-43E2-9E42-1567B35E9F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50180" name="Rectangle 4">
            <a:extLst>
              <a:ext uri="{FF2B5EF4-FFF2-40B4-BE49-F238E27FC236}">
                <a16:creationId xmlns:a16="http://schemas.microsoft.com/office/drawing/2014/main" id="{748DC9A0-5924-4DF7-A005-6B77C5EBA0A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DEE8DAF0-6A27-4FF9-B7E5-524ED24A3E91}" type="datetime1">
              <a:rPr lang="es-ES" altLang="es-CR" sz="1200" smtClean="0"/>
              <a:pPr/>
              <a:t>27/06/2022</a:t>
            </a:fld>
            <a:endParaRPr lang="es-ES" altLang="es-CR" sz="1200"/>
          </a:p>
        </p:txBody>
      </p:sp>
      <p:sp>
        <p:nvSpPr>
          <p:cNvPr id="50181" name="Rectangle 5">
            <a:extLst>
              <a:ext uri="{FF2B5EF4-FFF2-40B4-BE49-F238E27FC236}">
                <a16:creationId xmlns:a16="http://schemas.microsoft.com/office/drawing/2014/main" id="{B46CF5FB-AD10-4A87-A7C8-A2402CFB552D}"/>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
        <p:nvSpPr>
          <p:cNvPr id="50182" name="Rectangle 6">
            <a:extLst>
              <a:ext uri="{FF2B5EF4-FFF2-40B4-BE49-F238E27FC236}">
                <a16:creationId xmlns:a16="http://schemas.microsoft.com/office/drawing/2014/main" id="{3014E352-FD06-40EB-B95B-A395900DCBF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7F43C380-7FDF-43C5-8A97-534CBA25B4F8}" type="slidenum">
              <a:rPr lang="es-ES" altLang="es-CR" sz="1200" smtClean="0"/>
              <a:pPr/>
              <a:t>23</a:t>
            </a:fld>
            <a:endParaRPr lang="es-ES" altLang="es-CR" sz="1200"/>
          </a:p>
        </p:txBody>
      </p:sp>
      <p:sp>
        <p:nvSpPr>
          <p:cNvPr id="50183" name="Rectangle 7">
            <a:extLst>
              <a:ext uri="{FF2B5EF4-FFF2-40B4-BE49-F238E27FC236}">
                <a16:creationId xmlns:a16="http://schemas.microsoft.com/office/drawing/2014/main" id="{AE2E3052-0760-4CE0-B094-E2C541584B9C}"/>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40B4809-4731-424F-81E8-BA7657D5665F}"/>
              </a:ext>
            </a:extLst>
          </p:cNvPr>
          <p:cNvSpPr>
            <a:spLocks noGrp="1" noRot="1" noChangeAspect="1" noTextEdit="1"/>
          </p:cNvSpPr>
          <p:nvPr>
            <p:ph type="sldImg"/>
          </p:nvPr>
        </p:nvSpPr>
        <p:spPr>
          <a:ln/>
        </p:spPr>
      </p:sp>
      <p:sp>
        <p:nvSpPr>
          <p:cNvPr id="14339" name="Rectangle 3">
            <a:extLst>
              <a:ext uri="{FF2B5EF4-FFF2-40B4-BE49-F238E27FC236}">
                <a16:creationId xmlns:a16="http://schemas.microsoft.com/office/drawing/2014/main" id="{1FB4CE33-DF0C-428A-9422-4B9EC7798B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14340" name="Rectangle 4">
            <a:extLst>
              <a:ext uri="{FF2B5EF4-FFF2-40B4-BE49-F238E27FC236}">
                <a16:creationId xmlns:a16="http://schemas.microsoft.com/office/drawing/2014/main" id="{599C16C2-5906-492A-B7F8-9D5F77A9932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D2155E80-A16D-44C6-8FD1-23E2FCB6CBEB}" type="datetime1">
              <a:rPr lang="es-ES" altLang="es-CR" sz="1200" smtClean="0"/>
              <a:pPr/>
              <a:t>27/06/2022</a:t>
            </a:fld>
            <a:endParaRPr lang="es-ES" altLang="es-CR" sz="1200"/>
          </a:p>
        </p:txBody>
      </p:sp>
      <p:sp>
        <p:nvSpPr>
          <p:cNvPr id="14341" name="Rectangle 5">
            <a:extLst>
              <a:ext uri="{FF2B5EF4-FFF2-40B4-BE49-F238E27FC236}">
                <a16:creationId xmlns:a16="http://schemas.microsoft.com/office/drawing/2014/main" id="{4D646CD2-F739-41FA-A3CE-26CEF665C730}"/>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
        <p:nvSpPr>
          <p:cNvPr id="14342" name="Rectangle 6">
            <a:extLst>
              <a:ext uri="{FF2B5EF4-FFF2-40B4-BE49-F238E27FC236}">
                <a16:creationId xmlns:a16="http://schemas.microsoft.com/office/drawing/2014/main" id="{0C3D9DC1-DD7C-44DE-B103-80FE2A86CD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35DC0064-5659-4562-AA52-31B2921DD571}" type="slidenum">
              <a:rPr lang="es-ES" altLang="es-CR" sz="1200" smtClean="0"/>
              <a:pPr/>
              <a:t>4</a:t>
            </a:fld>
            <a:endParaRPr lang="es-ES" altLang="es-CR" sz="1200"/>
          </a:p>
        </p:txBody>
      </p:sp>
      <p:sp>
        <p:nvSpPr>
          <p:cNvPr id="14343" name="Rectangle 7">
            <a:extLst>
              <a:ext uri="{FF2B5EF4-FFF2-40B4-BE49-F238E27FC236}">
                <a16:creationId xmlns:a16="http://schemas.microsoft.com/office/drawing/2014/main" id="{F352EEAC-D9BE-4E3B-BB15-9CD365F217F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CDAB4B33-7E6D-4528-B826-A6FC2C54475B}"/>
              </a:ext>
            </a:extLst>
          </p:cNvPr>
          <p:cNvSpPr>
            <a:spLocks noGrp="1" noRot="1" noChangeAspect="1" noTextEdit="1"/>
          </p:cNvSpPr>
          <p:nvPr>
            <p:ph type="sldImg"/>
          </p:nvPr>
        </p:nvSpPr>
        <p:spPr>
          <a:ln/>
        </p:spPr>
      </p:sp>
      <p:sp>
        <p:nvSpPr>
          <p:cNvPr id="52227" name="Rectangle 3">
            <a:extLst>
              <a:ext uri="{FF2B5EF4-FFF2-40B4-BE49-F238E27FC236}">
                <a16:creationId xmlns:a16="http://schemas.microsoft.com/office/drawing/2014/main" id="{FE073DCA-B350-44B2-AEB5-C6FADAD6B2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52228" name="Rectangle 4">
            <a:extLst>
              <a:ext uri="{FF2B5EF4-FFF2-40B4-BE49-F238E27FC236}">
                <a16:creationId xmlns:a16="http://schemas.microsoft.com/office/drawing/2014/main" id="{58BAF52A-B693-4993-B29B-7D5351EBA59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D360B299-466D-4199-ACAA-725551F6A302}" type="datetime1">
              <a:rPr lang="es-ES" altLang="es-CR" sz="1200" smtClean="0"/>
              <a:pPr/>
              <a:t>27/06/2022</a:t>
            </a:fld>
            <a:endParaRPr lang="es-ES" altLang="es-CR" sz="1200"/>
          </a:p>
        </p:txBody>
      </p:sp>
      <p:sp>
        <p:nvSpPr>
          <p:cNvPr id="52229" name="Rectangle 5">
            <a:extLst>
              <a:ext uri="{FF2B5EF4-FFF2-40B4-BE49-F238E27FC236}">
                <a16:creationId xmlns:a16="http://schemas.microsoft.com/office/drawing/2014/main" id="{438AF7D6-CAB3-41A6-9C3E-7F9AF4D35C3F}"/>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
        <p:nvSpPr>
          <p:cNvPr id="52230" name="Rectangle 6">
            <a:extLst>
              <a:ext uri="{FF2B5EF4-FFF2-40B4-BE49-F238E27FC236}">
                <a16:creationId xmlns:a16="http://schemas.microsoft.com/office/drawing/2014/main" id="{A0C0142C-8E6E-4362-B3AA-89EB03E591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AB60479B-7B0F-4E7E-BA6E-459DCEFF142B}" type="slidenum">
              <a:rPr lang="es-ES" altLang="es-CR" sz="1200" smtClean="0"/>
              <a:pPr/>
              <a:t>24</a:t>
            </a:fld>
            <a:endParaRPr lang="es-ES" altLang="es-CR" sz="1200"/>
          </a:p>
        </p:txBody>
      </p:sp>
      <p:sp>
        <p:nvSpPr>
          <p:cNvPr id="52231" name="Rectangle 7">
            <a:extLst>
              <a:ext uri="{FF2B5EF4-FFF2-40B4-BE49-F238E27FC236}">
                <a16:creationId xmlns:a16="http://schemas.microsoft.com/office/drawing/2014/main" id="{6ABCF683-C187-44BF-9074-E763DD89050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BB11B02-2BAD-4639-8AEA-D4B3039BCB1C}"/>
              </a:ext>
            </a:extLst>
          </p:cNvPr>
          <p:cNvSpPr>
            <a:spLocks noGrp="1" noRot="1" noChangeAspect="1" noTextEdit="1"/>
          </p:cNvSpPr>
          <p:nvPr>
            <p:ph type="sldImg"/>
          </p:nvPr>
        </p:nvSpPr>
        <p:spPr>
          <a:ln/>
        </p:spPr>
      </p:sp>
      <p:sp>
        <p:nvSpPr>
          <p:cNvPr id="54275" name="Rectangle 3">
            <a:extLst>
              <a:ext uri="{FF2B5EF4-FFF2-40B4-BE49-F238E27FC236}">
                <a16:creationId xmlns:a16="http://schemas.microsoft.com/office/drawing/2014/main" id="{36850D99-3665-41DF-AE65-41600CA90C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54276" name="Rectangle 4">
            <a:extLst>
              <a:ext uri="{FF2B5EF4-FFF2-40B4-BE49-F238E27FC236}">
                <a16:creationId xmlns:a16="http://schemas.microsoft.com/office/drawing/2014/main" id="{BE72B43B-CCF0-4EA7-8F38-D75552A524F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01A8CDDA-B228-41E6-90F0-8DD62D8B939A}" type="datetime1">
              <a:rPr lang="es-ES" altLang="es-CR" sz="1200" smtClean="0"/>
              <a:pPr/>
              <a:t>27/06/2022</a:t>
            </a:fld>
            <a:endParaRPr lang="es-ES" altLang="es-CR" sz="1200"/>
          </a:p>
        </p:txBody>
      </p:sp>
      <p:sp>
        <p:nvSpPr>
          <p:cNvPr id="54277" name="Rectangle 5">
            <a:extLst>
              <a:ext uri="{FF2B5EF4-FFF2-40B4-BE49-F238E27FC236}">
                <a16:creationId xmlns:a16="http://schemas.microsoft.com/office/drawing/2014/main" id="{4C6EB2C3-BBF7-43AC-99CE-DFBE38ED8220}"/>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
        <p:nvSpPr>
          <p:cNvPr id="54278" name="Rectangle 6">
            <a:extLst>
              <a:ext uri="{FF2B5EF4-FFF2-40B4-BE49-F238E27FC236}">
                <a16:creationId xmlns:a16="http://schemas.microsoft.com/office/drawing/2014/main" id="{4C53D4DA-0405-4A61-BF37-6F54DD6AB1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ABFB0349-AFAC-46B2-B3D9-CA6B6495D691}" type="slidenum">
              <a:rPr lang="es-ES" altLang="es-CR" sz="1200" smtClean="0"/>
              <a:pPr/>
              <a:t>25</a:t>
            </a:fld>
            <a:endParaRPr lang="es-ES" altLang="es-CR" sz="1200"/>
          </a:p>
        </p:txBody>
      </p:sp>
      <p:sp>
        <p:nvSpPr>
          <p:cNvPr id="54279" name="Rectangle 7">
            <a:extLst>
              <a:ext uri="{FF2B5EF4-FFF2-40B4-BE49-F238E27FC236}">
                <a16:creationId xmlns:a16="http://schemas.microsoft.com/office/drawing/2014/main" id="{AE8A884D-D456-46E3-B3E3-143D1EE10F5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5602E31-28F9-4296-B657-FE31F5356B1D}"/>
              </a:ext>
            </a:extLst>
          </p:cNvPr>
          <p:cNvSpPr>
            <a:spLocks noGrp="1" noRot="1" noChangeAspect="1" noTextEdit="1"/>
          </p:cNvSpPr>
          <p:nvPr>
            <p:ph type="sldImg"/>
          </p:nvPr>
        </p:nvSpPr>
        <p:spPr>
          <a:ln/>
        </p:spPr>
      </p:sp>
      <p:sp>
        <p:nvSpPr>
          <p:cNvPr id="56323" name="Rectangle 3">
            <a:extLst>
              <a:ext uri="{FF2B5EF4-FFF2-40B4-BE49-F238E27FC236}">
                <a16:creationId xmlns:a16="http://schemas.microsoft.com/office/drawing/2014/main" id="{27C59721-AF74-45FE-90A0-6D1484737F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56324" name="Rectangle 4">
            <a:extLst>
              <a:ext uri="{FF2B5EF4-FFF2-40B4-BE49-F238E27FC236}">
                <a16:creationId xmlns:a16="http://schemas.microsoft.com/office/drawing/2014/main" id="{B059B7F5-F442-4650-B5BB-87899890FC4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197A1B4E-2DF7-4D27-ACB0-FB42B0DE321A}" type="datetime1">
              <a:rPr lang="es-ES" altLang="es-CR" sz="1200" smtClean="0"/>
              <a:pPr/>
              <a:t>27/06/2022</a:t>
            </a:fld>
            <a:endParaRPr lang="es-ES" altLang="es-CR" sz="1200"/>
          </a:p>
        </p:txBody>
      </p:sp>
      <p:sp>
        <p:nvSpPr>
          <p:cNvPr id="56325" name="Rectangle 5">
            <a:extLst>
              <a:ext uri="{FF2B5EF4-FFF2-40B4-BE49-F238E27FC236}">
                <a16:creationId xmlns:a16="http://schemas.microsoft.com/office/drawing/2014/main" id="{81149BCC-3BC3-4E80-B952-75C21BA4AA4A}"/>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
        <p:nvSpPr>
          <p:cNvPr id="56326" name="Rectangle 6">
            <a:extLst>
              <a:ext uri="{FF2B5EF4-FFF2-40B4-BE49-F238E27FC236}">
                <a16:creationId xmlns:a16="http://schemas.microsoft.com/office/drawing/2014/main" id="{3773C841-882D-4323-B062-5F59FB80A0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300B3F05-BB08-4CD7-9C83-5969D6E3BD24}" type="slidenum">
              <a:rPr lang="es-ES" altLang="es-CR" sz="1200" smtClean="0"/>
              <a:pPr/>
              <a:t>26</a:t>
            </a:fld>
            <a:endParaRPr lang="es-ES" altLang="es-CR" sz="1200"/>
          </a:p>
        </p:txBody>
      </p:sp>
      <p:sp>
        <p:nvSpPr>
          <p:cNvPr id="56327" name="Rectangle 7">
            <a:extLst>
              <a:ext uri="{FF2B5EF4-FFF2-40B4-BE49-F238E27FC236}">
                <a16:creationId xmlns:a16="http://schemas.microsoft.com/office/drawing/2014/main" id="{C1BE3B0F-A5A3-4BEE-B352-E963042D426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ECBAB04F-FDB8-451A-9D5D-4FF194A46D33}"/>
              </a:ext>
            </a:extLst>
          </p:cNvPr>
          <p:cNvSpPr>
            <a:spLocks noGrp="1" noRot="1" noChangeAspect="1" noTextEdit="1"/>
          </p:cNvSpPr>
          <p:nvPr>
            <p:ph type="sldImg"/>
          </p:nvPr>
        </p:nvSpPr>
        <p:spPr>
          <a:ln/>
        </p:spPr>
      </p:sp>
      <p:sp>
        <p:nvSpPr>
          <p:cNvPr id="58371" name="Rectangle 3">
            <a:extLst>
              <a:ext uri="{FF2B5EF4-FFF2-40B4-BE49-F238E27FC236}">
                <a16:creationId xmlns:a16="http://schemas.microsoft.com/office/drawing/2014/main" id="{8BCCE35A-176A-40D6-8552-64E1F4A141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58372" name="Rectangle 4">
            <a:extLst>
              <a:ext uri="{FF2B5EF4-FFF2-40B4-BE49-F238E27FC236}">
                <a16:creationId xmlns:a16="http://schemas.microsoft.com/office/drawing/2014/main" id="{13BE6C4A-A369-4120-94C2-C601722AD0E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77773EB3-0597-4C70-820F-E2964718B838}" type="datetime1">
              <a:rPr lang="es-ES" altLang="es-CR" sz="1200" smtClean="0"/>
              <a:pPr/>
              <a:t>27/06/2022</a:t>
            </a:fld>
            <a:endParaRPr lang="es-ES" altLang="es-CR" sz="1200"/>
          </a:p>
        </p:txBody>
      </p:sp>
      <p:sp>
        <p:nvSpPr>
          <p:cNvPr id="58373" name="Rectangle 5">
            <a:extLst>
              <a:ext uri="{FF2B5EF4-FFF2-40B4-BE49-F238E27FC236}">
                <a16:creationId xmlns:a16="http://schemas.microsoft.com/office/drawing/2014/main" id="{49CDA907-1F6E-42D8-A9F8-E6EEE2A0A849}"/>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
        <p:nvSpPr>
          <p:cNvPr id="58374" name="Rectangle 6">
            <a:extLst>
              <a:ext uri="{FF2B5EF4-FFF2-40B4-BE49-F238E27FC236}">
                <a16:creationId xmlns:a16="http://schemas.microsoft.com/office/drawing/2014/main" id="{810684C8-C5A1-41AC-8CF4-BA4F87CD64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1B23FCB6-1320-4614-8A48-643401D38B4F}" type="slidenum">
              <a:rPr lang="es-ES" altLang="es-CR" sz="1200" smtClean="0"/>
              <a:pPr/>
              <a:t>27</a:t>
            </a:fld>
            <a:endParaRPr lang="es-ES" altLang="es-CR" sz="1200"/>
          </a:p>
        </p:txBody>
      </p:sp>
      <p:sp>
        <p:nvSpPr>
          <p:cNvPr id="58375" name="Rectangle 7">
            <a:extLst>
              <a:ext uri="{FF2B5EF4-FFF2-40B4-BE49-F238E27FC236}">
                <a16:creationId xmlns:a16="http://schemas.microsoft.com/office/drawing/2014/main" id="{E09686C1-236B-4D30-BD59-90897470EC28}"/>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5A2F4653-BDDA-4896-81C2-E4719DB55CAF}"/>
              </a:ext>
            </a:extLst>
          </p:cNvPr>
          <p:cNvSpPr>
            <a:spLocks noGrp="1" noRot="1" noChangeAspect="1" noTextEdit="1"/>
          </p:cNvSpPr>
          <p:nvPr>
            <p:ph type="sldImg"/>
          </p:nvPr>
        </p:nvSpPr>
        <p:spPr>
          <a:ln/>
        </p:spPr>
      </p:sp>
      <p:sp>
        <p:nvSpPr>
          <p:cNvPr id="60419" name="Rectangle 3">
            <a:extLst>
              <a:ext uri="{FF2B5EF4-FFF2-40B4-BE49-F238E27FC236}">
                <a16:creationId xmlns:a16="http://schemas.microsoft.com/office/drawing/2014/main" id="{4870F000-C9E3-4D28-8F80-BD0415C8B9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60420" name="Rectangle 4">
            <a:extLst>
              <a:ext uri="{FF2B5EF4-FFF2-40B4-BE49-F238E27FC236}">
                <a16:creationId xmlns:a16="http://schemas.microsoft.com/office/drawing/2014/main" id="{754823CE-0C29-48E6-9440-C35723DE9A5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8CA16725-AE78-4B67-94A7-2F72FFE5E5F3}" type="datetime1">
              <a:rPr lang="es-ES" altLang="es-CR" sz="1200" smtClean="0"/>
              <a:pPr/>
              <a:t>27/06/2022</a:t>
            </a:fld>
            <a:endParaRPr lang="es-ES" altLang="es-CR" sz="1200"/>
          </a:p>
        </p:txBody>
      </p:sp>
      <p:sp>
        <p:nvSpPr>
          <p:cNvPr id="60421" name="Rectangle 5">
            <a:extLst>
              <a:ext uri="{FF2B5EF4-FFF2-40B4-BE49-F238E27FC236}">
                <a16:creationId xmlns:a16="http://schemas.microsoft.com/office/drawing/2014/main" id="{34BBBFD0-1042-4A49-AB45-BBDFA51CB7D0}"/>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
        <p:nvSpPr>
          <p:cNvPr id="60422" name="Rectangle 6">
            <a:extLst>
              <a:ext uri="{FF2B5EF4-FFF2-40B4-BE49-F238E27FC236}">
                <a16:creationId xmlns:a16="http://schemas.microsoft.com/office/drawing/2014/main" id="{8CA57E7F-F41A-4ECC-8FE9-B41CB60B00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1C7E59D4-3027-4C41-AE44-33519E438E27}" type="slidenum">
              <a:rPr lang="es-ES" altLang="es-CR" sz="1200" smtClean="0"/>
              <a:pPr/>
              <a:t>28</a:t>
            </a:fld>
            <a:endParaRPr lang="es-ES" altLang="es-CR" sz="1200"/>
          </a:p>
        </p:txBody>
      </p:sp>
      <p:sp>
        <p:nvSpPr>
          <p:cNvPr id="60423" name="Rectangle 7">
            <a:extLst>
              <a:ext uri="{FF2B5EF4-FFF2-40B4-BE49-F238E27FC236}">
                <a16:creationId xmlns:a16="http://schemas.microsoft.com/office/drawing/2014/main" id="{E570D0E5-6B04-4680-9197-207B48D15D8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2F130E8D-8EC5-4454-9B9B-11A362446C6C}"/>
              </a:ext>
            </a:extLst>
          </p:cNvPr>
          <p:cNvSpPr>
            <a:spLocks noGrp="1" noRot="1" noChangeAspect="1" noTextEdit="1"/>
          </p:cNvSpPr>
          <p:nvPr>
            <p:ph type="sldImg"/>
          </p:nvPr>
        </p:nvSpPr>
        <p:spPr>
          <a:ln/>
        </p:spPr>
      </p:sp>
      <p:sp>
        <p:nvSpPr>
          <p:cNvPr id="62467" name="Rectangle 3">
            <a:extLst>
              <a:ext uri="{FF2B5EF4-FFF2-40B4-BE49-F238E27FC236}">
                <a16:creationId xmlns:a16="http://schemas.microsoft.com/office/drawing/2014/main" id="{511199F2-E951-4EFE-B15F-991E2EB81A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62468" name="Rectangle 4">
            <a:extLst>
              <a:ext uri="{FF2B5EF4-FFF2-40B4-BE49-F238E27FC236}">
                <a16:creationId xmlns:a16="http://schemas.microsoft.com/office/drawing/2014/main" id="{57CEBDAA-7AAD-483D-8317-B38E84D9BBE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59D72A03-3865-4527-91A9-A2B5744C975B}" type="datetime1">
              <a:rPr lang="es-ES" altLang="es-CR" sz="1200" smtClean="0"/>
              <a:pPr/>
              <a:t>27/06/2022</a:t>
            </a:fld>
            <a:endParaRPr lang="es-ES" altLang="es-CR" sz="1200"/>
          </a:p>
        </p:txBody>
      </p:sp>
      <p:sp>
        <p:nvSpPr>
          <p:cNvPr id="62469" name="Rectangle 5">
            <a:extLst>
              <a:ext uri="{FF2B5EF4-FFF2-40B4-BE49-F238E27FC236}">
                <a16:creationId xmlns:a16="http://schemas.microsoft.com/office/drawing/2014/main" id="{4EA5BFFD-D171-4FE9-93AD-B9D7144E0EA6}"/>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
        <p:nvSpPr>
          <p:cNvPr id="62470" name="Rectangle 6">
            <a:extLst>
              <a:ext uri="{FF2B5EF4-FFF2-40B4-BE49-F238E27FC236}">
                <a16:creationId xmlns:a16="http://schemas.microsoft.com/office/drawing/2014/main" id="{0C7A0D3C-FB54-4278-9EB7-A1C2ED540D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DA9B0505-0443-49C8-AFE9-17D469AA3767}" type="slidenum">
              <a:rPr lang="es-ES" altLang="es-CR" sz="1200" smtClean="0"/>
              <a:pPr/>
              <a:t>29</a:t>
            </a:fld>
            <a:endParaRPr lang="es-ES" altLang="es-CR" sz="1200"/>
          </a:p>
        </p:txBody>
      </p:sp>
      <p:sp>
        <p:nvSpPr>
          <p:cNvPr id="62471" name="Rectangle 7">
            <a:extLst>
              <a:ext uri="{FF2B5EF4-FFF2-40B4-BE49-F238E27FC236}">
                <a16:creationId xmlns:a16="http://schemas.microsoft.com/office/drawing/2014/main" id="{09D25050-51F0-4E9A-AAEC-14C8F7CB40D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CF9BA055-DAB5-4304-9E7E-F26C69B417A9}"/>
              </a:ext>
            </a:extLst>
          </p:cNvPr>
          <p:cNvSpPr>
            <a:spLocks noGrp="1" noRot="1" noChangeAspect="1" noTextEdit="1"/>
          </p:cNvSpPr>
          <p:nvPr>
            <p:ph type="sldImg"/>
          </p:nvPr>
        </p:nvSpPr>
        <p:spPr>
          <a:ln/>
        </p:spPr>
      </p:sp>
      <p:sp>
        <p:nvSpPr>
          <p:cNvPr id="64515" name="Rectangle 3">
            <a:extLst>
              <a:ext uri="{FF2B5EF4-FFF2-40B4-BE49-F238E27FC236}">
                <a16:creationId xmlns:a16="http://schemas.microsoft.com/office/drawing/2014/main" id="{3A9DB0BA-A9AE-4496-AC7D-0C2A5C63BD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R" altLang="es-CR">
              <a:latin typeface="Times" panose="02020603050405020304" pitchFamily="18" charset="0"/>
              <a:ea typeface="ＭＳ Ｐゴシック" panose="020B0600070205080204" pitchFamily="34" charset="-128"/>
            </a:endParaRPr>
          </a:p>
        </p:txBody>
      </p:sp>
      <p:sp>
        <p:nvSpPr>
          <p:cNvPr id="64516" name="Rectangle 4">
            <a:extLst>
              <a:ext uri="{FF2B5EF4-FFF2-40B4-BE49-F238E27FC236}">
                <a16:creationId xmlns:a16="http://schemas.microsoft.com/office/drawing/2014/main" id="{E3AEDC7B-C8E7-438E-AB31-D0EADA164E8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C95742A7-CD1D-4E89-A512-08D7F1182059}" type="datetime1">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27/06/2022</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64517" name="Rectangle 5">
            <a:extLst>
              <a:ext uri="{FF2B5EF4-FFF2-40B4-BE49-F238E27FC236}">
                <a16:creationId xmlns:a16="http://schemas.microsoft.com/office/drawing/2014/main" id="{C1F4EE1C-4B90-461A-A65C-558814439C74}"/>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
        <p:nvSpPr>
          <p:cNvPr id="64518" name="Rectangle 6">
            <a:extLst>
              <a:ext uri="{FF2B5EF4-FFF2-40B4-BE49-F238E27FC236}">
                <a16:creationId xmlns:a16="http://schemas.microsoft.com/office/drawing/2014/main" id="{9EF7B909-4A07-418C-8559-500A4D49BB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4C90FAD8-DD47-45CE-8665-EA72C6287FA1}" type="slidenum">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30</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64519" name="Rectangle 7">
            <a:extLst>
              <a:ext uri="{FF2B5EF4-FFF2-40B4-BE49-F238E27FC236}">
                <a16:creationId xmlns:a16="http://schemas.microsoft.com/office/drawing/2014/main" id="{DD2576AB-821C-4E4D-872C-EFA5EAFB4C6C}"/>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DC2A4BF-DC86-4F9B-BA36-9F64EED01B66}"/>
              </a:ext>
            </a:extLst>
          </p:cNvPr>
          <p:cNvSpPr>
            <a:spLocks noGrp="1" noRot="1" noChangeAspect="1" noTextEdit="1"/>
          </p:cNvSpPr>
          <p:nvPr>
            <p:ph type="sldImg"/>
          </p:nvPr>
        </p:nvSpPr>
        <p:spPr>
          <a:ln/>
        </p:spPr>
      </p:sp>
      <p:sp>
        <p:nvSpPr>
          <p:cNvPr id="68611" name="Rectangle 3">
            <a:extLst>
              <a:ext uri="{FF2B5EF4-FFF2-40B4-BE49-F238E27FC236}">
                <a16:creationId xmlns:a16="http://schemas.microsoft.com/office/drawing/2014/main" id="{5DDE0679-48E0-4762-A207-52041E2CEB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R" altLang="es-CR">
              <a:latin typeface="Times" panose="02020603050405020304" pitchFamily="18" charset="0"/>
              <a:ea typeface="ＭＳ Ｐゴシック" panose="020B0600070205080204" pitchFamily="34" charset="-128"/>
            </a:endParaRPr>
          </a:p>
        </p:txBody>
      </p:sp>
      <p:sp>
        <p:nvSpPr>
          <p:cNvPr id="68612" name="Rectangle 4">
            <a:extLst>
              <a:ext uri="{FF2B5EF4-FFF2-40B4-BE49-F238E27FC236}">
                <a16:creationId xmlns:a16="http://schemas.microsoft.com/office/drawing/2014/main" id="{66363742-7823-4BAC-8C1E-0338A895067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46C960FE-4478-44F9-B1AA-540D7D5FD111}" type="datetime1">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27/06/2022</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68613" name="Rectangle 5">
            <a:extLst>
              <a:ext uri="{FF2B5EF4-FFF2-40B4-BE49-F238E27FC236}">
                <a16:creationId xmlns:a16="http://schemas.microsoft.com/office/drawing/2014/main" id="{EB439FC2-2B9D-4C41-8AA3-98612F63642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
        <p:nvSpPr>
          <p:cNvPr id="68614" name="Rectangle 6">
            <a:extLst>
              <a:ext uri="{FF2B5EF4-FFF2-40B4-BE49-F238E27FC236}">
                <a16:creationId xmlns:a16="http://schemas.microsoft.com/office/drawing/2014/main" id="{7BD11172-9697-4F38-AE32-C8DF22D30D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FBE3CC7B-9511-492A-B3FA-6D9390C58185}" type="slidenum">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33</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68615" name="Rectangle 7">
            <a:extLst>
              <a:ext uri="{FF2B5EF4-FFF2-40B4-BE49-F238E27FC236}">
                <a16:creationId xmlns:a16="http://schemas.microsoft.com/office/drawing/2014/main" id="{8F6F40E8-34D8-4101-9078-C8D072D76EF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D1C22570-EE91-4AA9-A94A-F5A2C284F1AE}"/>
              </a:ext>
            </a:extLst>
          </p:cNvPr>
          <p:cNvSpPr>
            <a:spLocks noGrp="1" noRot="1" noChangeAspect="1" noTextEdit="1"/>
          </p:cNvSpPr>
          <p:nvPr>
            <p:ph type="sldImg"/>
          </p:nvPr>
        </p:nvSpPr>
        <p:spPr>
          <a:ln/>
        </p:spPr>
      </p:sp>
      <p:sp>
        <p:nvSpPr>
          <p:cNvPr id="70659" name="Rectangle 3">
            <a:extLst>
              <a:ext uri="{FF2B5EF4-FFF2-40B4-BE49-F238E27FC236}">
                <a16:creationId xmlns:a16="http://schemas.microsoft.com/office/drawing/2014/main" id="{8AF51E59-094E-4AF4-A97B-B0B783C0B8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R" altLang="es-CR">
              <a:latin typeface="Times" panose="02020603050405020304" pitchFamily="18" charset="0"/>
              <a:ea typeface="ＭＳ Ｐゴシック" panose="020B0600070205080204" pitchFamily="34" charset="-128"/>
            </a:endParaRPr>
          </a:p>
        </p:txBody>
      </p:sp>
      <p:sp>
        <p:nvSpPr>
          <p:cNvPr id="70660" name="Rectangle 4">
            <a:extLst>
              <a:ext uri="{FF2B5EF4-FFF2-40B4-BE49-F238E27FC236}">
                <a16:creationId xmlns:a16="http://schemas.microsoft.com/office/drawing/2014/main" id="{2B8A403B-0454-46AF-AA4D-37DB207D19E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32DF1325-9A2B-4D94-BE38-946654DCCD73}" type="datetime1">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27/06/2022</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70661" name="Rectangle 5">
            <a:extLst>
              <a:ext uri="{FF2B5EF4-FFF2-40B4-BE49-F238E27FC236}">
                <a16:creationId xmlns:a16="http://schemas.microsoft.com/office/drawing/2014/main" id="{98B941A7-3BAF-4D63-AA6D-7C5789A0DECD}"/>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
        <p:nvSpPr>
          <p:cNvPr id="70662" name="Rectangle 6">
            <a:extLst>
              <a:ext uri="{FF2B5EF4-FFF2-40B4-BE49-F238E27FC236}">
                <a16:creationId xmlns:a16="http://schemas.microsoft.com/office/drawing/2014/main" id="{70AEC17A-5E00-42EF-88BD-17EC49D86D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0359852E-2843-4D97-9204-14A8C301AA14}" type="slidenum">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34</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70663" name="Rectangle 7">
            <a:extLst>
              <a:ext uri="{FF2B5EF4-FFF2-40B4-BE49-F238E27FC236}">
                <a16:creationId xmlns:a16="http://schemas.microsoft.com/office/drawing/2014/main" id="{D3AD4631-5479-43BF-BA4C-9FA774E2B7B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BBAA389-3D46-46F2-BB45-C6F558AED153}"/>
              </a:ext>
            </a:extLst>
          </p:cNvPr>
          <p:cNvSpPr>
            <a:spLocks noGrp="1" noRot="1" noChangeAspect="1" noTextEdit="1"/>
          </p:cNvSpPr>
          <p:nvPr>
            <p:ph type="sldImg"/>
          </p:nvPr>
        </p:nvSpPr>
        <p:spPr>
          <a:ln/>
        </p:spPr>
      </p:sp>
      <p:sp>
        <p:nvSpPr>
          <p:cNvPr id="72707" name="Rectangle 3">
            <a:extLst>
              <a:ext uri="{FF2B5EF4-FFF2-40B4-BE49-F238E27FC236}">
                <a16:creationId xmlns:a16="http://schemas.microsoft.com/office/drawing/2014/main" id="{FF3C6E0B-E383-4F96-A9C4-B4F4D7E6C8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R" altLang="es-CR">
              <a:latin typeface="Times" panose="02020603050405020304" pitchFamily="18" charset="0"/>
              <a:ea typeface="ＭＳ Ｐゴシック" panose="020B0600070205080204" pitchFamily="34" charset="-128"/>
            </a:endParaRPr>
          </a:p>
        </p:txBody>
      </p:sp>
      <p:sp>
        <p:nvSpPr>
          <p:cNvPr id="72708" name="Rectangle 4">
            <a:extLst>
              <a:ext uri="{FF2B5EF4-FFF2-40B4-BE49-F238E27FC236}">
                <a16:creationId xmlns:a16="http://schemas.microsoft.com/office/drawing/2014/main" id="{49D41594-1483-4F2E-9624-0E563AD9E42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9EEB530A-4E8C-4F11-A856-0E7DE9F1420C}" type="datetime1">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27/06/2022</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72709" name="Rectangle 5">
            <a:extLst>
              <a:ext uri="{FF2B5EF4-FFF2-40B4-BE49-F238E27FC236}">
                <a16:creationId xmlns:a16="http://schemas.microsoft.com/office/drawing/2014/main" id="{4D97B576-EC81-4EDB-A7DB-23F4C43F2A1A}"/>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
        <p:nvSpPr>
          <p:cNvPr id="72710" name="Rectangle 6">
            <a:extLst>
              <a:ext uri="{FF2B5EF4-FFF2-40B4-BE49-F238E27FC236}">
                <a16:creationId xmlns:a16="http://schemas.microsoft.com/office/drawing/2014/main" id="{925EFDF8-268F-44C0-8759-450659D18C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2C18F91B-4573-4B3C-89C1-8374381A2639}" type="slidenum">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35</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72711" name="Rectangle 7">
            <a:extLst>
              <a:ext uri="{FF2B5EF4-FFF2-40B4-BE49-F238E27FC236}">
                <a16:creationId xmlns:a16="http://schemas.microsoft.com/office/drawing/2014/main" id="{7954E4AC-D669-487D-91D2-AB73F5F8D5AE}"/>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E1B4E3D-CB5A-40B4-8F9D-D5259334573C}"/>
              </a:ext>
            </a:extLst>
          </p:cNvPr>
          <p:cNvSpPr>
            <a:spLocks noGrp="1" noRot="1" noChangeAspect="1" noTextEdit="1"/>
          </p:cNvSpPr>
          <p:nvPr>
            <p:ph type="sldImg"/>
          </p:nvPr>
        </p:nvSpPr>
        <p:spPr>
          <a:ln/>
        </p:spPr>
      </p:sp>
      <p:sp>
        <p:nvSpPr>
          <p:cNvPr id="16387" name="Rectangle 3">
            <a:extLst>
              <a:ext uri="{FF2B5EF4-FFF2-40B4-BE49-F238E27FC236}">
                <a16:creationId xmlns:a16="http://schemas.microsoft.com/office/drawing/2014/main" id="{68F8644F-AA0D-42E3-9BAE-AA0D718D6E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16388" name="Rectangle 4">
            <a:extLst>
              <a:ext uri="{FF2B5EF4-FFF2-40B4-BE49-F238E27FC236}">
                <a16:creationId xmlns:a16="http://schemas.microsoft.com/office/drawing/2014/main" id="{79C9E59C-BFA9-40A2-B2E7-F667D34C783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F3841269-E785-4F9D-8FD2-22A4BE797E82}" type="datetime1">
              <a:rPr lang="es-ES" altLang="es-CR" sz="1200" smtClean="0"/>
              <a:pPr/>
              <a:t>27/06/2022</a:t>
            </a:fld>
            <a:endParaRPr lang="es-ES" altLang="es-CR" sz="1200"/>
          </a:p>
        </p:txBody>
      </p:sp>
      <p:sp>
        <p:nvSpPr>
          <p:cNvPr id="16389" name="Rectangle 5">
            <a:extLst>
              <a:ext uri="{FF2B5EF4-FFF2-40B4-BE49-F238E27FC236}">
                <a16:creationId xmlns:a16="http://schemas.microsoft.com/office/drawing/2014/main" id="{4C3BB4AE-84F8-456E-B16A-C242F15F21C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
        <p:nvSpPr>
          <p:cNvPr id="16390" name="Rectangle 6">
            <a:extLst>
              <a:ext uri="{FF2B5EF4-FFF2-40B4-BE49-F238E27FC236}">
                <a16:creationId xmlns:a16="http://schemas.microsoft.com/office/drawing/2014/main" id="{E5C7B0AE-899C-4E56-8F0E-8F2CEB03D3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59A508AC-0C0D-4B6E-8937-9AAC0CFF3421}" type="slidenum">
              <a:rPr lang="es-ES" altLang="es-CR" sz="1200" smtClean="0"/>
              <a:pPr/>
              <a:t>5</a:t>
            </a:fld>
            <a:endParaRPr lang="es-ES" altLang="es-CR" sz="1200"/>
          </a:p>
        </p:txBody>
      </p:sp>
      <p:sp>
        <p:nvSpPr>
          <p:cNvPr id="16391" name="Rectangle 7">
            <a:extLst>
              <a:ext uri="{FF2B5EF4-FFF2-40B4-BE49-F238E27FC236}">
                <a16:creationId xmlns:a16="http://schemas.microsoft.com/office/drawing/2014/main" id="{17E801B5-B9A9-4C84-8C9E-0DFBCD2D2E33}"/>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C1D98D32-F326-42CE-8B25-02E2AD033A93}"/>
              </a:ext>
            </a:extLst>
          </p:cNvPr>
          <p:cNvSpPr>
            <a:spLocks noGrp="1" noRot="1" noChangeAspect="1" noTextEdit="1"/>
          </p:cNvSpPr>
          <p:nvPr>
            <p:ph type="sldImg"/>
          </p:nvPr>
        </p:nvSpPr>
        <p:spPr>
          <a:ln/>
        </p:spPr>
      </p:sp>
      <p:sp>
        <p:nvSpPr>
          <p:cNvPr id="74755" name="Rectangle 3">
            <a:extLst>
              <a:ext uri="{FF2B5EF4-FFF2-40B4-BE49-F238E27FC236}">
                <a16:creationId xmlns:a16="http://schemas.microsoft.com/office/drawing/2014/main" id="{549679AC-7B95-4306-8718-B879C1F619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R" altLang="es-CR">
              <a:latin typeface="Times" panose="02020603050405020304" pitchFamily="18" charset="0"/>
              <a:ea typeface="ＭＳ Ｐゴシック" panose="020B0600070205080204" pitchFamily="34" charset="-128"/>
            </a:endParaRPr>
          </a:p>
        </p:txBody>
      </p:sp>
      <p:sp>
        <p:nvSpPr>
          <p:cNvPr id="74756" name="Rectangle 4">
            <a:extLst>
              <a:ext uri="{FF2B5EF4-FFF2-40B4-BE49-F238E27FC236}">
                <a16:creationId xmlns:a16="http://schemas.microsoft.com/office/drawing/2014/main" id="{A1A6C4E1-2910-4B9F-8175-E27A8B9D1C0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78676E64-135D-4B71-A4AC-68C63A1E837B}" type="datetime1">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27/06/2022</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74757" name="Rectangle 5">
            <a:extLst>
              <a:ext uri="{FF2B5EF4-FFF2-40B4-BE49-F238E27FC236}">
                <a16:creationId xmlns:a16="http://schemas.microsoft.com/office/drawing/2014/main" id="{336FBDC9-4E55-44FE-851C-DED2EEC4E72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
        <p:nvSpPr>
          <p:cNvPr id="74758" name="Rectangle 6">
            <a:extLst>
              <a:ext uri="{FF2B5EF4-FFF2-40B4-BE49-F238E27FC236}">
                <a16:creationId xmlns:a16="http://schemas.microsoft.com/office/drawing/2014/main" id="{8915746E-56F7-4810-9CAB-6F1FC46730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1195531C-1DE9-4D28-A953-312D5CA8E795}" type="slidenum">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36</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74759" name="Rectangle 7">
            <a:extLst>
              <a:ext uri="{FF2B5EF4-FFF2-40B4-BE49-F238E27FC236}">
                <a16:creationId xmlns:a16="http://schemas.microsoft.com/office/drawing/2014/main" id="{8D259F24-01C9-4D64-B5CA-0B38EB70A8E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B13126E5-F413-4A75-91DB-1C4A8C2DE14A}"/>
              </a:ext>
            </a:extLst>
          </p:cNvPr>
          <p:cNvSpPr>
            <a:spLocks noGrp="1" noRot="1" noChangeAspect="1" noTextEdit="1"/>
          </p:cNvSpPr>
          <p:nvPr>
            <p:ph type="sldImg"/>
          </p:nvPr>
        </p:nvSpPr>
        <p:spPr>
          <a:ln/>
        </p:spPr>
      </p:sp>
      <p:sp>
        <p:nvSpPr>
          <p:cNvPr id="76803" name="Rectangle 3">
            <a:extLst>
              <a:ext uri="{FF2B5EF4-FFF2-40B4-BE49-F238E27FC236}">
                <a16:creationId xmlns:a16="http://schemas.microsoft.com/office/drawing/2014/main" id="{6943B675-BC97-4F92-A9B5-9E8FE0693AD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R" altLang="es-CR">
              <a:latin typeface="Times" panose="02020603050405020304" pitchFamily="18" charset="0"/>
              <a:ea typeface="ＭＳ Ｐゴシック" panose="020B0600070205080204" pitchFamily="34" charset="-128"/>
            </a:endParaRPr>
          </a:p>
        </p:txBody>
      </p:sp>
      <p:sp>
        <p:nvSpPr>
          <p:cNvPr id="76804" name="Rectangle 4">
            <a:extLst>
              <a:ext uri="{FF2B5EF4-FFF2-40B4-BE49-F238E27FC236}">
                <a16:creationId xmlns:a16="http://schemas.microsoft.com/office/drawing/2014/main" id="{968BA993-F316-457B-8BEB-B5C806F525E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85C99D48-AEC7-41FD-BC91-27B72865109B}" type="datetime1">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27/06/2022</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76805" name="Rectangle 5">
            <a:extLst>
              <a:ext uri="{FF2B5EF4-FFF2-40B4-BE49-F238E27FC236}">
                <a16:creationId xmlns:a16="http://schemas.microsoft.com/office/drawing/2014/main" id="{D1283CFC-EF38-4BCD-9099-5BC53D0CFCB8}"/>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
        <p:nvSpPr>
          <p:cNvPr id="76806" name="Rectangle 6">
            <a:extLst>
              <a:ext uri="{FF2B5EF4-FFF2-40B4-BE49-F238E27FC236}">
                <a16:creationId xmlns:a16="http://schemas.microsoft.com/office/drawing/2014/main" id="{2331A262-B213-4425-8AF7-84E9E098F3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AD30BAA6-65DF-42A5-BF12-A3744D1F0647}" type="slidenum">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37</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76807" name="Rectangle 7">
            <a:extLst>
              <a:ext uri="{FF2B5EF4-FFF2-40B4-BE49-F238E27FC236}">
                <a16:creationId xmlns:a16="http://schemas.microsoft.com/office/drawing/2014/main" id="{0D544223-1C20-4D6E-8A86-EFCB033C61D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350C4621-545D-40E4-BBE7-A7997C9D4717}"/>
              </a:ext>
            </a:extLst>
          </p:cNvPr>
          <p:cNvSpPr>
            <a:spLocks noGrp="1" noRot="1" noChangeAspect="1" noTextEdit="1"/>
          </p:cNvSpPr>
          <p:nvPr>
            <p:ph type="sldImg"/>
          </p:nvPr>
        </p:nvSpPr>
        <p:spPr>
          <a:ln/>
        </p:spPr>
      </p:sp>
      <p:sp>
        <p:nvSpPr>
          <p:cNvPr id="78851" name="Rectangle 3">
            <a:extLst>
              <a:ext uri="{FF2B5EF4-FFF2-40B4-BE49-F238E27FC236}">
                <a16:creationId xmlns:a16="http://schemas.microsoft.com/office/drawing/2014/main" id="{54F78EF9-E1E2-4793-A900-94EF9707AB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R" altLang="es-CR">
              <a:latin typeface="Times" panose="02020603050405020304" pitchFamily="18" charset="0"/>
              <a:ea typeface="ＭＳ Ｐゴシック" panose="020B0600070205080204" pitchFamily="34" charset="-128"/>
            </a:endParaRPr>
          </a:p>
        </p:txBody>
      </p:sp>
      <p:sp>
        <p:nvSpPr>
          <p:cNvPr id="78852" name="Rectangle 4">
            <a:extLst>
              <a:ext uri="{FF2B5EF4-FFF2-40B4-BE49-F238E27FC236}">
                <a16:creationId xmlns:a16="http://schemas.microsoft.com/office/drawing/2014/main" id="{65F6AEEE-A929-47BA-9BC0-9FF6AF6C716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EF39F504-9985-4E3E-A326-EF9B07256E28}" type="datetime1">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27/06/2022</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78853" name="Rectangle 5">
            <a:extLst>
              <a:ext uri="{FF2B5EF4-FFF2-40B4-BE49-F238E27FC236}">
                <a16:creationId xmlns:a16="http://schemas.microsoft.com/office/drawing/2014/main" id="{70704C4B-5E37-4D00-8FD2-1AFBA6DCE91E}"/>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
        <p:nvSpPr>
          <p:cNvPr id="78854" name="Rectangle 6">
            <a:extLst>
              <a:ext uri="{FF2B5EF4-FFF2-40B4-BE49-F238E27FC236}">
                <a16:creationId xmlns:a16="http://schemas.microsoft.com/office/drawing/2014/main" id="{58B42F55-C349-47AA-83AE-863F44543B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6317D738-1214-4557-925D-30E1C8018FF1}" type="slidenum">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38</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78855" name="Rectangle 7">
            <a:extLst>
              <a:ext uri="{FF2B5EF4-FFF2-40B4-BE49-F238E27FC236}">
                <a16:creationId xmlns:a16="http://schemas.microsoft.com/office/drawing/2014/main" id="{0E8E6B50-62FA-4B6D-A5EB-02479B0D0E7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B8A5FB89-A633-4A7C-9233-EC7B41298719}"/>
              </a:ext>
            </a:extLst>
          </p:cNvPr>
          <p:cNvSpPr>
            <a:spLocks noGrp="1" noRot="1" noChangeAspect="1" noTextEdit="1"/>
          </p:cNvSpPr>
          <p:nvPr>
            <p:ph type="sldImg"/>
          </p:nvPr>
        </p:nvSpPr>
        <p:spPr>
          <a:ln/>
        </p:spPr>
      </p:sp>
      <p:sp>
        <p:nvSpPr>
          <p:cNvPr id="80899" name="Rectangle 3">
            <a:extLst>
              <a:ext uri="{FF2B5EF4-FFF2-40B4-BE49-F238E27FC236}">
                <a16:creationId xmlns:a16="http://schemas.microsoft.com/office/drawing/2014/main" id="{1457E0EC-96FD-4CB4-8A5C-2B914DC014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R" altLang="es-CR">
              <a:latin typeface="Times" panose="02020603050405020304" pitchFamily="18" charset="0"/>
              <a:ea typeface="ＭＳ Ｐゴシック" panose="020B0600070205080204" pitchFamily="34" charset="-128"/>
            </a:endParaRPr>
          </a:p>
        </p:txBody>
      </p:sp>
      <p:sp>
        <p:nvSpPr>
          <p:cNvPr id="80900" name="Rectangle 4">
            <a:extLst>
              <a:ext uri="{FF2B5EF4-FFF2-40B4-BE49-F238E27FC236}">
                <a16:creationId xmlns:a16="http://schemas.microsoft.com/office/drawing/2014/main" id="{D47FC9C0-814A-47CE-B806-2E2485B1522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C285BA8C-489B-4A4B-BF27-B4191809B9F9}" type="datetime1">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27/06/2022</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80901" name="Rectangle 5">
            <a:extLst>
              <a:ext uri="{FF2B5EF4-FFF2-40B4-BE49-F238E27FC236}">
                <a16:creationId xmlns:a16="http://schemas.microsoft.com/office/drawing/2014/main" id="{89C6C747-114B-4CDE-96E9-3E6237028413}"/>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
        <p:nvSpPr>
          <p:cNvPr id="80902" name="Rectangle 6">
            <a:extLst>
              <a:ext uri="{FF2B5EF4-FFF2-40B4-BE49-F238E27FC236}">
                <a16:creationId xmlns:a16="http://schemas.microsoft.com/office/drawing/2014/main" id="{4832DF80-F55E-4DD9-BC37-3A6474D45E2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01D91C56-D262-4A92-A1EE-356CC30E68CA}" type="slidenum">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39</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80903" name="Rectangle 7">
            <a:extLst>
              <a:ext uri="{FF2B5EF4-FFF2-40B4-BE49-F238E27FC236}">
                <a16:creationId xmlns:a16="http://schemas.microsoft.com/office/drawing/2014/main" id="{3A742349-9ECD-47BD-BDD6-896B9E5CE8E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6D75F972-2A1B-41D8-9315-531E85B36B98}"/>
              </a:ext>
            </a:extLst>
          </p:cNvPr>
          <p:cNvSpPr>
            <a:spLocks noGrp="1" noRot="1" noChangeAspect="1" noTextEdit="1"/>
          </p:cNvSpPr>
          <p:nvPr>
            <p:ph type="sldImg"/>
          </p:nvPr>
        </p:nvSpPr>
        <p:spPr>
          <a:ln/>
        </p:spPr>
      </p:sp>
      <p:sp>
        <p:nvSpPr>
          <p:cNvPr id="82947" name="Rectangle 3">
            <a:extLst>
              <a:ext uri="{FF2B5EF4-FFF2-40B4-BE49-F238E27FC236}">
                <a16:creationId xmlns:a16="http://schemas.microsoft.com/office/drawing/2014/main" id="{FA7F9FA8-C4F4-4EDE-A625-D684E60803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R" altLang="es-CR">
              <a:latin typeface="Times" panose="02020603050405020304" pitchFamily="18" charset="0"/>
              <a:ea typeface="ＭＳ Ｐゴシック" panose="020B0600070205080204" pitchFamily="34" charset="-128"/>
            </a:endParaRPr>
          </a:p>
        </p:txBody>
      </p:sp>
      <p:sp>
        <p:nvSpPr>
          <p:cNvPr id="82948" name="Rectangle 4">
            <a:extLst>
              <a:ext uri="{FF2B5EF4-FFF2-40B4-BE49-F238E27FC236}">
                <a16:creationId xmlns:a16="http://schemas.microsoft.com/office/drawing/2014/main" id="{53C9C6D7-65BD-47DC-8917-7AD722C2BD0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2A54DB7D-D04F-41D8-9195-72FDAFF9867E}" type="datetime1">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27/06/2022</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82949" name="Rectangle 5">
            <a:extLst>
              <a:ext uri="{FF2B5EF4-FFF2-40B4-BE49-F238E27FC236}">
                <a16:creationId xmlns:a16="http://schemas.microsoft.com/office/drawing/2014/main" id="{5D4AC82B-0668-4D9C-9411-48E5FC214633}"/>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
        <p:nvSpPr>
          <p:cNvPr id="82950" name="Rectangle 6">
            <a:extLst>
              <a:ext uri="{FF2B5EF4-FFF2-40B4-BE49-F238E27FC236}">
                <a16:creationId xmlns:a16="http://schemas.microsoft.com/office/drawing/2014/main" id="{9C534DD3-4EBE-4915-AF97-495855A7D4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90F88969-1A90-4A85-B71F-38481380F64C}" type="slidenum">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40</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82951" name="Rectangle 7">
            <a:extLst>
              <a:ext uri="{FF2B5EF4-FFF2-40B4-BE49-F238E27FC236}">
                <a16:creationId xmlns:a16="http://schemas.microsoft.com/office/drawing/2014/main" id="{1718D8F7-6F7A-4A1C-BF5E-40EF8127EB93}"/>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68F6938A-A00F-47C5-B123-DDBCD2D0998F}"/>
              </a:ext>
            </a:extLst>
          </p:cNvPr>
          <p:cNvSpPr>
            <a:spLocks noGrp="1" noRot="1" noChangeAspect="1" noTextEdit="1"/>
          </p:cNvSpPr>
          <p:nvPr>
            <p:ph type="sldImg"/>
          </p:nvPr>
        </p:nvSpPr>
        <p:spPr>
          <a:ln/>
        </p:spPr>
      </p:sp>
      <p:sp>
        <p:nvSpPr>
          <p:cNvPr id="84995" name="Rectangle 3">
            <a:extLst>
              <a:ext uri="{FF2B5EF4-FFF2-40B4-BE49-F238E27FC236}">
                <a16:creationId xmlns:a16="http://schemas.microsoft.com/office/drawing/2014/main" id="{A5091C8A-4A98-4856-944A-2E52E1C91D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R" altLang="es-CR">
              <a:latin typeface="Times" panose="02020603050405020304" pitchFamily="18" charset="0"/>
              <a:ea typeface="ＭＳ Ｐゴシック" panose="020B0600070205080204" pitchFamily="34" charset="-128"/>
            </a:endParaRPr>
          </a:p>
        </p:txBody>
      </p:sp>
      <p:sp>
        <p:nvSpPr>
          <p:cNvPr id="84996" name="Rectangle 4">
            <a:extLst>
              <a:ext uri="{FF2B5EF4-FFF2-40B4-BE49-F238E27FC236}">
                <a16:creationId xmlns:a16="http://schemas.microsoft.com/office/drawing/2014/main" id="{45651A9A-12E8-4957-9A31-2C44562B978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438F51E6-2964-4D7F-96D3-14369D9C4606}" type="datetime1">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27/06/2022</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84997" name="Rectangle 5">
            <a:extLst>
              <a:ext uri="{FF2B5EF4-FFF2-40B4-BE49-F238E27FC236}">
                <a16:creationId xmlns:a16="http://schemas.microsoft.com/office/drawing/2014/main" id="{3DC3842B-8029-48EA-AC62-2A9C7248FA2A}"/>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
        <p:nvSpPr>
          <p:cNvPr id="84998" name="Rectangle 6">
            <a:extLst>
              <a:ext uri="{FF2B5EF4-FFF2-40B4-BE49-F238E27FC236}">
                <a16:creationId xmlns:a16="http://schemas.microsoft.com/office/drawing/2014/main" id="{56ADF0DE-38E6-4328-8A31-715C3518C0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8CA893EE-5566-4A08-B828-F5FE4C79078A}" type="slidenum">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41</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84999" name="Rectangle 7">
            <a:extLst>
              <a:ext uri="{FF2B5EF4-FFF2-40B4-BE49-F238E27FC236}">
                <a16:creationId xmlns:a16="http://schemas.microsoft.com/office/drawing/2014/main" id="{BB0ECA0E-E8EB-4D59-9597-E6D9B9CFCC22}"/>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pPr>
              <a:defRPr/>
            </a:pPr>
            <a:fld id="{77116942-324A-4791-A438-376B18910926}" type="slidenum">
              <a:rPr lang="en-US" altLang="es-CR" smtClean="0"/>
              <a:pPr>
                <a:defRPr/>
              </a:pPr>
              <a:t>51</a:t>
            </a:fld>
            <a:endParaRPr lang="en-US" altLang="es-CR"/>
          </a:p>
        </p:txBody>
      </p:sp>
    </p:spTree>
    <p:extLst>
      <p:ext uri="{BB962C8B-B14F-4D97-AF65-F5344CB8AC3E}">
        <p14:creationId xmlns:p14="http://schemas.microsoft.com/office/powerpoint/2010/main" val="230615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FE97D3B7-E85B-4FC8-8FE9-F7AC0FAA7A88}"/>
              </a:ext>
            </a:extLst>
          </p:cNvPr>
          <p:cNvSpPr>
            <a:spLocks noGrp="1" noRot="1" noChangeAspect="1" noTextEdit="1"/>
          </p:cNvSpPr>
          <p:nvPr>
            <p:ph type="sldImg"/>
          </p:nvPr>
        </p:nvSpPr>
        <p:spPr>
          <a:ln/>
        </p:spPr>
      </p:sp>
      <p:sp>
        <p:nvSpPr>
          <p:cNvPr id="87043" name="Rectangle 3">
            <a:extLst>
              <a:ext uri="{FF2B5EF4-FFF2-40B4-BE49-F238E27FC236}">
                <a16:creationId xmlns:a16="http://schemas.microsoft.com/office/drawing/2014/main" id="{DECC4DDB-0DFD-4B98-A8DF-949DD16464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R" altLang="es-CR">
              <a:latin typeface="Times" panose="02020603050405020304" pitchFamily="18" charset="0"/>
              <a:ea typeface="ＭＳ Ｐゴシック" panose="020B0600070205080204" pitchFamily="34" charset="-128"/>
            </a:endParaRPr>
          </a:p>
        </p:txBody>
      </p:sp>
      <p:sp>
        <p:nvSpPr>
          <p:cNvPr id="87044" name="Rectangle 4">
            <a:extLst>
              <a:ext uri="{FF2B5EF4-FFF2-40B4-BE49-F238E27FC236}">
                <a16:creationId xmlns:a16="http://schemas.microsoft.com/office/drawing/2014/main" id="{835B1851-7C48-4AD0-8451-DE9E65050F3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D90F50F1-305C-45A2-B209-F22A62569721}" type="datetime1">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27/06/2022</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87045" name="Rectangle 5">
            <a:extLst>
              <a:ext uri="{FF2B5EF4-FFF2-40B4-BE49-F238E27FC236}">
                <a16:creationId xmlns:a16="http://schemas.microsoft.com/office/drawing/2014/main" id="{5F283A95-870C-47B1-848F-CA95DD8A760E}"/>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
        <p:nvSpPr>
          <p:cNvPr id="87046" name="Rectangle 6">
            <a:extLst>
              <a:ext uri="{FF2B5EF4-FFF2-40B4-BE49-F238E27FC236}">
                <a16:creationId xmlns:a16="http://schemas.microsoft.com/office/drawing/2014/main" id="{9C9A95BD-B36A-45B0-AE51-1888C5E1EE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fld id="{5F9D5C94-E0C5-470B-9586-CB86A5B3909E}" type="slidenum">
              <a:rPr lang="es-ES" altLang="es-CR" sz="1800" smtClean="0">
                <a:solidFill>
                  <a:srgbClr val="000000"/>
                </a:solidFill>
                <a:latin typeface="Calibri" panose="020F0502020204030204" pitchFamily="34" charset="0"/>
                <a:ea typeface="ＭＳ Ｐゴシック" panose="020B0600070205080204" pitchFamily="34" charset="-128"/>
              </a:rPr>
              <a:pPr eaLnBrk="1" hangingPunct="1">
                <a:spcBef>
                  <a:spcPct val="0"/>
                </a:spcBef>
              </a:pPr>
              <a:t>62</a:t>
            </a:fld>
            <a:endParaRPr lang="es-ES" altLang="es-CR" sz="1800">
              <a:solidFill>
                <a:srgbClr val="000000"/>
              </a:solidFill>
              <a:latin typeface="Calibri" panose="020F0502020204030204" pitchFamily="34" charset="0"/>
              <a:ea typeface="ＭＳ Ｐゴシック" panose="020B0600070205080204" pitchFamily="34" charset="-128"/>
            </a:endParaRPr>
          </a:p>
        </p:txBody>
      </p:sp>
      <p:sp>
        <p:nvSpPr>
          <p:cNvPr id="87047" name="Rectangle 7">
            <a:extLst>
              <a:ext uri="{FF2B5EF4-FFF2-40B4-BE49-F238E27FC236}">
                <a16:creationId xmlns:a16="http://schemas.microsoft.com/office/drawing/2014/main" id="{3CA91609-BF1F-4E59-AF6E-9728634E589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spcBef>
                <a:spcPct val="30000"/>
              </a:spcBef>
              <a:defRPr sz="1200">
                <a:solidFill>
                  <a:schemeClr val="tx1"/>
                </a:solidFill>
                <a:latin typeface="Times" panose="02020603050405020304" pitchFamily="18" charset="0"/>
                <a:ea typeface="Osaka" charset="-128"/>
              </a:defRPr>
            </a:lvl1pPr>
            <a:lvl2pPr marL="742950" indent="-285750">
              <a:spcBef>
                <a:spcPct val="30000"/>
              </a:spcBef>
              <a:defRPr sz="1200">
                <a:solidFill>
                  <a:schemeClr val="tx1"/>
                </a:solidFill>
                <a:latin typeface="Times" panose="02020603050405020304" pitchFamily="18" charset="0"/>
                <a:ea typeface="Osaka" charset="-128"/>
              </a:defRPr>
            </a:lvl2pPr>
            <a:lvl3pPr marL="1143000" indent="-228600">
              <a:spcBef>
                <a:spcPct val="30000"/>
              </a:spcBef>
              <a:defRPr sz="1200">
                <a:solidFill>
                  <a:schemeClr val="tx1"/>
                </a:solidFill>
                <a:latin typeface="Times" panose="02020603050405020304" pitchFamily="18" charset="0"/>
                <a:ea typeface="Osaka" charset="-128"/>
              </a:defRPr>
            </a:lvl3pPr>
            <a:lvl4pPr marL="1600200" indent="-228600">
              <a:spcBef>
                <a:spcPct val="30000"/>
              </a:spcBef>
              <a:defRPr sz="1200">
                <a:solidFill>
                  <a:schemeClr val="tx1"/>
                </a:solidFill>
                <a:latin typeface="Times" panose="02020603050405020304" pitchFamily="18" charset="0"/>
                <a:ea typeface="Osaka" charset="-128"/>
              </a:defRPr>
            </a:lvl4pPr>
            <a:lvl5pPr marL="2057400" indent="-228600">
              <a:spcBef>
                <a:spcPct val="30000"/>
              </a:spcBef>
              <a:defRPr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Osaka" charset="-128"/>
              </a:defRPr>
            </a:lvl9pPr>
          </a:lstStyle>
          <a:p>
            <a:pPr eaLnBrk="1" hangingPunct="1">
              <a:spcBef>
                <a:spcPct val="0"/>
              </a:spcBef>
            </a:pPr>
            <a:endParaRPr lang="es-ES" altLang="es-CR">
              <a:solidFill>
                <a:srgbClr val="000000"/>
              </a:solidFill>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BFD83BB-8331-4221-AEEB-0E47903814C2}"/>
              </a:ext>
            </a:extLst>
          </p:cNvPr>
          <p:cNvSpPr>
            <a:spLocks noGrp="1" noRot="1" noChangeAspect="1" noTextEdit="1"/>
          </p:cNvSpPr>
          <p:nvPr>
            <p:ph type="sldImg"/>
          </p:nvPr>
        </p:nvSpPr>
        <p:spPr>
          <a:ln/>
        </p:spPr>
      </p:sp>
      <p:sp>
        <p:nvSpPr>
          <p:cNvPr id="18435" name="Rectangle 3">
            <a:extLst>
              <a:ext uri="{FF2B5EF4-FFF2-40B4-BE49-F238E27FC236}">
                <a16:creationId xmlns:a16="http://schemas.microsoft.com/office/drawing/2014/main" id="{8D232537-35B3-4F72-A8BE-287F30C552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18436" name="Rectangle 4">
            <a:extLst>
              <a:ext uri="{FF2B5EF4-FFF2-40B4-BE49-F238E27FC236}">
                <a16:creationId xmlns:a16="http://schemas.microsoft.com/office/drawing/2014/main" id="{F09F20E5-3E8C-48A9-BBE8-337B990C79D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73D76E51-023C-4F3A-8BFE-BB3E685440B2}" type="datetime1">
              <a:rPr lang="es-ES" altLang="es-CR" sz="1200" smtClean="0"/>
              <a:pPr/>
              <a:t>27/06/2022</a:t>
            </a:fld>
            <a:endParaRPr lang="es-ES" altLang="es-CR" sz="1200"/>
          </a:p>
        </p:txBody>
      </p:sp>
      <p:sp>
        <p:nvSpPr>
          <p:cNvPr id="18437" name="Rectangle 5">
            <a:extLst>
              <a:ext uri="{FF2B5EF4-FFF2-40B4-BE49-F238E27FC236}">
                <a16:creationId xmlns:a16="http://schemas.microsoft.com/office/drawing/2014/main" id="{5DBC4BD7-505B-47B3-BCEF-54014F06831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
        <p:nvSpPr>
          <p:cNvPr id="18438" name="Rectangle 6">
            <a:extLst>
              <a:ext uri="{FF2B5EF4-FFF2-40B4-BE49-F238E27FC236}">
                <a16:creationId xmlns:a16="http://schemas.microsoft.com/office/drawing/2014/main" id="{0E606ED7-2D8E-4581-A9D7-827EEFCD6F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159E3B6E-0C09-4F1B-B3D2-A9F9E3FB5B22}" type="slidenum">
              <a:rPr lang="es-ES" altLang="es-CR" sz="1200" smtClean="0"/>
              <a:pPr/>
              <a:t>6</a:t>
            </a:fld>
            <a:endParaRPr lang="es-ES" altLang="es-CR" sz="1200"/>
          </a:p>
        </p:txBody>
      </p:sp>
      <p:sp>
        <p:nvSpPr>
          <p:cNvPr id="18439" name="Rectangle 7">
            <a:extLst>
              <a:ext uri="{FF2B5EF4-FFF2-40B4-BE49-F238E27FC236}">
                <a16:creationId xmlns:a16="http://schemas.microsoft.com/office/drawing/2014/main" id="{6C16182B-5EAD-474D-B41E-2E86A0BD06D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96675F4-5B3D-42EF-B639-C9799100865C}"/>
              </a:ext>
            </a:extLst>
          </p:cNvPr>
          <p:cNvSpPr>
            <a:spLocks noGrp="1" noRot="1" noChangeAspect="1" noTextEdit="1"/>
          </p:cNvSpPr>
          <p:nvPr>
            <p:ph type="sldImg"/>
          </p:nvPr>
        </p:nvSpPr>
        <p:spPr>
          <a:ln/>
        </p:spPr>
      </p:sp>
      <p:sp>
        <p:nvSpPr>
          <p:cNvPr id="20483" name="Rectangle 3">
            <a:extLst>
              <a:ext uri="{FF2B5EF4-FFF2-40B4-BE49-F238E27FC236}">
                <a16:creationId xmlns:a16="http://schemas.microsoft.com/office/drawing/2014/main" id="{08812482-21AF-412B-885D-8CF3A75D964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20484" name="Rectangle 4">
            <a:extLst>
              <a:ext uri="{FF2B5EF4-FFF2-40B4-BE49-F238E27FC236}">
                <a16:creationId xmlns:a16="http://schemas.microsoft.com/office/drawing/2014/main" id="{11005F07-8108-4504-A6E7-33079F145D1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346A51BE-617D-401C-9A5E-C84A937391DA}" type="datetime1">
              <a:rPr lang="es-ES" altLang="es-CR" sz="1200" smtClean="0">
                <a:solidFill>
                  <a:srgbClr val="000000"/>
                </a:solidFill>
              </a:rPr>
              <a:pPr/>
              <a:t>27/06/2022</a:t>
            </a:fld>
            <a:endParaRPr lang="es-ES" altLang="es-CR" sz="1200">
              <a:solidFill>
                <a:srgbClr val="000000"/>
              </a:solidFill>
            </a:endParaRPr>
          </a:p>
        </p:txBody>
      </p:sp>
      <p:sp>
        <p:nvSpPr>
          <p:cNvPr id="20485" name="Rectangle 5">
            <a:extLst>
              <a:ext uri="{FF2B5EF4-FFF2-40B4-BE49-F238E27FC236}">
                <a16:creationId xmlns:a16="http://schemas.microsoft.com/office/drawing/2014/main" id="{7F08AF7D-B153-4E40-BEDC-A418C159518D}"/>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
        <p:nvSpPr>
          <p:cNvPr id="20486" name="Rectangle 6">
            <a:extLst>
              <a:ext uri="{FF2B5EF4-FFF2-40B4-BE49-F238E27FC236}">
                <a16:creationId xmlns:a16="http://schemas.microsoft.com/office/drawing/2014/main" id="{36DCF048-B865-401B-BEBE-6622D2D85C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59F0D688-7586-4C26-8249-39414CF38B16}" type="slidenum">
              <a:rPr lang="es-ES" altLang="es-CR" sz="1200" smtClean="0">
                <a:solidFill>
                  <a:srgbClr val="000000"/>
                </a:solidFill>
              </a:rPr>
              <a:pPr/>
              <a:t>7</a:t>
            </a:fld>
            <a:endParaRPr lang="es-ES" altLang="es-CR" sz="1200">
              <a:solidFill>
                <a:srgbClr val="000000"/>
              </a:solidFill>
            </a:endParaRPr>
          </a:p>
        </p:txBody>
      </p:sp>
      <p:sp>
        <p:nvSpPr>
          <p:cNvPr id="20487" name="Rectangle 7">
            <a:extLst>
              <a:ext uri="{FF2B5EF4-FFF2-40B4-BE49-F238E27FC236}">
                <a16:creationId xmlns:a16="http://schemas.microsoft.com/office/drawing/2014/main" id="{239033F4-53AE-4AB0-A656-75D6912F019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pPr>
              <a:defRPr/>
            </a:pPr>
            <a:fld id="{77116942-324A-4791-A438-376B18910926}" type="slidenum">
              <a:rPr lang="en-US" altLang="es-CR" smtClean="0"/>
              <a:pPr>
                <a:defRPr/>
              </a:pPr>
              <a:t>9</a:t>
            </a:fld>
            <a:endParaRPr lang="en-US" altLang="es-CR"/>
          </a:p>
        </p:txBody>
      </p:sp>
    </p:spTree>
    <p:extLst>
      <p:ext uri="{BB962C8B-B14F-4D97-AF65-F5344CB8AC3E}">
        <p14:creationId xmlns:p14="http://schemas.microsoft.com/office/powerpoint/2010/main" val="1661714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4C395D9F-EB8B-4CFD-8320-F4B403E60610}"/>
              </a:ext>
            </a:extLst>
          </p:cNvPr>
          <p:cNvSpPr>
            <a:spLocks noGrp="1" noRot="1" noChangeAspect="1" noTextEdit="1"/>
          </p:cNvSpPr>
          <p:nvPr>
            <p:ph type="sldImg"/>
          </p:nvPr>
        </p:nvSpPr>
        <p:spPr>
          <a:ln/>
        </p:spPr>
      </p:sp>
      <p:sp>
        <p:nvSpPr>
          <p:cNvPr id="25603" name="Rectangle 3">
            <a:extLst>
              <a:ext uri="{FF2B5EF4-FFF2-40B4-BE49-F238E27FC236}">
                <a16:creationId xmlns:a16="http://schemas.microsoft.com/office/drawing/2014/main" id="{2F4B694F-5DAD-4E10-8B53-58A7DA2F6A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25604" name="Rectangle 4">
            <a:extLst>
              <a:ext uri="{FF2B5EF4-FFF2-40B4-BE49-F238E27FC236}">
                <a16:creationId xmlns:a16="http://schemas.microsoft.com/office/drawing/2014/main" id="{BB48B773-6C83-49AD-AEFB-C85B587527B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B4DE2939-8120-43A2-B2EC-18A68BC67C9C}" type="datetime1">
              <a:rPr lang="es-ES" altLang="es-CR" sz="1200" smtClean="0"/>
              <a:pPr/>
              <a:t>27/06/2022</a:t>
            </a:fld>
            <a:endParaRPr lang="es-ES" altLang="es-CR" sz="1200"/>
          </a:p>
        </p:txBody>
      </p:sp>
      <p:sp>
        <p:nvSpPr>
          <p:cNvPr id="25605" name="Rectangle 5">
            <a:extLst>
              <a:ext uri="{FF2B5EF4-FFF2-40B4-BE49-F238E27FC236}">
                <a16:creationId xmlns:a16="http://schemas.microsoft.com/office/drawing/2014/main" id="{6757649D-8FF2-4F35-BCCB-C3AEBF056C7A}"/>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
        <p:nvSpPr>
          <p:cNvPr id="25606" name="Rectangle 6">
            <a:extLst>
              <a:ext uri="{FF2B5EF4-FFF2-40B4-BE49-F238E27FC236}">
                <a16:creationId xmlns:a16="http://schemas.microsoft.com/office/drawing/2014/main" id="{6FC6CB76-274E-4316-B7F0-074590B524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82A9FC71-1925-41C7-B900-D6BC3A27E356}" type="slidenum">
              <a:rPr lang="es-ES" altLang="es-CR" sz="1200" smtClean="0"/>
              <a:pPr/>
              <a:t>11</a:t>
            </a:fld>
            <a:endParaRPr lang="es-ES" altLang="es-CR" sz="1200"/>
          </a:p>
        </p:txBody>
      </p:sp>
      <p:sp>
        <p:nvSpPr>
          <p:cNvPr id="25607" name="Rectangle 7">
            <a:extLst>
              <a:ext uri="{FF2B5EF4-FFF2-40B4-BE49-F238E27FC236}">
                <a16:creationId xmlns:a16="http://schemas.microsoft.com/office/drawing/2014/main" id="{373C6A70-6E89-4A28-90F7-0058E0B1E97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3D48523-C0FB-4965-B659-33BBF5C36AD1}"/>
              </a:ext>
            </a:extLst>
          </p:cNvPr>
          <p:cNvSpPr>
            <a:spLocks noGrp="1" noRot="1" noChangeAspect="1" noTextEdit="1"/>
          </p:cNvSpPr>
          <p:nvPr>
            <p:ph type="sldImg"/>
          </p:nvPr>
        </p:nvSpPr>
        <p:spPr>
          <a:ln/>
        </p:spPr>
      </p:sp>
      <p:sp>
        <p:nvSpPr>
          <p:cNvPr id="27651" name="Rectangle 3">
            <a:extLst>
              <a:ext uri="{FF2B5EF4-FFF2-40B4-BE49-F238E27FC236}">
                <a16:creationId xmlns:a16="http://schemas.microsoft.com/office/drawing/2014/main" id="{487D0E93-B3DA-40D9-8FF5-5F39431367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27652" name="Rectangle 4">
            <a:extLst>
              <a:ext uri="{FF2B5EF4-FFF2-40B4-BE49-F238E27FC236}">
                <a16:creationId xmlns:a16="http://schemas.microsoft.com/office/drawing/2014/main" id="{4CB8D389-BBAF-4FE8-9B14-C70F80A4636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C08B4565-DD60-4420-9D8E-1CDFE95DC4CF}" type="datetime1">
              <a:rPr lang="es-ES" altLang="es-CR" sz="1200" smtClean="0">
                <a:solidFill>
                  <a:srgbClr val="000000"/>
                </a:solidFill>
              </a:rPr>
              <a:pPr/>
              <a:t>27/06/2022</a:t>
            </a:fld>
            <a:endParaRPr lang="es-ES" altLang="es-CR" sz="1200">
              <a:solidFill>
                <a:srgbClr val="000000"/>
              </a:solidFill>
            </a:endParaRPr>
          </a:p>
        </p:txBody>
      </p:sp>
      <p:sp>
        <p:nvSpPr>
          <p:cNvPr id="27653" name="Rectangle 5">
            <a:extLst>
              <a:ext uri="{FF2B5EF4-FFF2-40B4-BE49-F238E27FC236}">
                <a16:creationId xmlns:a16="http://schemas.microsoft.com/office/drawing/2014/main" id="{BEBF9833-FA41-4AC6-96B7-576B54077AE6}"/>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
        <p:nvSpPr>
          <p:cNvPr id="27654" name="Rectangle 6">
            <a:extLst>
              <a:ext uri="{FF2B5EF4-FFF2-40B4-BE49-F238E27FC236}">
                <a16:creationId xmlns:a16="http://schemas.microsoft.com/office/drawing/2014/main" id="{84E2DCEB-82CC-403C-9156-A7D3631778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572D7395-E1F9-462F-A1EF-E5B5539DDE8F}" type="slidenum">
              <a:rPr lang="es-ES" altLang="es-CR" sz="1200" smtClean="0">
                <a:solidFill>
                  <a:srgbClr val="000000"/>
                </a:solidFill>
              </a:rPr>
              <a:pPr/>
              <a:t>12</a:t>
            </a:fld>
            <a:endParaRPr lang="es-ES" altLang="es-CR" sz="1200">
              <a:solidFill>
                <a:srgbClr val="000000"/>
              </a:solidFill>
            </a:endParaRPr>
          </a:p>
        </p:txBody>
      </p:sp>
      <p:sp>
        <p:nvSpPr>
          <p:cNvPr id="27655" name="Rectangle 7">
            <a:extLst>
              <a:ext uri="{FF2B5EF4-FFF2-40B4-BE49-F238E27FC236}">
                <a16:creationId xmlns:a16="http://schemas.microsoft.com/office/drawing/2014/main" id="{1030C7FB-C2F9-4153-8AA4-F766AD5838DA}"/>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F33A1800-F0B5-4DBF-B254-81C39838F2C3}"/>
              </a:ext>
            </a:extLst>
          </p:cNvPr>
          <p:cNvSpPr>
            <a:spLocks noGrp="1" noRot="1" noChangeAspect="1" noTextEdit="1"/>
          </p:cNvSpPr>
          <p:nvPr>
            <p:ph type="sldImg"/>
          </p:nvPr>
        </p:nvSpPr>
        <p:spPr>
          <a:ln/>
        </p:spPr>
      </p:sp>
      <p:sp>
        <p:nvSpPr>
          <p:cNvPr id="29699" name="Rectangle 3">
            <a:extLst>
              <a:ext uri="{FF2B5EF4-FFF2-40B4-BE49-F238E27FC236}">
                <a16:creationId xmlns:a16="http://schemas.microsoft.com/office/drawing/2014/main" id="{2A2F70E9-E582-4F83-9B32-4DA790B6E5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R">
              <a:latin typeface="Times" panose="02020603050405020304" pitchFamily="18" charset="0"/>
            </a:endParaRPr>
          </a:p>
        </p:txBody>
      </p:sp>
      <p:sp>
        <p:nvSpPr>
          <p:cNvPr id="29700" name="Rectangle 4">
            <a:extLst>
              <a:ext uri="{FF2B5EF4-FFF2-40B4-BE49-F238E27FC236}">
                <a16:creationId xmlns:a16="http://schemas.microsoft.com/office/drawing/2014/main" id="{808CB1F8-474D-48D0-9A82-7B4F8322398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64B3CEB1-8687-4418-963C-B4FE7138DF1F}" type="datetime1">
              <a:rPr lang="es-ES" altLang="es-CR" sz="1200" smtClean="0">
                <a:solidFill>
                  <a:srgbClr val="000000"/>
                </a:solidFill>
              </a:rPr>
              <a:pPr/>
              <a:t>27/06/2022</a:t>
            </a:fld>
            <a:endParaRPr lang="es-ES" altLang="es-CR" sz="1200">
              <a:solidFill>
                <a:srgbClr val="000000"/>
              </a:solidFill>
            </a:endParaRPr>
          </a:p>
        </p:txBody>
      </p:sp>
      <p:sp>
        <p:nvSpPr>
          <p:cNvPr id="29701" name="Rectangle 5">
            <a:extLst>
              <a:ext uri="{FF2B5EF4-FFF2-40B4-BE49-F238E27FC236}">
                <a16:creationId xmlns:a16="http://schemas.microsoft.com/office/drawing/2014/main" id="{96C4C4CA-8BE2-4331-B243-58448F6BEB88}"/>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
        <p:nvSpPr>
          <p:cNvPr id="29702" name="Rectangle 6">
            <a:extLst>
              <a:ext uri="{FF2B5EF4-FFF2-40B4-BE49-F238E27FC236}">
                <a16:creationId xmlns:a16="http://schemas.microsoft.com/office/drawing/2014/main" id="{A0CD537C-AB92-416F-9E63-F5A1BA5591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29DDF0A5-2C70-4A2D-AABB-74889736FA34}" type="slidenum">
              <a:rPr lang="es-ES" altLang="es-CR" sz="1200" smtClean="0">
                <a:solidFill>
                  <a:srgbClr val="000000"/>
                </a:solidFill>
              </a:rPr>
              <a:pPr/>
              <a:t>13</a:t>
            </a:fld>
            <a:endParaRPr lang="es-ES" altLang="es-CR" sz="1200">
              <a:solidFill>
                <a:srgbClr val="000000"/>
              </a:solidFill>
            </a:endParaRPr>
          </a:p>
        </p:txBody>
      </p:sp>
      <p:sp>
        <p:nvSpPr>
          <p:cNvPr id="29703" name="Rectangle 7">
            <a:extLst>
              <a:ext uri="{FF2B5EF4-FFF2-40B4-BE49-F238E27FC236}">
                <a16:creationId xmlns:a16="http://schemas.microsoft.com/office/drawing/2014/main" id="{44EDF4FB-C76F-46F0-B8B3-EB14AAF820E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endParaRPr lang="es-ES" altLang="es-CR"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3D11EAA-9D67-4B4F-AAFA-870953A9B91C}"/>
              </a:ext>
            </a:extLst>
          </p:cNvPr>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3" name="Rectangle 5">
            <a:extLst>
              <a:ext uri="{FF2B5EF4-FFF2-40B4-BE49-F238E27FC236}">
                <a16:creationId xmlns:a16="http://schemas.microsoft.com/office/drawing/2014/main" id="{6DBCEA5E-C6AB-4FBF-B282-F4836FE3D815}"/>
              </a:ext>
            </a:extLst>
          </p:cNvPr>
          <p:cNvSpPr>
            <a:spLocks noGrp="1" noChangeArrowheads="1"/>
          </p:cNvSpPr>
          <p:nvPr>
            <p:ph type="ftr" sz="quarter" idx="11"/>
          </p:nvPr>
        </p:nvSpPr>
        <p:spPr>
          <a:xfrm>
            <a:off x="3124200" y="6248400"/>
            <a:ext cx="2895600" cy="457200"/>
          </a:xfrm>
        </p:spPr>
        <p:txBody>
          <a:bodyPr/>
          <a:lstStyle>
            <a:lvl1pPr algn="ctr">
              <a:defRPr sz="1400" b="0">
                <a:solidFill>
                  <a:schemeClr val="tx1"/>
                </a:solidFill>
                <a:latin typeface="Arial" charset="0"/>
              </a:defRPr>
            </a:lvl1pPr>
          </a:lstStyle>
          <a:p>
            <a:pPr>
              <a:defRPr/>
            </a:pPr>
            <a:endParaRPr lang="en-US"/>
          </a:p>
        </p:txBody>
      </p:sp>
      <p:sp>
        <p:nvSpPr>
          <p:cNvPr id="4" name="Rectangle 6">
            <a:extLst>
              <a:ext uri="{FF2B5EF4-FFF2-40B4-BE49-F238E27FC236}">
                <a16:creationId xmlns:a16="http://schemas.microsoft.com/office/drawing/2014/main" id="{8E74C4DD-5DDC-4946-B410-9DA595EAB940}"/>
              </a:ext>
            </a:extLst>
          </p:cNvPr>
          <p:cNvSpPr>
            <a:spLocks noGrp="1" noChangeArrowheads="1"/>
          </p:cNvSpPr>
          <p:nvPr>
            <p:ph type="sldNum" sz="quarter" idx="12"/>
          </p:nvPr>
        </p:nvSpPr>
        <p:spPr>
          <a:xfrm>
            <a:off x="6553200" y="6248400"/>
            <a:ext cx="1905000" cy="457200"/>
          </a:xfrm>
        </p:spPr>
        <p:txBody>
          <a:bodyPr/>
          <a:lstStyle>
            <a:lvl1pPr>
              <a:defRPr b="0">
                <a:solidFill>
                  <a:schemeClr val="tx1"/>
                </a:solidFill>
                <a:latin typeface="Arial" panose="020B0604020202020204" pitchFamily="34" charset="0"/>
              </a:defRPr>
            </a:lvl1pPr>
          </a:lstStyle>
          <a:p>
            <a:pPr>
              <a:defRPr/>
            </a:pPr>
            <a:fld id="{4B95F840-80E3-44D3-9992-0AFB90F50E2E}" type="slidenum">
              <a:rPr lang="en-US" altLang="es-CR"/>
              <a:pPr>
                <a:defRPr/>
              </a:pPr>
              <a:t>‹Nº›</a:t>
            </a:fld>
            <a:endParaRPr lang="en-US" altLang="es-CR"/>
          </a:p>
        </p:txBody>
      </p:sp>
    </p:spTree>
    <p:extLst>
      <p:ext uri="{BB962C8B-B14F-4D97-AF65-F5344CB8AC3E}">
        <p14:creationId xmlns:p14="http://schemas.microsoft.com/office/powerpoint/2010/main" val="3054605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Rectangle 5">
            <a:extLst>
              <a:ext uri="{FF2B5EF4-FFF2-40B4-BE49-F238E27FC236}">
                <a16:creationId xmlns:a16="http://schemas.microsoft.com/office/drawing/2014/main" id="{F2BA4F3F-3476-48A7-A460-5CD979622BE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B73AF4B-0299-4E4D-A802-05601F3AED8D}"/>
              </a:ext>
            </a:extLst>
          </p:cNvPr>
          <p:cNvSpPr>
            <a:spLocks noGrp="1" noChangeArrowheads="1"/>
          </p:cNvSpPr>
          <p:nvPr>
            <p:ph type="sldNum" sz="quarter" idx="11"/>
          </p:nvPr>
        </p:nvSpPr>
        <p:spPr>
          <a:ln/>
        </p:spPr>
        <p:txBody>
          <a:bodyPr/>
          <a:lstStyle>
            <a:lvl1pPr>
              <a:defRPr/>
            </a:lvl1pPr>
          </a:lstStyle>
          <a:p>
            <a:pPr>
              <a:defRPr/>
            </a:pPr>
            <a:fld id="{A371018B-A588-4FA9-9486-ED07CFA3FE72}" type="slidenum">
              <a:rPr lang="en-US" altLang="es-CR"/>
              <a:pPr>
                <a:defRPr/>
              </a:pPr>
              <a:t>‹Nº›</a:t>
            </a:fld>
            <a:endParaRPr lang="en-US" altLang="es-CR"/>
          </a:p>
        </p:txBody>
      </p:sp>
    </p:spTree>
    <p:extLst>
      <p:ext uri="{BB962C8B-B14F-4D97-AF65-F5344CB8AC3E}">
        <p14:creationId xmlns:p14="http://schemas.microsoft.com/office/powerpoint/2010/main" val="725294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457200"/>
            <a:ext cx="1943100" cy="5638800"/>
          </a:xfrm>
        </p:spPr>
        <p:txBody>
          <a:bodyPr vert="eaVert"/>
          <a:lstStyle/>
          <a:p>
            <a:r>
              <a:rPr lang="es-ES"/>
              <a:t>Haga clic para modificar el estilo de título del patrón</a:t>
            </a:r>
            <a:endParaRPr lang="es-CR"/>
          </a:p>
        </p:txBody>
      </p:sp>
      <p:sp>
        <p:nvSpPr>
          <p:cNvPr id="3" name="2 Marcador de texto vertical"/>
          <p:cNvSpPr>
            <a:spLocks noGrp="1"/>
          </p:cNvSpPr>
          <p:nvPr>
            <p:ph type="body" orient="vert" idx="1"/>
          </p:nvPr>
        </p:nvSpPr>
        <p:spPr>
          <a:xfrm>
            <a:off x="685800" y="457200"/>
            <a:ext cx="5676900" cy="56388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Rectangle 5">
            <a:extLst>
              <a:ext uri="{FF2B5EF4-FFF2-40B4-BE49-F238E27FC236}">
                <a16:creationId xmlns:a16="http://schemas.microsoft.com/office/drawing/2014/main" id="{1E7BC6BE-A887-44A6-857A-6466E21AFF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026D86D-2180-44C7-8C9B-43C4B8268768}"/>
              </a:ext>
            </a:extLst>
          </p:cNvPr>
          <p:cNvSpPr>
            <a:spLocks noGrp="1" noChangeArrowheads="1"/>
          </p:cNvSpPr>
          <p:nvPr>
            <p:ph type="sldNum" sz="quarter" idx="11"/>
          </p:nvPr>
        </p:nvSpPr>
        <p:spPr>
          <a:ln/>
        </p:spPr>
        <p:txBody>
          <a:bodyPr/>
          <a:lstStyle>
            <a:lvl1pPr>
              <a:defRPr/>
            </a:lvl1pPr>
          </a:lstStyle>
          <a:p>
            <a:pPr>
              <a:defRPr/>
            </a:pPr>
            <a:fld id="{73BC7361-7920-4DBD-88BE-A76CAFDEC2B9}" type="slidenum">
              <a:rPr lang="en-US" altLang="es-CR"/>
              <a:pPr>
                <a:defRPr/>
              </a:pPr>
              <a:t>‹Nº›</a:t>
            </a:fld>
            <a:endParaRPr lang="en-US" altLang="es-CR"/>
          </a:p>
        </p:txBody>
      </p:sp>
    </p:spTree>
    <p:extLst>
      <p:ext uri="{BB962C8B-B14F-4D97-AF65-F5344CB8AC3E}">
        <p14:creationId xmlns:p14="http://schemas.microsoft.com/office/powerpoint/2010/main" val="839866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sp>
        <p:nvSpPr>
          <p:cNvPr id="4" name="Straight Connector 6">
            <a:extLst>
              <a:ext uri="{FF2B5EF4-FFF2-40B4-BE49-F238E27FC236}">
                <a16:creationId xmlns:a16="http://schemas.microsoft.com/office/drawing/2014/main" id="{61A8E2CD-99C9-409B-9B47-6E0265CE3E3C}"/>
              </a:ext>
            </a:extLst>
          </p:cNvPr>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s-ES"/>
          </a:p>
        </p:txBody>
      </p:sp>
      <p:sp>
        <p:nvSpPr>
          <p:cNvPr id="29" name="Shape 28"/>
          <p:cNvSpPr>
            <a:spLocks noGrp="1"/>
          </p:cNvSpPr>
          <p:nvPr>
            <p:ph type="ctrTitle"/>
          </p:nvPr>
        </p:nvSpPr>
        <p:spPr>
          <a:xfrm>
            <a:off x="381000" y="4853411"/>
            <a:ext cx="8458200" cy="1222375"/>
          </a:xfrm>
        </p:spPr>
        <p:txBody>
          <a:bodyPr anchor="t"/>
          <a:lstStyle/>
          <a:p>
            <a:r>
              <a:rPr lang="es-ES"/>
              <a:t>Haga clic para modificar el estilo de título del patrón</a:t>
            </a:r>
          </a:p>
        </p:txBody>
      </p:sp>
      <p:sp>
        <p:nvSpPr>
          <p:cNvPr id="9" name="Shape 8"/>
          <p:cNvSpPr>
            <a:spLocks noGrp="1"/>
          </p:cNvSpPr>
          <p:nvPr>
            <p:ph type="subTitle" idx="1"/>
          </p:nvPr>
        </p:nvSpPr>
        <p:spPr>
          <a:xfrm>
            <a:off x="381000" y="3886200"/>
            <a:ext cx="8458200" cy="914400"/>
          </a:xfrm>
        </p:spPr>
        <p:txBody>
          <a:bodyPr anchor="b"/>
          <a:lstStyle>
            <a:lvl1pPr marL="0" indent="0" algn="l" latinLnBrk="0">
              <a:buNone/>
              <a:defRPr lang="es-ES"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a:t>Haga clic para modificar el estilo de subtítulo del patrón</a:t>
            </a:r>
          </a:p>
        </p:txBody>
      </p:sp>
      <p:sp>
        <p:nvSpPr>
          <p:cNvPr id="5" name="Shape 15">
            <a:extLst>
              <a:ext uri="{FF2B5EF4-FFF2-40B4-BE49-F238E27FC236}">
                <a16:creationId xmlns:a16="http://schemas.microsoft.com/office/drawing/2014/main" id="{2C10E2EC-BAA6-4505-8EA6-9BF0DC634A6D}"/>
              </a:ext>
            </a:extLst>
          </p:cNvPr>
          <p:cNvSpPr>
            <a:spLocks noGrp="1"/>
          </p:cNvSpPr>
          <p:nvPr>
            <p:ph type="dt" sz="half" idx="10"/>
          </p:nvPr>
        </p:nvSpPr>
        <p:spPr>
          <a:xfrm>
            <a:off x="6477000" y="76200"/>
            <a:ext cx="2514600" cy="288925"/>
          </a:xfrm>
          <a:prstGeom prst="rect">
            <a:avLst/>
          </a:prstGeom>
        </p:spPr>
        <p:txBody>
          <a:bodyPr/>
          <a:lstStyle>
            <a:lvl1pPr>
              <a:defRPr/>
            </a:lvl1pPr>
          </a:lstStyle>
          <a:p>
            <a:pPr>
              <a:defRPr/>
            </a:pPr>
            <a:fld id="{DD17B88C-8E56-4E37-8706-83AC253D4E5D}" type="datetime2">
              <a:rPr lang="en-US"/>
              <a:pPr>
                <a:defRPr/>
              </a:pPr>
              <a:t>Monday, June 27, 2022</a:t>
            </a:fld>
            <a:endParaRPr lang="es-ES"/>
          </a:p>
        </p:txBody>
      </p:sp>
      <p:sp>
        <p:nvSpPr>
          <p:cNvPr id="6" name="Shape 1">
            <a:extLst>
              <a:ext uri="{FF2B5EF4-FFF2-40B4-BE49-F238E27FC236}">
                <a16:creationId xmlns:a16="http://schemas.microsoft.com/office/drawing/2014/main" id="{A8F236AD-AA3A-43A7-8E9A-AB3893B26D36}"/>
              </a:ext>
            </a:extLst>
          </p:cNvPr>
          <p:cNvSpPr>
            <a:spLocks noGrp="1"/>
          </p:cNvSpPr>
          <p:nvPr>
            <p:ph type="ftr" sz="quarter" idx="11"/>
          </p:nvPr>
        </p:nvSpPr>
        <p:spPr/>
        <p:txBody>
          <a:bodyPr/>
          <a:lstStyle>
            <a:lvl1pPr>
              <a:defRPr/>
            </a:lvl1pPr>
          </a:lstStyle>
          <a:p>
            <a:pPr>
              <a:defRPr/>
            </a:pPr>
            <a:endParaRPr lang="es-ES"/>
          </a:p>
        </p:txBody>
      </p:sp>
      <p:sp>
        <p:nvSpPr>
          <p:cNvPr id="7" name="Shape 14">
            <a:extLst>
              <a:ext uri="{FF2B5EF4-FFF2-40B4-BE49-F238E27FC236}">
                <a16:creationId xmlns:a16="http://schemas.microsoft.com/office/drawing/2014/main" id="{2CCF1EFB-E155-45CE-A83D-82064C8178DC}"/>
              </a:ext>
            </a:extLst>
          </p:cNvPr>
          <p:cNvSpPr>
            <a:spLocks noGrp="1"/>
          </p:cNvSpPr>
          <p:nvPr>
            <p:ph type="sldNum" sz="quarter" idx="12"/>
          </p:nvPr>
        </p:nvSpPr>
        <p:spPr>
          <a:xfrm>
            <a:off x="8229600" y="6473825"/>
            <a:ext cx="758825" cy="247650"/>
          </a:xfrm>
        </p:spPr>
        <p:txBody>
          <a:bodyPr/>
          <a:lstStyle>
            <a:lvl1pPr>
              <a:defRPr/>
            </a:lvl1pPr>
          </a:lstStyle>
          <a:p>
            <a:pPr>
              <a:defRPr/>
            </a:pPr>
            <a:fld id="{D001D5E8-96E8-4A89-970D-ED8235BADB19}" type="slidenum">
              <a:rPr/>
              <a:pPr>
                <a:defRPr/>
              </a:pPr>
              <a:t>‹Nº›</a:t>
            </a:fld>
            <a:endParaRPr lang="es-ES"/>
          </a:p>
        </p:txBody>
      </p:sp>
    </p:spTree>
    <p:extLst>
      <p:ext uri="{BB962C8B-B14F-4D97-AF65-F5344CB8AC3E}">
        <p14:creationId xmlns:p14="http://schemas.microsoft.com/office/powerpoint/2010/main" val="3234675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Rectangle 5">
            <a:extLst>
              <a:ext uri="{FF2B5EF4-FFF2-40B4-BE49-F238E27FC236}">
                <a16:creationId xmlns:a16="http://schemas.microsoft.com/office/drawing/2014/main" id="{AB5B8C9E-35C4-46CD-921C-4CECD3DC04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BD4824D-24FC-478C-A6E7-BD0829061528}"/>
              </a:ext>
            </a:extLst>
          </p:cNvPr>
          <p:cNvSpPr>
            <a:spLocks noGrp="1" noChangeArrowheads="1"/>
          </p:cNvSpPr>
          <p:nvPr>
            <p:ph type="sldNum" sz="quarter" idx="11"/>
          </p:nvPr>
        </p:nvSpPr>
        <p:spPr>
          <a:ln/>
        </p:spPr>
        <p:txBody>
          <a:bodyPr/>
          <a:lstStyle>
            <a:lvl1pPr>
              <a:defRPr/>
            </a:lvl1pPr>
          </a:lstStyle>
          <a:p>
            <a:pPr>
              <a:defRPr/>
            </a:pPr>
            <a:fld id="{161314FC-C2AD-4A4D-8808-850B7DEF4C9E}" type="slidenum">
              <a:rPr lang="en-US" altLang="es-CR"/>
              <a:pPr>
                <a:defRPr/>
              </a:pPr>
              <a:t>‹Nº›</a:t>
            </a:fld>
            <a:endParaRPr lang="en-US" altLang="es-CR"/>
          </a:p>
        </p:txBody>
      </p:sp>
    </p:spTree>
    <p:extLst>
      <p:ext uri="{BB962C8B-B14F-4D97-AF65-F5344CB8AC3E}">
        <p14:creationId xmlns:p14="http://schemas.microsoft.com/office/powerpoint/2010/main" val="45562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5">
            <a:extLst>
              <a:ext uri="{FF2B5EF4-FFF2-40B4-BE49-F238E27FC236}">
                <a16:creationId xmlns:a16="http://schemas.microsoft.com/office/drawing/2014/main" id="{82444B1D-06D3-4549-856A-BE338748FEC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0A42C74-AF9B-4AB8-B7B7-EA960641A274}"/>
              </a:ext>
            </a:extLst>
          </p:cNvPr>
          <p:cNvSpPr>
            <a:spLocks noGrp="1" noChangeArrowheads="1"/>
          </p:cNvSpPr>
          <p:nvPr>
            <p:ph type="sldNum" sz="quarter" idx="11"/>
          </p:nvPr>
        </p:nvSpPr>
        <p:spPr>
          <a:ln/>
        </p:spPr>
        <p:txBody>
          <a:bodyPr/>
          <a:lstStyle>
            <a:lvl1pPr>
              <a:defRPr/>
            </a:lvl1pPr>
          </a:lstStyle>
          <a:p>
            <a:pPr>
              <a:defRPr/>
            </a:pPr>
            <a:fld id="{C2E8F569-0215-4CEA-ADDE-73BC2A45548B}" type="slidenum">
              <a:rPr lang="en-US" altLang="es-CR"/>
              <a:pPr>
                <a:defRPr/>
              </a:pPr>
              <a:t>‹Nº›</a:t>
            </a:fld>
            <a:endParaRPr lang="en-US" altLang="es-CR"/>
          </a:p>
        </p:txBody>
      </p:sp>
    </p:spTree>
    <p:extLst>
      <p:ext uri="{BB962C8B-B14F-4D97-AF65-F5344CB8AC3E}">
        <p14:creationId xmlns:p14="http://schemas.microsoft.com/office/powerpoint/2010/main" val="443266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contenido"/>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Rectangle 5">
            <a:extLst>
              <a:ext uri="{FF2B5EF4-FFF2-40B4-BE49-F238E27FC236}">
                <a16:creationId xmlns:a16="http://schemas.microsoft.com/office/drawing/2014/main" id="{447320DF-1E19-4225-A2DB-32231CE7806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D9C69F-BD39-4C56-ADF9-15890EDD820B}"/>
              </a:ext>
            </a:extLst>
          </p:cNvPr>
          <p:cNvSpPr>
            <a:spLocks noGrp="1" noChangeArrowheads="1"/>
          </p:cNvSpPr>
          <p:nvPr>
            <p:ph type="sldNum" sz="quarter" idx="11"/>
          </p:nvPr>
        </p:nvSpPr>
        <p:spPr>
          <a:ln/>
        </p:spPr>
        <p:txBody>
          <a:bodyPr/>
          <a:lstStyle>
            <a:lvl1pPr>
              <a:defRPr/>
            </a:lvl1pPr>
          </a:lstStyle>
          <a:p>
            <a:pPr>
              <a:defRPr/>
            </a:pPr>
            <a:fld id="{68B59FAB-7C1C-4CCE-A2B0-F591C81D36BB}" type="slidenum">
              <a:rPr lang="en-US" altLang="es-CR"/>
              <a:pPr>
                <a:defRPr/>
              </a:pPr>
              <a:t>‹Nº›</a:t>
            </a:fld>
            <a:endParaRPr lang="en-US" altLang="es-CR"/>
          </a:p>
        </p:txBody>
      </p:sp>
    </p:spTree>
    <p:extLst>
      <p:ext uri="{BB962C8B-B14F-4D97-AF65-F5344CB8AC3E}">
        <p14:creationId xmlns:p14="http://schemas.microsoft.com/office/powerpoint/2010/main" val="706501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s-C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Rectangle 5">
            <a:extLst>
              <a:ext uri="{FF2B5EF4-FFF2-40B4-BE49-F238E27FC236}">
                <a16:creationId xmlns:a16="http://schemas.microsoft.com/office/drawing/2014/main" id="{9C2B1AE8-D3D4-4DE9-B2DF-01C3D4B2C0A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4931028-4846-4094-8E03-D1FBF905957B}"/>
              </a:ext>
            </a:extLst>
          </p:cNvPr>
          <p:cNvSpPr>
            <a:spLocks noGrp="1" noChangeArrowheads="1"/>
          </p:cNvSpPr>
          <p:nvPr>
            <p:ph type="sldNum" sz="quarter" idx="11"/>
          </p:nvPr>
        </p:nvSpPr>
        <p:spPr>
          <a:ln/>
        </p:spPr>
        <p:txBody>
          <a:bodyPr/>
          <a:lstStyle>
            <a:lvl1pPr>
              <a:defRPr/>
            </a:lvl1pPr>
          </a:lstStyle>
          <a:p>
            <a:pPr>
              <a:defRPr/>
            </a:pPr>
            <a:fld id="{D763F366-B8AC-481C-B7EA-4D31ABDFD46A}" type="slidenum">
              <a:rPr lang="en-US" altLang="es-CR"/>
              <a:pPr>
                <a:defRPr/>
              </a:pPr>
              <a:t>‹Nº›</a:t>
            </a:fld>
            <a:endParaRPr lang="en-US" altLang="es-CR"/>
          </a:p>
        </p:txBody>
      </p:sp>
    </p:spTree>
    <p:extLst>
      <p:ext uri="{BB962C8B-B14F-4D97-AF65-F5344CB8AC3E}">
        <p14:creationId xmlns:p14="http://schemas.microsoft.com/office/powerpoint/2010/main" val="1033948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Rectangle 5">
            <a:extLst>
              <a:ext uri="{FF2B5EF4-FFF2-40B4-BE49-F238E27FC236}">
                <a16:creationId xmlns:a16="http://schemas.microsoft.com/office/drawing/2014/main" id="{2EE98DC8-6A92-4CC9-96AE-66D1141E820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F6A840B-0C1A-4086-9DCE-B71A28F5274D}"/>
              </a:ext>
            </a:extLst>
          </p:cNvPr>
          <p:cNvSpPr>
            <a:spLocks noGrp="1" noChangeArrowheads="1"/>
          </p:cNvSpPr>
          <p:nvPr>
            <p:ph type="sldNum" sz="quarter" idx="11"/>
          </p:nvPr>
        </p:nvSpPr>
        <p:spPr>
          <a:ln/>
        </p:spPr>
        <p:txBody>
          <a:bodyPr/>
          <a:lstStyle>
            <a:lvl1pPr>
              <a:defRPr/>
            </a:lvl1pPr>
          </a:lstStyle>
          <a:p>
            <a:pPr>
              <a:defRPr/>
            </a:pPr>
            <a:fld id="{6F6D6284-7C62-4AA4-AFA0-8E94922D0945}" type="slidenum">
              <a:rPr lang="en-US" altLang="es-CR"/>
              <a:pPr>
                <a:defRPr/>
              </a:pPr>
              <a:t>‹Nº›</a:t>
            </a:fld>
            <a:endParaRPr lang="en-US" altLang="es-CR"/>
          </a:p>
        </p:txBody>
      </p:sp>
    </p:spTree>
    <p:extLst>
      <p:ext uri="{BB962C8B-B14F-4D97-AF65-F5344CB8AC3E}">
        <p14:creationId xmlns:p14="http://schemas.microsoft.com/office/powerpoint/2010/main" val="3907997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8A3372FF-0D6D-45E4-9C15-D8DADC6AFC2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AD697803-E09D-4552-88B4-622346F68B2F}"/>
              </a:ext>
            </a:extLst>
          </p:cNvPr>
          <p:cNvSpPr>
            <a:spLocks noGrp="1" noChangeArrowheads="1"/>
          </p:cNvSpPr>
          <p:nvPr>
            <p:ph type="sldNum" sz="quarter" idx="11"/>
          </p:nvPr>
        </p:nvSpPr>
        <p:spPr>
          <a:ln/>
        </p:spPr>
        <p:txBody>
          <a:bodyPr/>
          <a:lstStyle>
            <a:lvl1pPr>
              <a:defRPr/>
            </a:lvl1pPr>
          </a:lstStyle>
          <a:p>
            <a:pPr>
              <a:defRPr/>
            </a:pPr>
            <a:fld id="{FEC08D09-84F3-411E-97C7-B287C367A123}" type="slidenum">
              <a:rPr lang="en-US" altLang="es-CR"/>
              <a:pPr>
                <a:defRPr/>
              </a:pPr>
              <a:t>‹Nº›</a:t>
            </a:fld>
            <a:endParaRPr lang="en-US" altLang="es-CR"/>
          </a:p>
        </p:txBody>
      </p:sp>
    </p:spTree>
    <p:extLst>
      <p:ext uri="{BB962C8B-B14F-4D97-AF65-F5344CB8AC3E}">
        <p14:creationId xmlns:p14="http://schemas.microsoft.com/office/powerpoint/2010/main" val="3431383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5">
            <a:extLst>
              <a:ext uri="{FF2B5EF4-FFF2-40B4-BE49-F238E27FC236}">
                <a16:creationId xmlns:a16="http://schemas.microsoft.com/office/drawing/2014/main" id="{40C47392-2BEC-4700-BCBE-5B614467D246}"/>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8A0D1F-EFB4-4098-888A-586E060F6CCF}"/>
              </a:ext>
            </a:extLst>
          </p:cNvPr>
          <p:cNvSpPr>
            <a:spLocks noGrp="1" noChangeArrowheads="1"/>
          </p:cNvSpPr>
          <p:nvPr>
            <p:ph type="sldNum" sz="quarter" idx="11"/>
          </p:nvPr>
        </p:nvSpPr>
        <p:spPr>
          <a:ln/>
        </p:spPr>
        <p:txBody>
          <a:bodyPr/>
          <a:lstStyle>
            <a:lvl1pPr>
              <a:defRPr/>
            </a:lvl1pPr>
          </a:lstStyle>
          <a:p>
            <a:pPr>
              <a:defRPr/>
            </a:pPr>
            <a:fld id="{BA0262BD-3AEE-45BB-9062-43D6BFEA06F9}" type="slidenum">
              <a:rPr lang="en-US" altLang="es-CR"/>
              <a:pPr>
                <a:defRPr/>
              </a:pPr>
              <a:t>‹Nº›</a:t>
            </a:fld>
            <a:endParaRPr lang="en-US" altLang="es-CR"/>
          </a:p>
        </p:txBody>
      </p:sp>
    </p:spTree>
    <p:extLst>
      <p:ext uri="{BB962C8B-B14F-4D97-AF65-F5344CB8AC3E}">
        <p14:creationId xmlns:p14="http://schemas.microsoft.com/office/powerpoint/2010/main" val="2340639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R"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5">
            <a:extLst>
              <a:ext uri="{FF2B5EF4-FFF2-40B4-BE49-F238E27FC236}">
                <a16:creationId xmlns:a16="http://schemas.microsoft.com/office/drawing/2014/main" id="{E797E797-5206-4E0A-96C1-7283CCE5CEA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38FCC90-134F-451F-8DD6-0BCDFF8C7265}"/>
              </a:ext>
            </a:extLst>
          </p:cNvPr>
          <p:cNvSpPr>
            <a:spLocks noGrp="1" noChangeArrowheads="1"/>
          </p:cNvSpPr>
          <p:nvPr>
            <p:ph type="sldNum" sz="quarter" idx="11"/>
          </p:nvPr>
        </p:nvSpPr>
        <p:spPr>
          <a:ln/>
        </p:spPr>
        <p:txBody>
          <a:bodyPr/>
          <a:lstStyle>
            <a:lvl1pPr>
              <a:defRPr/>
            </a:lvl1pPr>
          </a:lstStyle>
          <a:p>
            <a:pPr>
              <a:defRPr/>
            </a:pPr>
            <a:fld id="{F6A28755-9584-454B-8933-66DC118065CF}" type="slidenum">
              <a:rPr lang="en-US" altLang="es-CR"/>
              <a:pPr>
                <a:defRPr/>
              </a:pPr>
              <a:t>‹Nº›</a:t>
            </a:fld>
            <a:endParaRPr lang="en-US" altLang="es-CR"/>
          </a:p>
        </p:txBody>
      </p:sp>
    </p:spTree>
    <p:extLst>
      <p:ext uri="{BB962C8B-B14F-4D97-AF65-F5344CB8AC3E}">
        <p14:creationId xmlns:p14="http://schemas.microsoft.com/office/powerpoint/2010/main" val="3285897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logo folio">
            <a:extLst>
              <a:ext uri="{FF2B5EF4-FFF2-40B4-BE49-F238E27FC236}">
                <a16:creationId xmlns:a16="http://schemas.microsoft.com/office/drawing/2014/main" id="{425AE56D-85BC-4E53-8395-F84E4FA40C11}"/>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531100" y="5842000"/>
            <a:ext cx="16129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A9F6A33B-E315-4ABD-9AE6-223AD07F3B8A}"/>
              </a:ext>
            </a:extLst>
          </p:cNvPr>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CR"/>
              <a:t>Click to edit Master title style</a:t>
            </a:r>
          </a:p>
        </p:txBody>
      </p:sp>
      <p:sp>
        <p:nvSpPr>
          <p:cNvPr id="1028" name="Rectangle 3">
            <a:extLst>
              <a:ext uri="{FF2B5EF4-FFF2-40B4-BE49-F238E27FC236}">
                <a16:creationId xmlns:a16="http://schemas.microsoft.com/office/drawing/2014/main" id="{2180B116-BA56-442C-9D45-A94E016E2021}"/>
              </a:ext>
            </a:extLst>
          </p:cNvPr>
          <p:cNvSpPr>
            <a:spLocks noGrp="1" noChangeArrowheads="1"/>
          </p:cNvSpPr>
          <p:nvPr>
            <p:ph type="body" idx="1"/>
          </p:nvPr>
        </p:nvSpPr>
        <p:spPr bwMode="auto">
          <a:xfrm>
            <a:off x="685800" y="1828800"/>
            <a:ext cx="7772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CR"/>
              <a:t>Click to edit Master text styles</a:t>
            </a:r>
          </a:p>
          <a:p>
            <a:pPr lvl="1"/>
            <a:r>
              <a:rPr lang="en-US" altLang="es-CR"/>
              <a:t>Second level</a:t>
            </a:r>
          </a:p>
          <a:p>
            <a:pPr lvl="2"/>
            <a:r>
              <a:rPr lang="en-US" altLang="es-CR"/>
              <a:t>Third level</a:t>
            </a:r>
          </a:p>
          <a:p>
            <a:pPr lvl="3"/>
            <a:r>
              <a:rPr lang="en-US" altLang="es-CR"/>
              <a:t>Fourth level</a:t>
            </a:r>
          </a:p>
          <a:p>
            <a:pPr lvl="4"/>
            <a:r>
              <a:rPr lang="en-US" altLang="es-CR"/>
              <a:t>Fifth level</a:t>
            </a:r>
          </a:p>
        </p:txBody>
      </p:sp>
      <p:sp>
        <p:nvSpPr>
          <p:cNvPr id="1029" name="Rectangle 5">
            <a:extLst>
              <a:ext uri="{FF2B5EF4-FFF2-40B4-BE49-F238E27FC236}">
                <a16:creationId xmlns:a16="http://schemas.microsoft.com/office/drawing/2014/main" id="{5892529D-F80A-4790-9F46-D0198763511D}"/>
              </a:ext>
            </a:extLst>
          </p:cNvPr>
          <p:cNvSpPr>
            <a:spLocks noGrp="1" noChangeArrowheads="1"/>
          </p:cNvSpPr>
          <p:nvPr>
            <p:ph type="ftr" sz="quarter" idx="3"/>
          </p:nvPr>
        </p:nvSpPr>
        <p:spPr bwMode="auto">
          <a:xfrm>
            <a:off x="685800" y="6400800"/>
            <a:ext cx="571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b="1">
                <a:solidFill>
                  <a:srgbClr val="0074BD"/>
                </a:solidFill>
                <a:latin typeface="+mn-lt"/>
              </a:defRPr>
            </a:lvl1pPr>
          </a:lstStyle>
          <a:p>
            <a:pPr>
              <a:defRPr/>
            </a:pPr>
            <a:endParaRPr lang="en-US"/>
          </a:p>
        </p:txBody>
      </p:sp>
      <p:sp>
        <p:nvSpPr>
          <p:cNvPr id="1030" name="Rectangle 6">
            <a:extLst>
              <a:ext uri="{FF2B5EF4-FFF2-40B4-BE49-F238E27FC236}">
                <a16:creationId xmlns:a16="http://schemas.microsoft.com/office/drawing/2014/main" id="{919A838B-90D3-4F2B-BF9D-F40B4B370567}"/>
              </a:ext>
            </a:extLst>
          </p:cNvPr>
          <p:cNvSpPr>
            <a:spLocks noGrp="1" noChangeArrowheads="1"/>
          </p:cNvSpPr>
          <p:nvPr>
            <p:ph type="sldNum" sz="quarter" idx="4"/>
          </p:nvPr>
        </p:nvSpPr>
        <p:spPr bwMode="auto">
          <a:xfrm>
            <a:off x="6553200" y="6400800"/>
            <a:ext cx="1066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0074BD"/>
                </a:solidFill>
                <a:latin typeface="Lucida Sans" panose="020B0602030504020204" pitchFamily="34" charset="0"/>
              </a:defRPr>
            </a:lvl1pPr>
          </a:lstStyle>
          <a:p>
            <a:pPr>
              <a:defRPr/>
            </a:pPr>
            <a:fld id="{E9EE0241-2645-4232-9EA6-CA73C5184171}" type="slidenum">
              <a:rPr lang="en-US" altLang="es-CR"/>
              <a:pPr>
                <a:defRPr/>
              </a:pPr>
              <a:t>‹Nº›</a:t>
            </a:fld>
            <a:endParaRPr lang="en-US" altLang="es-CR"/>
          </a:p>
        </p:txBody>
      </p:sp>
    </p:spTree>
  </p:cSld>
  <p:clrMap bg1="lt1" tx1="dk1" bg2="lt2" tx2="dk2" accent1="accent1" accent2="accent2" accent3="accent3" accent4="accent4" accent5="accent5" accent6="accent6" hlink="hlink" folHlink="folHlink"/>
  <p:sldLayoutIdLst>
    <p:sldLayoutId id="2147483879"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80" r:id="rId12"/>
  </p:sldLayoutIdLst>
  <p:txStyles>
    <p:titleStyle>
      <a:lvl1pPr algn="l" rtl="0" eaLnBrk="0" fontAlgn="base" hangingPunct="0">
        <a:spcBef>
          <a:spcPct val="0"/>
        </a:spcBef>
        <a:spcAft>
          <a:spcPct val="0"/>
        </a:spcAft>
        <a:defRPr sz="3000" b="1">
          <a:solidFill>
            <a:srgbClr val="0074BD"/>
          </a:solidFill>
          <a:latin typeface="+mj-lt"/>
          <a:ea typeface="+mj-ea"/>
          <a:cs typeface="+mj-cs"/>
        </a:defRPr>
      </a:lvl1pPr>
      <a:lvl2pPr algn="l" rtl="0" eaLnBrk="0" fontAlgn="base" hangingPunct="0">
        <a:spcBef>
          <a:spcPct val="0"/>
        </a:spcBef>
        <a:spcAft>
          <a:spcPct val="0"/>
        </a:spcAft>
        <a:defRPr sz="3000" b="1">
          <a:solidFill>
            <a:srgbClr val="0074BD"/>
          </a:solidFill>
          <a:latin typeface="Lucida Sans" charset="0"/>
          <a:ea typeface="Osaka" charset="-128"/>
        </a:defRPr>
      </a:lvl2pPr>
      <a:lvl3pPr algn="l" rtl="0" eaLnBrk="0" fontAlgn="base" hangingPunct="0">
        <a:spcBef>
          <a:spcPct val="0"/>
        </a:spcBef>
        <a:spcAft>
          <a:spcPct val="0"/>
        </a:spcAft>
        <a:defRPr sz="3000" b="1">
          <a:solidFill>
            <a:srgbClr val="0074BD"/>
          </a:solidFill>
          <a:latin typeface="Lucida Sans" charset="0"/>
          <a:ea typeface="Osaka" charset="-128"/>
        </a:defRPr>
      </a:lvl3pPr>
      <a:lvl4pPr algn="l" rtl="0" eaLnBrk="0" fontAlgn="base" hangingPunct="0">
        <a:spcBef>
          <a:spcPct val="0"/>
        </a:spcBef>
        <a:spcAft>
          <a:spcPct val="0"/>
        </a:spcAft>
        <a:defRPr sz="3000" b="1">
          <a:solidFill>
            <a:srgbClr val="0074BD"/>
          </a:solidFill>
          <a:latin typeface="Lucida Sans" charset="0"/>
          <a:ea typeface="Osaka" charset="-128"/>
        </a:defRPr>
      </a:lvl4pPr>
      <a:lvl5pPr algn="l" rtl="0" eaLnBrk="0" fontAlgn="base" hangingPunct="0">
        <a:spcBef>
          <a:spcPct val="0"/>
        </a:spcBef>
        <a:spcAft>
          <a:spcPct val="0"/>
        </a:spcAft>
        <a:defRPr sz="3000" b="1">
          <a:solidFill>
            <a:srgbClr val="0074BD"/>
          </a:solidFill>
          <a:latin typeface="Lucida Sans" charset="0"/>
          <a:ea typeface="Osaka" charset="-128"/>
        </a:defRPr>
      </a:lvl5pPr>
      <a:lvl6pPr marL="457200" algn="l" rtl="0" fontAlgn="base">
        <a:spcBef>
          <a:spcPct val="0"/>
        </a:spcBef>
        <a:spcAft>
          <a:spcPct val="0"/>
        </a:spcAft>
        <a:defRPr sz="3000" b="1">
          <a:solidFill>
            <a:srgbClr val="0074BD"/>
          </a:solidFill>
          <a:latin typeface="Lucida Sans" charset="0"/>
          <a:ea typeface="Osaka" charset="-128"/>
        </a:defRPr>
      </a:lvl6pPr>
      <a:lvl7pPr marL="914400" algn="l" rtl="0" fontAlgn="base">
        <a:spcBef>
          <a:spcPct val="0"/>
        </a:spcBef>
        <a:spcAft>
          <a:spcPct val="0"/>
        </a:spcAft>
        <a:defRPr sz="3000" b="1">
          <a:solidFill>
            <a:srgbClr val="0074BD"/>
          </a:solidFill>
          <a:latin typeface="Lucida Sans" charset="0"/>
          <a:ea typeface="Osaka" charset="-128"/>
        </a:defRPr>
      </a:lvl7pPr>
      <a:lvl8pPr marL="1371600" algn="l" rtl="0" fontAlgn="base">
        <a:spcBef>
          <a:spcPct val="0"/>
        </a:spcBef>
        <a:spcAft>
          <a:spcPct val="0"/>
        </a:spcAft>
        <a:defRPr sz="3000" b="1">
          <a:solidFill>
            <a:srgbClr val="0074BD"/>
          </a:solidFill>
          <a:latin typeface="Lucida Sans" charset="0"/>
          <a:ea typeface="Osaka" charset="-128"/>
        </a:defRPr>
      </a:lvl8pPr>
      <a:lvl9pPr marL="1828800" algn="l" rtl="0" fontAlgn="base">
        <a:spcBef>
          <a:spcPct val="0"/>
        </a:spcBef>
        <a:spcAft>
          <a:spcPct val="0"/>
        </a:spcAft>
        <a:defRPr sz="3000" b="1">
          <a:solidFill>
            <a:srgbClr val="0074BD"/>
          </a:solidFill>
          <a:latin typeface="Lucida Sans" charset="0"/>
          <a:ea typeface="Osaka" charset="-128"/>
        </a:defRPr>
      </a:lvl9pPr>
    </p:titleStyle>
    <p:bodyStyle>
      <a:lvl1pPr marL="342900" indent="-342900" algn="l" rtl="0" eaLnBrk="0" fontAlgn="base" hangingPunct="0">
        <a:spcBef>
          <a:spcPct val="20000"/>
        </a:spcBef>
        <a:spcAft>
          <a:spcPct val="0"/>
        </a:spcAft>
        <a:defRPr sz="2300">
          <a:solidFill>
            <a:schemeClr val="tx1"/>
          </a:solidFill>
          <a:latin typeface="+mn-lt"/>
          <a:ea typeface="+mn-ea"/>
          <a:cs typeface="+mn-cs"/>
        </a:defRPr>
      </a:lvl1pPr>
      <a:lvl2pPr marL="742950" indent="-285750" algn="l" rtl="0" eaLnBrk="0" fontAlgn="base" hangingPunct="0">
        <a:spcBef>
          <a:spcPct val="20000"/>
        </a:spcBef>
        <a:spcAft>
          <a:spcPct val="0"/>
        </a:spcAft>
        <a:defRPr sz="2300">
          <a:solidFill>
            <a:schemeClr val="tx1"/>
          </a:solidFill>
          <a:latin typeface="+mn-lt"/>
          <a:ea typeface="+mn-ea"/>
        </a:defRPr>
      </a:lvl2pPr>
      <a:lvl3pPr marL="1143000" indent="-228600" algn="l" rtl="0" eaLnBrk="0" fontAlgn="base" hangingPunct="0">
        <a:spcBef>
          <a:spcPct val="20000"/>
        </a:spcBef>
        <a:spcAft>
          <a:spcPct val="0"/>
        </a:spcAft>
        <a:defRPr sz="2300">
          <a:solidFill>
            <a:schemeClr val="tx1"/>
          </a:solidFill>
          <a:latin typeface="+mn-lt"/>
          <a:ea typeface="+mn-ea"/>
        </a:defRPr>
      </a:lvl3pPr>
      <a:lvl4pPr marL="1600200" indent="-228600" algn="l" rtl="0" eaLnBrk="0" fontAlgn="base" hangingPunct="0">
        <a:spcBef>
          <a:spcPct val="20000"/>
        </a:spcBef>
        <a:spcAft>
          <a:spcPct val="0"/>
        </a:spcAft>
        <a:defRPr sz="2300">
          <a:solidFill>
            <a:schemeClr val="tx1"/>
          </a:solidFill>
          <a:latin typeface="+mn-lt"/>
          <a:ea typeface="+mn-ea"/>
        </a:defRPr>
      </a:lvl4pPr>
      <a:lvl5pPr marL="2057400" indent="-228600" algn="l" rtl="0" eaLnBrk="0" fontAlgn="base" hangingPunct="0">
        <a:spcBef>
          <a:spcPct val="20000"/>
        </a:spcBef>
        <a:spcAft>
          <a:spcPct val="0"/>
        </a:spcAft>
        <a:defRPr sz="2300">
          <a:solidFill>
            <a:schemeClr val="tx1"/>
          </a:solidFill>
          <a:latin typeface="+mn-lt"/>
          <a:ea typeface="+mn-ea"/>
        </a:defRPr>
      </a:lvl5pPr>
      <a:lvl6pPr marL="2514600" indent="-228600" algn="l" rtl="0" fontAlgn="base">
        <a:spcBef>
          <a:spcPct val="20000"/>
        </a:spcBef>
        <a:spcAft>
          <a:spcPct val="0"/>
        </a:spcAft>
        <a:defRPr sz="2300">
          <a:solidFill>
            <a:schemeClr val="tx1"/>
          </a:solidFill>
          <a:latin typeface="+mn-lt"/>
          <a:ea typeface="+mn-ea"/>
        </a:defRPr>
      </a:lvl6pPr>
      <a:lvl7pPr marL="2971800" indent="-228600" algn="l" rtl="0" fontAlgn="base">
        <a:spcBef>
          <a:spcPct val="20000"/>
        </a:spcBef>
        <a:spcAft>
          <a:spcPct val="0"/>
        </a:spcAft>
        <a:defRPr sz="2300">
          <a:solidFill>
            <a:schemeClr val="tx1"/>
          </a:solidFill>
          <a:latin typeface="+mn-lt"/>
          <a:ea typeface="+mn-ea"/>
        </a:defRPr>
      </a:lvl7pPr>
      <a:lvl8pPr marL="3429000" indent="-228600" algn="l" rtl="0" fontAlgn="base">
        <a:spcBef>
          <a:spcPct val="20000"/>
        </a:spcBef>
        <a:spcAft>
          <a:spcPct val="0"/>
        </a:spcAft>
        <a:defRPr sz="2300">
          <a:solidFill>
            <a:schemeClr val="tx1"/>
          </a:solidFill>
          <a:latin typeface="+mn-lt"/>
          <a:ea typeface="+mn-ea"/>
        </a:defRPr>
      </a:lvl8pPr>
      <a:lvl9pPr marL="3886200" indent="-228600" algn="l" rtl="0" fontAlgn="base">
        <a:spcBef>
          <a:spcPct val="20000"/>
        </a:spcBef>
        <a:spcAft>
          <a:spcPct val="0"/>
        </a:spcAft>
        <a:defRPr sz="2300">
          <a:solidFill>
            <a:schemeClr val="tx1"/>
          </a:solidFill>
          <a:latin typeface="+mn-lt"/>
          <a:ea typeface="+mn-ea"/>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cap.ac.cr/"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w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4.jpeg"/></Relationships>
</file>

<file path=ppt/slides/_rels/slide63.xml.rels><?xml version="1.0" encoding="UTF-8" standalone="yes"?>
<Relationships xmlns="http://schemas.openxmlformats.org/package/2006/relationships"><Relationship Id="rId3" Type="http://schemas.openxmlformats.org/officeDocument/2006/relationships/hyperlink" Target="http://www.icap.ac.cr/"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gif"/><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24BFE475-35CB-4DFF-8E3E-D6EC23D46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125538"/>
            <a:ext cx="6697663"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2 CuadroTexto">
            <a:extLst>
              <a:ext uri="{FF2B5EF4-FFF2-40B4-BE49-F238E27FC236}">
                <a16:creationId xmlns:a16="http://schemas.microsoft.com/office/drawing/2014/main" id="{03E78F13-2B17-417A-8B36-F6BC4DFF528D}"/>
              </a:ext>
            </a:extLst>
          </p:cNvPr>
          <p:cNvSpPr txBox="1">
            <a:spLocks noChangeArrowheads="1"/>
          </p:cNvSpPr>
          <p:nvPr/>
        </p:nvSpPr>
        <p:spPr bwMode="auto">
          <a:xfrm>
            <a:off x="2446338" y="5661025"/>
            <a:ext cx="43910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CR" altLang="es-CR" sz="2400">
                <a:latin typeface="Arial" panose="020B0604020202020204" pitchFamily="34" charset="0"/>
                <a:cs typeface="Arial" panose="020B0604020202020204" pitchFamily="34" charset="0"/>
                <a:hlinkClick r:id="rId3"/>
              </a:rPr>
              <a:t>www.icap.ac.cr</a:t>
            </a:r>
            <a:endParaRPr lang="es-CR" altLang="es-CR" sz="2400">
              <a:latin typeface="Arial" panose="020B0604020202020204" pitchFamily="34" charset="0"/>
              <a:cs typeface="Arial" panose="020B0604020202020204" pitchFamily="34" charset="0"/>
            </a:endParaRPr>
          </a:p>
          <a:p>
            <a:pPr algn="ctr">
              <a:spcBef>
                <a:spcPct val="0"/>
              </a:spcBef>
            </a:pPr>
            <a:r>
              <a:rPr lang="es-CR" altLang="es-CR" sz="1500">
                <a:latin typeface="Arial" panose="020B0604020202020204" pitchFamily="34" charset="0"/>
                <a:cs typeface="Arial" panose="020B0604020202020204" pitchFamily="34" charset="0"/>
              </a:rPr>
              <a:t>Teléfonos: (+506) 2234-1011 o (+506) 2225-4616</a:t>
            </a:r>
          </a:p>
          <a:p>
            <a:pPr algn="ctr">
              <a:spcBef>
                <a:spcPct val="0"/>
              </a:spcBef>
            </a:pPr>
            <a:r>
              <a:rPr lang="es-CR" altLang="es-CR" sz="1500">
                <a:latin typeface="Arial" panose="020B0604020202020204" pitchFamily="34" charset="0"/>
                <a:cs typeface="Arial" panose="020B0604020202020204" pitchFamily="34" charset="0"/>
              </a:rPr>
              <a:t>Curridabat, San José, Costa Rica</a:t>
            </a:r>
          </a:p>
        </p:txBody>
      </p:sp>
    </p:spTree>
    <p:extLst>
      <p:ext uri="{BB962C8B-B14F-4D97-AF65-F5344CB8AC3E}">
        <p14:creationId xmlns:p14="http://schemas.microsoft.com/office/powerpoint/2010/main" val="88794867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upo 2">
            <a:extLst>
              <a:ext uri="{FF2B5EF4-FFF2-40B4-BE49-F238E27FC236}">
                <a16:creationId xmlns:a16="http://schemas.microsoft.com/office/drawing/2014/main" id="{45743EE5-078E-4A52-B08B-2759B1C4AE5D}"/>
              </a:ext>
            </a:extLst>
          </p:cNvPr>
          <p:cNvGrpSpPr>
            <a:grpSpLocks/>
          </p:cNvGrpSpPr>
          <p:nvPr/>
        </p:nvGrpSpPr>
        <p:grpSpPr bwMode="auto">
          <a:xfrm>
            <a:off x="304800" y="2852738"/>
            <a:ext cx="8643938" cy="928687"/>
            <a:chOff x="214313" y="3429000"/>
            <a:chExt cx="8643937" cy="928688"/>
          </a:xfrm>
        </p:grpSpPr>
        <p:sp>
          <p:nvSpPr>
            <p:cNvPr id="5" name="4 Rectángulo redondeado">
              <a:extLst>
                <a:ext uri="{FF2B5EF4-FFF2-40B4-BE49-F238E27FC236}">
                  <a16:creationId xmlns:a16="http://schemas.microsoft.com/office/drawing/2014/main" id="{8F40882B-BB7E-4F8D-BD46-F2F25F038651}"/>
                </a:ext>
              </a:extLst>
            </p:cNvPr>
            <p:cNvSpPr>
              <a:spLocks noChangeArrowheads="1"/>
            </p:cNvSpPr>
            <p:nvPr/>
          </p:nvSpPr>
          <p:spPr bwMode="auto">
            <a:xfrm>
              <a:off x="214313" y="3429000"/>
              <a:ext cx="1285875" cy="928688"/>
            </a:xfrm>
            <a:prstGeom prst="roundRect">
              <a:avLst>
                <a:gd name="adj" fmla="val 16667"/>
              </a:avLst>
            </a:prstGeom>
            <a:gradFill rotWithShape="1">
              <a:gsLst>
                <a:gs pos="0">
                  <a:srgbClr val="A3C4FF"/>
                </a:gs>
                <a:gs pos="35001">
                  <a:srgbClr val="BFD5FF"/>
                </a:gs>
                <a:gs pos="100000">
                  <a:srgbClr val="E5EEFF"/>
                </a:gs>
              </a:gsLst>
              <a:lin ang="16200000" scaled="1"/>
            </a:gradFill>
            <a:ln w="28575">
              <a:solidFill>
                <a:srgbClr val="4A7EBB"/>
              </a:solidFill>
              <a:round/>
              <a:headEnd/>
              <a:tailEnd/>
            </a:ln>
            <a:effectLst>
              <a:outerShdw blurRad="63500" dist="20000" dir="5400000" rotWithShape="0">
                <a:srgbClr val="000000">
                  <a:alpha val="37999"/>
                </a:srgbClr>
              </a:outerShdw>
            </a:effectLst>
          </p:spPr>
          <p:txBody>
            <a:bodyPr anchor="ctr"/>
            <a:lstStyle/>
            <a:p>
              <a:pPr algn="ctr" fontAlgn="auto">
                <a:spcBef>
                  <a:spcPts val="0"/>
                </a:spcBef>
                <a:spcAft>
                  <a:spcPts val="0"/>
                </a:spcAft>
                <a:defRPr/>
              </a:pPr>
              <a:r>
                <a:rPr lang="es-ES" sz="1800" b="1" dirty="0">
                  <a:solidFill>
                    <a:schemeClr val="dk1"/>
                  </a:solidFill>
                  <a:latin typeface="+mn-lt"/>
                  <a:ea typeface="+mn-ea"/>
                </a:rPr>
                <a:t>Aparece el evento</a:t>
              </a:r>
            </a:p>
          </p:txBody>
        </p:sp>
        <p:sp>
          <p:nvSpPr>
            <p:cNvPr id="6" name="5 Rectángulo redondeado">
              <a:extLst>
                <a:ext uri="{FF2B5EF4-FFF2-40B4-BE49-F238E27FC236}">
                  <a16:creationId xmlns:a16="http://schemas.microsoft.com/office/drawing/2014/main" id="{92B6AC80-8B05-45F9-ACCD-50B2CED5CF1B}"/>
                </a:ext>
              </a:extLst>
            </p:cNvPr>
            <p:cNvSpPr>
              <a:spLocks noChangeArrowheads="1"/>
            </p:cNvSpPr>
            <p:nvPr/>
          </p:nvSpPr>
          <p:spPr bwMode="auto">
            <a:xfrm>
              <a:off x="2286001" y="3429000"/>
              <a:ext cx="2000250" cy="928688"/>
            </a:xfrm>
            <a:prstGeom prst="roundRect">
              <a:avLst>
                <a:gd name="adj" fmla="val 16667"/>
              </a:avLst>
            </a:prstGeom>
            <a:gradFill rotWithShape="1">
              <a:gsLst>
                <a:gs pos="0">
                  <a:srgbClr val="A3C4FF"/>
                </a:gs>
                <a:gs pos="35001">
                  <a:srgbClr val="BFD5FF"/>
                </a:gs>
                <a:gs pos="100000">
                  <a:srgbClr val="E5EEFF"/>
                </a:gs>
              </a:gsLst>
              <a:lin ang="16200000" scaled="1"/>
            </a:gradFill>
            <a:ln w="28575">
              <a:solidFill>
                <a:srgbClr val="4A7EBB"/>
              </a:solidFill>
              <a:round/>
              <a:headEnd/>
              <a:tailEnd/>
            </a:ln>
            <a:effectLst>
              <a:outerShdw blurRad="63500" dist="20000" dir="5400000" rotWithShape="0">
                <a:srgbClr val="000000">
                  <a:alpha val="37999"/>
                </a:srgbClr>
              </a:outerShdw>
            </a:effectLst>
          </p:spPr>
          <p:txBody>
            <a:bodyPr anchor="ctr"/>
            <a:lstStyle/>
            <a:p>
              <a:pPr algn="ctr">
                <a:defRPr/>
              </a:pPr>
              <a:r>
                <a:rPr lang="es-ES" sz="1800" b="1" dirty="0">
                  <a:solidFill>
                    <a:srgbClr val="000000"/>
                  </a:solidFill>
                  <a:latin typeface="Calibri" charset="0"/>
                </a:rPr>
                <a:t>Análisis y registro en el Diario y pases al Mayor</a:t>
              </a:r>
            </a:p>
          </p:txBody>
        </p:sp>
        <p:sp>
          <p:nvSpPr>
            <p:cNvPr id="7" name="6 Rectángulo redondeado">
              <a:extLst>
                <a:ext uri="{FF2B5EF4-FFF2-40B4-BE49-F238E27FC236}">
                  <a16:creationId xmlns:a16="http://schemas.microsoft.com/office/drawing/2014/main" id="{C6431F47-8BFB-4168-9134-337A6680131C}"/>
                </a:ext>
              </a:extLst>
            </p:cNvPr>
            <p:cNvSpPr>
              <a:spLocks noChangeArrowheads="1"/>
            </p:cNvSpPr>
            <p:nvPr/>
          </p:nvSpPr>
          <p:spPr bwMode="auto">
            <a:xfrm>
              <a:off x="4857750" y="3429000"/>
              <a:ext cx="2000250" cy="928688"/>
            </a:xfrm>
            <a:prstGeom prst="roundRect">
              <a:avLst>
                <a:gd name="adj" fmla="val 16667"/>
              </a:avLst>
            </a:prstGeom>
            <a:gradFill rotWithShape="1">
              <a:gsLst>
                <a:gs pos="0">
                  <a:srgbClr val="A3C4FF"/>
                </a:gs>
                <a:gs pos="35001">
                  <a:srgbClr val="BFD5FF"/>
                </a:gs>
                <a:gs pos="100000">
                  <a:srgbClr val="E5EEFF"/>
                </a:gs>
              </a:gsLst>
              <a:lin ang="16200000" scaled="1"/>
            </a:gradFill>
            <a:ln w="28575">
              <a:solidFill>
                <a:srgbClr val="4A7EBB"/>
              </a:solidFill>
              <a:round/>
              <a:headEnd/>
              <a:tailEnd/>
            </a:ln>
            <a:effectLst>
              <a:outerShdw blurRad="63500" dist="20000" dir="5400000" rotWithShape="0">
                <a:srgbClr val="000000">
                  <a:alpha val="37999"/>
                </a:srgbClr>
              </a:outerShdw>
            </a:effectLst>
          </p:spPr>
          <p:txBody>
            <a:bodyPr anchor="ctr"/>
            <a:lstStyle/>
            <a:p>
              <a:pPr algn="ctr" fontAlgn="auto">
                <a:spcBef>
                  <a:spcPts val="0"/>
                </a:spcBef>
                <a:spcAft>
                  <a:spcPts val="0"/>
                </a:spcAft>
                <a:defRPr/>
              </a:pPr>
              <a:r>
                <a:rPr lang="es-ES" sz="1800" b="1" dirty="0">
                  <a:solidFill>
                    <a:schemeClr val="dk1"/>
                  </a:solidFill>
                  <a:latin typeface="+mn-lt"/>
                  <a:ea typeface="+mn-ea"/>
                </a:rPr>
                <a:t>Estados financieros</a:t>
              </a:r>
            </a:p>
          </p:txBody>
        </p:sp>
        <p:sp>
          <p:nvSpPr>
            <p:cNvPr id="8" name="7 Rectángulo redondeado">
              <a:extLst>
                <a:ext uri="{FF2B5EF4-FFF2-40B4-BE49-F238E27FC236}">
                  <a16:creationId xmlns:a16="http://schemas.microsoft.com/office/drawing/2014/main" id="{A69EF666-6D1B-4F8E-B41C-B31AEEDE94FB}"/>
                </a:ext>
              </a:extLst>
            </p:cNvPr>
            <p:cNvSpPr>
              <a:spLocks noChangeArrowheads="1"/>
            </p:cNvSpPr>
            <p:nvPr/>
          </p:nvSpPr>
          <p:spPr bwMode="auto">
            <a:xfrm>
              <a:off x="7429500" y="3429000"/>
              <a:ext cx="1428750" cy="928688"/>
            </a:xfrm>
            <a:prstGeom prst="roundRect">
              <a:avLst>
                <a:gd name="adj" fmla="val 16667"/>
              </a:avLst>
            </a:prstGeom>
            <a:gradFill rotWithShape="1">
              <a:gsLst>
                <a:gs pos="0">
                  <a:srgbClr val="A3C4FF"/>
                </a:gs>
                <a:gs pos="35001">
                  <a:srgbClr val="BFD5FF"/>
                </a:gs>
                <a:gs pos="100000">
                  <a:srgbClr val="E5EEFF"/>
                </a:gs>
              </a:gsLst>
              <a:lin ang="16200000" scaled="1"/>
            </a:gradFill>
            <a:ln w="28575">
              <a:solidFill>
                <a:srgbClr val="4A7EBB"/>
              </a:solidFill>
              <a:round/>
              <a:headEnd/>
              <a:tailEnd/>
            </a:ln>
            <a:effectLst>
              <a:outerShdw blurRad="63500" dist="20000" dir="5400000" rotWithShape="0">
                <a:srgbClr val="000000">
                  <a:alpha val="37999"/>
                </a:srgbClr>
              </a:outerShdw>
            </a:effectLst>
          </p:spPr>
          <p:txBody>
            <a:bodyPr anchor="ctr"/>
            <a:lstStyle/>
            <a:p>
              <a:pPr algn="ctr" fontAlgn="auto">
                <a:spcBef>
                  <a:spcPts val="0"/>
                </a:spcBef>
                <a:spcAft>
                  <a:spcPts val="0"/>
                </a:spcAft>
                <a:defRPr/>
              </a:pPr>
              <a:r>
                <a:rPr lang="es-ES" sz="1800" b="1" dirty="0">
                  <a:solidFill>
                    <a:schemeClr val="dk1"/>
                  </a:solidFill>
                  <a:latin typeface="+mn-lt"/>
                  <a:ea typeface="+mn-ea"/>
                </a:rPr>
                <a:t>Usuarios</a:t>
              </a:r>
            </a:p>
          </p:txBody>
        </p:sp>
        <p:sp>
          <p:nvSpPr>
            <p:cNvPr id="10" name="9 Flecha derecha">
              <a:extLst>
                <a:ext uri="{FF2B5EF4-FFF2-40B4-BE49-F238E27FC236}">
                  <a16:creationId xmlns:a16="http://schemas.microsoft.com/office/drawing/2014/main" id="{3294E146-63A9-4ECB-8FFE-BE87E48A25CC}"/>
                </a:ext>
              </a:extLst>
            </p:cNvPr>
            <p:cNvSpPr/>
            <p:nvPr/>
          </p:nvSpPr>
          <p:spPr bwMode="auto">
            <a:xfrm>
              <a:off x="6858000" y="3786187"/>
              <a:ext cx="500062" cy="357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1" name="10 Flecha derecha">
              <a:extLst>
                <a:ext uri="{FF2B5EF4-FFF2-40B4-BE49-F238E27FC236}">
                  <a16:creationId xmlns:a16="http://schemas.microsoft.com/office/drawing/2014/main" id="{14BAE7BC-AD1A-47B9-8E4C-DFEEC97AF12E}"/>
                </a:ext>
              </a:extLst>
            </p:cNvPr>
            <p:cNvSpPr/>
            <p:nvPr/>
          </p:nvSpPr>
          <p:spPr bwMode="auto">
            <a:xfrm>
              <a:off x="4286251" y="3714750"/>
              <a:ext cx="500062" cy="357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2" name="11 Flecha derecha">
              <a:extLst>
                <a:ext uri="{FF2B5EF4-FFF2-40B4-BE49-F238E27FC236}">
                  <a16:creationId xmlns:a16="http://schemas.microsoft.com/office/drawing/2014/main" id="{C5705961-CD3D-481A-9DD3-8AA879B57D0C}"/>
                </a:ext>
              </a:extLst>
            </p:cNvPr>
            <p:cNvSpPr/>
            <p:nvPr/>
          </p:nvSpPr>
          <p:spPr bwMode="auto">
            <a:xfrm>
              <a:off x="1500188" y="3786187"/>
              <a:ext cx="714375" cy="357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grpSp>
      <p:sp>
        <p:nvSpPr>
          <p:cNvPr id="13" name="Rectangle 2">
            <a:extLst>
              <a:ext uri="{FF2B5EF4-FFF2-40B4-BE49-F238E27FC236}">
                <a16:creationId xmlns:a16="http://schemas.microsoft.com/office/drawing/2014/main" id="{D12EB3E0-E9B7-4C65-A71E-1C58F1B04A78}"/>
              </a:ext>
            </a:extLst>
          </p:cNvPr>
          <p:cNvSpPr txBox="1">
            <a:spLocks/>
          </p:cNvSpPr>
          <p:nvPr/>
        </p:nvSpPr>
        <p:spPr bwMode="auto">
          <a:xfrm>
            <a:off x="304800" y="457200"/>
            <a:ext cx="876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000" b="1">
                <a:solidFill>
                  <a:srgbClr val="0074BD"/>
                </a:solidFill>
                <a:latin typeface="+mj-lt"/>
                <a:ea typeface="+mj-ea"/>
                <a:cs typeface="+mj-cs"/>
              </a:defRPr>
            </a:lvl1pPr>
            <a:lvl2pPr algn="l" rtl="0" eaLnBrk="0" fontAlgn="base" hangingPunct="0">
              <a:spcBef>
                <a:spcPct val="0"/>
              </a:spcBef>
              <a:spcAft>
                <a:spcPct val="0"/>
              </a:spcAft>
              <a:defRPr sz="3000" b="1">
                <a:solidFill>
                  <a:srgbClr val="0074BD"/>
                </a:solidFill>
                <a:latin typeface="Lucida Sans" charset="0"/>
                <a:ea typeface="Osaka" charset="-128"/>
              </a:defRPr>
            </a:lvl2pPr>
            <a:lvl3pPr algn="l" rtl="0" eaLnBrk="0" fontAlgn="base" hangingPunct="0">
              <a:spcBef>
                <a:spcPct val="0"/>
              </a:spcBef>
              <a:spcAft>
                <a:spcPct val="0"/>
              </a:spcAft>
              <a:defRPr sz="3000" b="1">
                <a:solidFill>
                  <a:srgbClr val="0074BD"/>
                </a:solidFill>
                <a:latin typeface="Lucida Sans" charset="0"/>
                <a:ea typeface="Osaka" charset="-128"/>
              </a:defRPr>
            </a:lvl3pPr>
            <a:lvl4pPr algn="l" rtl="0" eaLnBrk="0" fontAlgn="base" hangingPunct="0">
              <a:spcBef>
                <a:spcPct val="0"/>
              </a:spcBef>
              <a:spcAft>
                <a:spcPct val="0"/>
              </a:spcAft>
              <a:defRPr sz="3000" b="1">
                <a:solidFill>
                  <a:srgbClr val="0074BD"/>
                </a:solidFill>
                <a:latin typeface="Lucida Sans" charset="0"/>
                <a:ea typeface="Osaka" charset="-128"/>
              </a:defRPr>
            </a:lvl4pPr>
            <a:lvl5pPr algn="l" rtl="0" eaLnBrk="0" fontAlgn="base" hangingPunct="0">
              <a:spcBef>
                <a:spcPct val="0"/>
              </a:spcBef>
              <a:spcAft>
                <a:spcPct val="0"/>
              </a:spcAft>
              <a:defRPr sz="3000" b="1">
                <a:solidFill>
                  <a:srgbClr val="0074BD"/>
                </a:solidFill>
                <a:latin typeface="Lucida Sans" charset="0"/>
                <a:ea typeface="Osaka" charset="-128"/>
              </a:defRPr>
            </a:lvl5pPr>
            <a:lvl6pPr marL="457200" algn="l" rtl="0" fontAlgn="base">
              <a:spcBef>
                <a:spcPct val="0"/>
              </a:spcBef>
              <a:spcAft>
                <a:spcPct val="0"/>
              </a:spcAft>
              <a:defRPr sz="3000" b="1">
                <a:solidFill>
                  <a:srgbClr val="0074BD"/>
                </a:solidFill>
                <a:latin typeface="Lucida Sans" charset="0"/>
                <a:ea typeface="Osaka" charset="-128"/>
              </a:defRPr>
            </a:lvl6pPr>
            <a:lvl7pPr marL="914400" algn="l" rtl="0" fontAlgn="base">
              <a:spcBef>
                <a:spcPct val="0"/>
              </a:spcBef>
              <a:spcAft>
                <a:spcPct val="0"/>
              </a:spcAft>
              <a:defRPr sz="3000" b="1">
                <a:solidFill>
                  <a:srgbClr val="0074BD"/>
                </a:solidFill>
                <a:latin typeface="Lucida Sans" charset="0"/>
                <a:ea typeface="Osaka" charset="-128"/>
              </a:defRPr>
            </a:lvl7pPr>
            <a:lvl8pPr marL="1371600" algn="l" rtl="0" fontAlgn="base">
              <a:spcBef>
                <a:spcPct val="0"/>
              </a:spcBef>
              <a:spcAft>
                <a:spcPct val="0"/>
              </a:spcAft>
              <a:defRPr sz="3000" b="1">
                <a:solidFill>
                  <a:srgbClr val="0074BD"/>
                </a:solidFill>
                <a:latin typeface="Lucida Sans" charset="0"/>
                <a:ea typeface="Osaka" charset="-128"/>
              </a:defRPr>
            </a:lvl8pPr>
            <a:lvl9pPr marL="1828800" algn="l" rtl="0" fontAlgn="base">
              <a:spcBef>
                <a:spcPct val="0"/>
              </a:spcBef>
              <a:spcAft>
                <a:spcPct val="0"/>
              </a:spcAft>
              <a:defRPr sz="3000" b="1">
                <a:solidFill>
                  <a:srgbClr val="0074BD"/>
                </a:solidFill>
                <a:latin typeface="Lucida Sans" charset="0"/>
                <a:ea typeface="Osaka" charset="-128"/>
              </a:defRPr>
            </a:lvl9pPr>
          </a:lstStyle>
          <a:p>
            <a:pPr>
              <a:defRPr/>
            </a:pPr>
            <a:r>
              <a:rPr lang="es-ES_tradnl" altLang="es-CR" sz="2500" kern="0" dirty="0"/>
              <a:t>Proceso contable y ciclo de operación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E96C2E1-C803-4ED0-B8E9-AEA5451B2594}"/>
              </a:ext>
            </a:extLst>
          </p:cNvPr>
          <p:cNvSpPr>
            <a:spLocks noGrp="1"/>
          </p:cNvSpPr>
          <p:nvPr>
            <p:ph type="title"/>
          </p:nvPr>
        </p:nvSpPr>
        <p:spPr/>
        <p:txBody>
          <a:bodyPr/>
          <a:lstStyle/>
          <a:p>
            <a:r>
              <a:rPr lang="en-US" altLang="es-CR" sz="2600"/>
              <a:t>Ecuación contable básica</a:t>
            </a:r>
            <a:endParaRPr lang="es-ES" altLang="es-CR" sz="2600"/>
          </a:p>
        </p:txBody>
      </p:sp>
      <p:graphicFrame>
        <p:nvGraphicFramePr>
          <p:cNvPr id="4" name="Diagram 4">
            <a:extLst>
              <a:ext uri="{FF2B5EF4-FFF2-40B4-BE49-F238E27FC236}">
                <a16:creationId xmlns:a16="http://schemas.microsoft.com/office/drawing/2014/main" id="{7E02B13C-6AC4-4921-9664-5C56C3270A21}"/>
              </a:ext>
            </a:extLst>
          </p:cNvPr>
          <p:cNvGraphicFramePr>
            <a:graphicFrameLocks noGrp="1"/>
          </p:cNvGraphicFramePr>
          <p:nvPr>
            <p:ph idx="1"/>
          </p:nvPr>
        </p:nvGraphicFramePr>
        <p:xfrm>
          <a:off x="304800" y="1554163"/>
          <a:ext cx="86868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Figura 05 curvas.ai">
            <a:extLst>
              <a:ext uri="{FF2B5EF4-FFF2-40B4-BE49-F238E27FC236}">
                <a16:creationId xmlns:a16="http://schemas.microsoft.com/office/drawing/2014/main" id="{84B1C027-86AB-4AAF-9836-C3420301E0E7}"/>
              </a:ext>
            </a:extLst>
          </p:cNvPr>
          <p:cNvPicPr>
            <a:picLocks noChangeAspect="1"/>
          </p:cNvPicPr>
          <p:nvPr/>
        </p:nvPicPr>
        <p:blipFill>
          <a:blip r:embed="rId8"/>
          <a:stretch>
            <a:fillRect/>
          </a:stretch>
        </p:blipFill>
        <p:spPr>
          <a:xfrm>
            <a:off x="569118" y="2492896"/>
            <a:ext cx="8158163" cy="23622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55E98F5B-D06F-4A65-B0BB-83C14CA28E21}"/>
              </a:ext>
            </a:extLst>
          </p:cNvPr>
          <p:cNvSpPr/>
          <p:nvPr/>
        </p:nvSpPr>
        <p:spPr>
          <a:xfrm>
            <a:off x="977888" y="1628800"/>
            <a:ext cx="7416824" cy="3096344"/>
          </a:xfrm>
          <a:prstGeom prst="round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nchor="ctr"/>
          <a:lstStyle/>
          <a:p>
            <a:pPr algn="just">
              <a:defRPr/>
            </a:pPr>
            <a:r>
              <a:rPr lang="es-ES" altLang="es-CR" sz="1800" dirty="0">
                <a:solidFill>
                  <a:schemeClr val="bg1"/>
                </a:solidFill>
              </a:rPr>
              <a:t>Es un recurso económico propiedad de una entidad, del cual se espera que rinda beneficios en el futuro.</a:t>
            </a:r>
          </a:p>
          <a:p>
            <a:pPr algn="just">
              <a:lnSpc>
                <a:spcPct val="150000"/>
              </a:lnSpc>
              <a:defRPr/>
            </a:pPr>
            <a:r>
              <a:rPr lang="es-ES" altLang="es-CR" sz="1800" dirty="0">
                <a:solidFill>
                  <a:schemeClr val="bg1"/>
                </a:solidFill>
              </a:rPr>
              <a:t>El valor del activo se determina por el costo de adquisición del artículo, más todas las erogaciones necesarias para su traslado, instalación y arranque de operación.</a:t>
            </a:r>
          </a:p>
        </p:txBody>
      </p:sp>
      <p:sp>
        <p:nvSpPr>
          <p:cNvPr id="2" name="Rectangle 2">
            <a:extLst>
              <a:ext uri="{FF2B5EF4-FFF2-40B4-BE49-F238E27FC236}">
                <a16:creationId xmlns:a16="http://schemas.microsoft.com/office/drawing/2014/main" id="{A8DA4200-17C1-4CEA-A58A-91EB1E89F971}"/>
              </a:ext>
            </a:extLst>
          </p:cNvPr>
          <p:cNvSpPr>
            <a:spLocks noGrp="1"/>
          </p:cNvSpPr>
          <p:nvPr>
            <p:ph type="title"/>
          </p:nvPr>
        </p:nvSpPr>
        <p:spPr>
          <a:xfrm>
            <a:off x="304800" y="457200"/>
            <a:ext cx="8763000" cy="838200"/>
          </a:xfrm>
        </p:spPr>
        <p:txBody>
          <a:bodyPr/>
          <a:lstStyle/>
          <a:p>
            <a:r>
              <a:rPr lang="es-ES_tradnl" altLang="es-CR" sz="2500"/>
              <a:t>Definición de activo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A7CF03D-54AB-461B-8289-20D44F6CC6FB}"/>
              </a:ext>
            </a:extLst>
          </p:cNvPr>
          <p:cNvSpPr/>
          <p:nvPr/>
        </p:nvSpPr>
        <p:spPr>
          <a:xfrm>
            <a:off x="1265920" y="1484784"/>
            <a:ext cx="6840760" cy="4176464"/>
          </a:xfrm>
          <a:prstGeom prst="round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nchor="ctr"/>
          <a:lstStyle/>
          <a:p>
            <a:pPr algn="just">
              <a:buFont typeface="Arial" panose="020B0604020202020204" pitchFamily="34" charset="0"/>
              <a:buChar char="•"/>
              <a:defRPr/>
            </a:pPr>
            <a:r>
              <a:rPr lang="es-ES" altLang="es-CR" sz="1800" dirty="0">
                <a:solidFill>
                  <a:schemeClr val="bg1"/>
                </a:solidFill>
              </a:rPr>
              <a:t>Efectivo</a:t>
            </a:r>
          </a:p>
          <a:p>
            <a:pPr algn="just">
              <a:buFont typeface="Arial" panose="020B0604020202020204" pitchFamily="34" charset="0"/>
              <a:buChar char="•"/>
              <a:defRPr/>
            </a:pPr>
            <a:r>
              <a:rPr lang="es-ES" altLang="es-CR" sz="1800" dirty="0">
                <a:solidFill>
                  <a:schemeClr val="bg1"/>
                </a:solidFill>
              </a:rPr>
              <a:t>Cuentas por cobrar</a:t>
            </a:r>
          </a:p>
          <a:p>
            <a:pPr algn="just">
              <a:buFont typeface="Arial" panose="020B0604020202020204" pitchFamily="34" charset="0"/>
              <a:buChar char="•"/>
              <a:defRPr/>
            </a:pPr>
            <a:r>
              <a:rPr lang="es-ES" altLang="es-CR" sz="1800" dirty="0">
                <a:solidFill>
                  <a:schemeClr val="bg1"/>
                </a:solidFill>
              </a:rPr>
              <a:t>Documentos por cobrar</a:t>
            </a:r>
          </a:p>
          <a:p>
            <a:pPr algn="just">
              <a:buFont typeface="Arial" panose="020B0604020202020204" pitchFamily="34" charset="0"/>
              <a:buChar char="•"/>
              <a:defRPr/>
            </a:pPr>
            <a:r>
              <a:rPr lang="es-ES" altLang="es-CR" sz="1800" dirty="0">
                <a:solidFill>
                  <a:schemeClr val="bg1"/>
                </a:solidFill>
              </a:rPr>
              <a:t>Inventario de mercadería</a:t>
            </a:r>
          </a:p>
          <a:p>
            <a:pPr algn="just">
              <a:buFont typeface="Arial" panose="020B0604020202020204" pitchFamily="34" charset="0"/>
              <a:buChar char="•"/>
              <a:defRPr/>
            </a:pPr>
            <a:r>
              <a:rPr lang="es-ES" altLang="es-CR" sz="1800" dirty="0">
                <a:solidFill>
                  <a:schemeClr val="bg1"/>
                </a:solidFill>
              </a:rPr>
              <a:t>Instalaciones físicas: almacenes, oficinas, plantas productivas.</a:t>
            </a:r>
          </a:p>
          <a:p>
            <a:pPr algn="just">
              <a:buFont typeface="Arial" panose="020B0604020202020204" pitchFamily="34" charset="0"/>
              <a:buChar char="•"/>
              <a:defRPr/>
            </a:pPr>
            <a:r>
              <a:rPr lang="es-ES" altLang="es-CR" sz="1800" dirty="0">
                <a:solidFill>
                  <a:schemeClr val="bg1"/>
                </a:solidFill>
              </a:rPr>
              <a:t>Terreno</a:t>
            </a:r>
          </a:p>
          <a:p>
            <a:pPr algn="just">
              <a:buFont typeface="Arial" panose="020B0604020202020204" pitchFamily="34" charset="0"/>
              <a:buChar char="•"/>
              <a:defRPr/>
            </a:pPr>
            <a:r>
              <a:rPr lang="es-ES" altLang="es-CR" sz="1800" dirty="0">
                <a:solidFill>
                  <a:schemeClr val="bg1"/>
                </a:solidFill>
              </a:rPr>
              <a:t>Vehículos</a:t>
            </a:r>
          </a:p>
          <a:p>
            <a:pPr algn="just">
              <a:buFont typeface="Arial" panose="020B0604020202020204" pitchFamily="34" charset="0"/>
              <a:buChar char="•"/>
              <a:defRPr/>
            </a:pPr>
            <a:r>
              <a:rPr lang="es-ES" altLang="es-CR" sz="1800" dirty="0">
                <a:solidFill>
                  <a:schemeClr val="bg1"/>
                </a:solidFill>
              </a:rPr>
              <a:t>Mobiliario y equipo de oficina</a:t>
            </a:r>
          </a:p>
          <a:p>
            <a:pPr algn="just">
              <a:buFont typeface="Arial" panose="020B0604020202020204" pitchFamily="34" charset="0"/>
              <a:buChar char="•"/>
              <a:defRPr/>
            </a:pPr>
            <a:r>
              <a:rPr lang="es-ES" altLang="es-CR" sz="1800" dirty="0">
                <a:solidFill>
                  <a:schemeClr val="bg1"/>
                </a:solidFill>
              </a:rPr>
              <a:t>Maquinaria y herramientas de producción</a:t>
            </a:r>
          </a:p>
        </p:txBody>
      </p:sp>
      <p:sp>
        <p:nvSpPr>
          <p:cNvPr id="2" name="Rectangle 2">
            <a:extLst>
              <a:ext uri="{FF2B5EF4-FFF2-40B4-BE49-F238E27FC236}">
                <a16:creationId xmlns:a16="http://schemas.microsoft.com/office/drawing/2014/main" id="{A4ED8767-8A56-48A5-993F-D959EE6E545B}"/>
              </a:ext>
            </a:extLst>
          </p:cNvPr>
          <p:cNvSpPr>
            <a:spLocks noGrp="1"/>
          </p:cNvSpPr>
          <p:nvPr>
            <p:ph type="title"/>
          </p:nvPr>
        </p:nvSpPr>
        <p:spPr>
          <a:xfrm>
            <a:off x="304800" y="457200"/>
            <a:ext cx="8763000" cy="838200"/>
          </a:xfrm>
        </p:spPr>
        <p:txBody>
          <a:bodyPr/>
          <a:lstStyle/>
          <a:p>
            <a:r>
              <a:rPr lang="es-ES_tradnl" altLang="es-CR" sz="2500"/>
              <a:t>Ejemplos de activos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D6FCB89E-3AF5-4F6E-931F-1C7CE0A8C09F}"/>
              </a:ext>
            </a:extLst>
          </p:cNvPr>
          <p:cNvSpPr/>
          <p:nvPr/>
        </p:nvSpPr>
        <p:spPr>
          <a:xfrm>
            <a:off x="1265920" y="2060848"/>
            <a:ext cx="6840760" cy="2160240"/>
          </a:xfrm>
          <a:prstGeom prst="round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nchor="ctr"/>
          <a:lstStyle/>
          <a:p>
            <a:pPr algn="just">
              <a:defRPr/>
            </a:pPr>
            <a:r>
              <a:rPr lang="es-ES" altLang="es-CR" sz="1800">
                <a:solidFill>
                  <a:schemeClr val="bg1"/>
                </a:solidFill>
              </a:rPr>
              <a:t>Representa lo que el negocio debe a otras personas o entidades conocidas como acreedores.</a:t>
            </a:r>
          </a:p>
          <a:p>
            <a:pPr algn="just">
              <a:defRPr/>
            </a:pPr>
            <a:endParaRPr lang="es-ES" altLang="es-CR" sz="1800" dirty="0">
              <a:solidFill>
                <a:schemeClr val="bg1"/>
              </a:solidFill>
            </a:endParaRPr>
          </a:p>
        </p:txBody>
      </p:sp>
      <p:sp>
        <p:nvSpPr>
          <p:cNvPr id="2" name="Rectangle 2">
            <a:extLst>
              <a:ext uri="{FF2B5EF4-FFF2-40B4-BE49-F238E27FC236}">
                <a16:creationId xmlns:a16="http://schemas.microsoft.com/office/drawing/2014/main" id="{21ED241A-0BC1-4890-ACC9-90042A351761}"/>
              </a:ext>
            </a:extLst>
          </p:cNvPr>
          <p:cNvSpPr>
            <a:spLocks noGrp="1"/>
          </p:cNvSpPr>
          <p:nvPr>
            <p:ph type="title"/>
          </p:nvPr>
        </p:nvSpPr>
        <p:spPr>
          <a:xfrm>
            <a:off x="304800" y="457200"/>
            <a:ext cx="8763000" cy="838200"/>
          </a:xfrm>
        </p:spPr>
        <p:txBody>
          <a:bodyPr/>
          <a:lstStyle/>
          <a:p>
            <a:r>
              <a:rPr lang="es-ES_tradnl" altLang="es-CR" sz="2500"/>
              <a:t>Definición de pasivo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7E1366-83D3-4C32-B4ED-4D65AE97EF1A}"/>
              </a:ext>
            </a:extLst>
          </p:cNvPr>
          <p:cNvSpPr/>
          <p:nvPr/>
        </p:nvSpPr>
        <p:spPr>
          <a:xfrm>
            <a:off x="1265920" y="1772816"/>
            <a:ext cx="6840760" cy="3384376"/>
          </a:xfrm>
          <a:prstGeom prst="round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nchor="ctr"/>
          <a:lstStyle/>
          <a:p>
            <a:pPr algn="just">
              <a:buFont typeface="Arial" panose="020B0604020202020204" pitchFamily="34" charset="0"/>
              <a:buChar char="•"/>
              <a:defRPr/>
            </a:pPr>
            <a:r>
              <a:rPr lang="es-ES" altLang="es-CR" sz="1800">
                <a:solidFill>
                  <a:schemeClr val="bg1"/>
                </a:solidFill>
              </a:rPr>
              <a:t>Cuentas por pagar</a:t>
            </a:r>
          </a:p>
          <a:p>
            <a:pPr algn="just">
              <a:buFont typeface="Arial" panose="020B0604020202020204" pitchFamily="34" charset="0"/>
              <a:buChar char="•"/>
              <a:defRPr/>
            </a:pPr>
            <a:r>
              <a:rPr lang="es-ES" altLang="es-CR" sz="1800">
                <a:solidFill>
                  <a:schemeClr val="bg1"/>
                </a:solidFill>
              </a:rPr>
              <a:t>Documentos por pagar</a:t>
            </a:r>
          </a:p>
          <a:p>
            <a:pPr algn="just">
              <a:buFont typeface="Arial" panose="020B0604020202020204" pitchFamily="34" charset="0"/>
              <a:buChar char="•"/>
              <a:defRPr/>
            </a:pPr>
            <a:r>
              <a:rPr lang="es-ES" altLang="es-CR" sz="1800">
                <a:solidFill>
                  <a:schemeClr val="bg1"/>
                </a:solidFill>
              </a:rPr>
              <a:t>Sueldos o salarios pendientes de pago a empleados de la entidad</a:t>
            </a:r>
          </a:p>
          <a:p>
            <a:pPr algn="just">
              <a:buFont typeface="Arial" panose="020B0604020202020204" pitchFamily="34" charset="0"/>
              <a:buChar char="•"/>
              <a:defRPr/>
            </a:pPr>
            <a:r>
              <a:rPr lang="es-ES" altLang="es-CR" sz="1800">
                <a:solidFill>
                  <a:schemeClr val="bg1"/>
                </a:solidFill>
              </a:rPr>
              <a:t>Impuestos por pagar</a:t>
            </a:r>
          </a:p>
          <a:p>
            <a:pPr algn="just">
              <a:buFont typeface="Arial" panose="020B0604020202020204" pitchFamily="34" charset="0"/>
              <a:buChar char="•"/>
              <a:defRPr/>
            </a:pPr>
            <a:r>
              <a:rPr lang="es-ES" altLang="es-CR" sz="1800">
                <a:solidFill>
                  <a:schemeClr val="bg1"/>
                </a:solidFill>
              </a:rPr>
              <a:t>Dividendos por pagar</a:t>
            </a:r>
          </a:p>
          <a:p>
            <a:pPr algn="just">
              <a:buFont typeface="Arial" panose="020B0604020202020204" pitchFamily="34" charset="0"/>
              <a:buChar char="•"/>
              <a:defRPr/>
            </a:pPr>
            <a:r>
              <a:rPr lang="es-ES" altLang="es-CR" sz="1800">
                <a:solidFill>
                  <a:schemeClr val="bg1"/>
                </a:solidFill>
              </a:rPr>
              <a:t>Ingresos recibidos por adelantado</a:t>
            </a:r>
          </a:p>
          <a:p>
            <a:pPr algn="just">
              <a:buFont typeface="Arial" panose="020B0604020202020204" pitchFamily="34" charset="0"/>
              <a:buChar char="•"/>
              <a:defRPr/>
            </a:pPr>
            <a:r>
              <a:rPr lang="es-ES" altLang="es-CR" sz="1800">
                <a:solidFill>
                  <a:schemeClr val="bg1"/>
                </a:solidFill>
              </a:rPr>
              <a:t>Hipotecas por pagar</a:t>
            </a:r>
            <a:endParaRPr lang="es-ES" altLang="es-CR" sz="1800" dirty="0">
              <a:solidFill>
                <a:schemeClr val="bg1"/>
              </a:solidFill>
            </a:endParaRPr>
          </a:p>
        </p:txBody>
      </p:sp>
      <p:sp>
        <p:nvSpPr>
          <p:cNvPr id="2" name="Rectangle 2">
            <a:extLst>
              <a:ext uri="{FF2B5EF4-FFF2-40B4-BE49-F238E27FC236}">
                <a16:creationId xmlns:a16="http://schemas.microsoft.com/office/drawing/2014/main" id="{3435CAAC-5250-43A4-999F-1B7E19CE0B0B}"/>
              </a:ext>
            </a:extLst>
          </p:cNvPr>
          <p:cNvSpPr>
            <a:spLocks noGrp="1"/>
          </p:cNvSpPr>
          <p:nvPr>
            <p:ph type="title"/>
          </p:nvPr>
        </p:nvSpPr>
        <p:spPr>
          <a:xfrm>
            <a:off x="304800" y="457200"/>
            <a:ext cx="8763000" cy="838200"/>
          </a:xfrm>
        </p:spPr>
        <p:txBody>
          <a:bodyPr/>
          <a:lstStyle/>
          <a:p>
            <a:r>
              <a:rPr lang="es-ES_tradnl" altLang="es-CR" sz="2500" dirty="0"/>
              <a:t>Ejemplos de pasivos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AE052DBE-6D69-497C-AC6C-D62D6E5E93C1}"/>
              </a:ext>
            </a:extLst>
          </p:cNvPr>
          <p:cNvSpPr/>
          <p:nvPr/>
        </p:nvSpPr>
        <p:spPr>
          <a:xfrm>
            <a:off x="1265920" y="2060848"/>
            <a:ext cx="6840760" cy="3024336"/>
          </a:xfrm>
          <a:prstGeom prst="round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nchor="ctr"/>
          <a:lstStyle/>
          <a:p>
            <a:pPr algn="just">
              <a:defRPr/>
            </a:pPr>
            <a:r>
              <a:rPr lang="es-ES" altLang="es-CR" sz="1800">
                <a:solidFill>
                  <a:schemeClr val="bg1"/>
                </a:solidFill>
              </a:rPr>
              <a:t>Es la aportación de los dueños conocidos como accionistas.  Representa la parte de los activos que pertenece a los dueños del negocio.</a:t>
            </a:r>
          </a:p>
          <a:p>
            <a:pPr algn="just">
              <a:defRPr/>
            </a:pPr>
            <a:endParaRPr lang="es-ES" altLang="es-CR" sz="1800">
              <a:solidFill>
                <a:schemeClr val="bg1"/>
              </a:solidFill>
            </a:endParaRPr>
          </a:p>
          <a:p>
            <a:pPr algn="just">
              <a:defRPr/>
            </a:pPr>
            <a:r>
              <a:rPr lang="es-ES" altLang="es-CR" sz="1800">
                <a:solidFill>
                  <a:schemeClr val="bg1"/>
                </a:solidFill>
              </a:rPr>
              <a:t>Es la diferencia entre el monto de los activos que posee el negocio y los pasivos que debe.</a:t>
            </a:r>
            <a:endParaRPr lang="es-ES" altLang="es-CR" sz="1800" dirty="0">
              <a:solidFill>
                <a:schemeClr val="bg1"/>
              </a:solidFill>
            </a:endParaRPr>
          </a:p>
        </p:txBody>
      </p:sp>
      <p:sp>
        <p:nvSpPr>
          <p:cNvPr id="2" name="Rectangle 2">
            <a:extLst>
              <a:ext uri="{FF2B5EF4-FFF2-40B4-BE49-F238E27FC236}">
                <a16:creationId xmlns:a16="http://schemas.microsoft.com/office/drawing/2014/main" id="{4CF127BF-39B2-4090-941B-D260B81DC2C7}"/>
              </a:ext>
            </a:extLst>
          </p:cNvPr>
          <p:cNvSpPr>
            <a:spLocks noGrp="1"/>
          </p:cNvSpPr>
          <p:nvPr>
            <p:ph type="title"/>
          </p:nvPr>
        </p:nvSpPr>
        <p:spPr>
          <a:xfrm>
            <a:off x="304800" y="457200"/>
            <a:ext cx="8763000" cy="838200"/>
          </a:xfrm>
        </p:spPr>
        <p:txBody>
          <a:bodyPr/>
          <a:lstStyle/>
          <a:p>
            <a:r>
              <a:rPr lang="es-ES_tradnl" altLang="es-CR" sz="2500" dirty="0"/>
              <a:t>Definición de capital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7C51CE2B-308E-461E-84F8-585E34BBA815}"/>
              </a:ext>
            </a:extLst>
          </p:cNvPr>
          <p:cNvSpPr/>
          <p:nvPr/>
        </p:nvSpPr>
        <p:spPr>
          <a:xfrm>
            <a:off x="924608" y="1700808"/>
            <a:ext cx="7416824" cy="4392488"/>
          </a:xfrm>
          <a:prstGeom prst="round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nchor="ctr"/>
          <a:lstStyle/>
          <a:p>
            <a:pPr algn="just">
              <a:defRPr/>
            </a:pPr>
            <a:r>
              <a:rPr lang="es-ES" sz="1800" dirty="0">
                <a:solidFill>
                  <a:schemeClr val="bg1"/>
                </a:solidFill>
              </a:rPr>
              <a:t>Puede aumentar en dos formas:</a:t>
            </a:r>
          </a:p>
          <a:p>
            <a:pPr algn="just">
              <a:defRPr/>
            </a:pPr>
            <a:endParaRPr lang="es-ES" sz="1800" dirty="0">
              <a:solidFill>
                <a:schemeClr val="bg1"/>
              </a:solidFill>
            </a:endParaRPr>
          </a:p>
          <a:p>
            <a:pPr marL="457200" indent="-457200" algn="just">
              <a:buFont typeface="+mj-lt"/>
              <a:buAutoNum type="arabicPeriod"/>
              <a:defRPr/>
            </a:pPr>
            <a:r>
              <a:rPr lang="es-ES" sz="1800" dirty="0">
                <a:solidFill>
                  <a:schemeClr val="bg1"/>
                </a:solidFill>
              </a:rPr>
              <a:t>Por la aportación en efectivo o por la aportación de otros bienes al negocio.</a:t>
            </a:r>
          </a:p>
          <a:p>
            <a:pPr marL="457200" indent="-457200" algn="just">
              <a:buFont typeface="+mj-lt"/>
              <a:buAutoNum type="arabicPeriod"/>
              <a:defRPr/>
            </a:pPr>
            <a:r>
              <a:rPr lang="es-ES" sz="1800" dirty="0">
                <a:solidFill>
                  <a:schemeClr val="bg1"/>
                </a:solidFill>
              </a:rPr>
              <a:t>Por las utilidades provenientes de la operación del negocio y que aún no han sido repartidas.</a:t>
            </a:r>
          </a:p>
          <a:p>
            <a:pPr algn="just">
              <a:defRPr/>
            </a:pPr>
            <a:endParaRPr lang="es-ES" sz="1800" dirty="0">
              <a:solidFill>
                <a:schemeClr val="bg1"/>
              </a:solidFill>
            </a:endParaRPr>
          </a:p>
          <a:p>
            <a:pPr algn="just">
              <a:defRPr/>
            </a:pPr>
            <a:r>
              <a:rPr lang="es-ES" sz="1800" dirty="0">
                <a:solidFill>
                  <a:schemeClr val="bg1"/>
                </a:solidFill>
              </a:rPr>
              <a:t>Puede disminuir de dos formas:</a:t>
            </a:r>
          </a:p>
          <a:p>
            <a:pPr algn="just">
              <a:defRPr/>
            </a:pPr>
            <a:endParaRPr lang="es-ES" sz="1800" dirty="0">
              <a:solidFill>
                <a:schemeClr val="bg1"/>
              </a:solidFill>
            </a:endParaRPr>
          </a:p>
          <a:p>
            <a:pPr marL="457200" indent="-457200" algn="just">
              <a:buFontTx/>
              <a:buAutoNum type="arabicPeriod"/>
              <a:defRPr/>
            </a:pPr>
            <a:r>
              <a:rPr lang="es-ES" sz="1800" dirty="0">
                <a:solidFill>
                  <a:schemeClr val="bg1"/>
                </a:solidFill>
              </a:rPr>
              <a:t>Por el retiro de efectivo u otros activos del negocio por parte de los accionistas (dividendos).</a:t>
            </a:r>
          </a:p>
          <a:p>
            <a:pPr marL="457200" indent="-457200" algn="just">
              <a:buFontTx/>
              <a:buAutoNum type="arabicPeriod"/>
              <a:defRPr/>
            </a:pPr>
            <a:r>
              <a:rPr lang="es-ES" sz="1800" dirty="0">
                <a:solidFill>
                  <a:schemeClr val="bg1"/>
                </a:solidFill>
              </a:rPr>
              <a:t>Por las pérdidas provenientes de la operación del negocio.</a:t>
            </a:r>
          </a:p>
        </p:txBody>
      </p:sp>
      <p:sp>
        <p:nvSpPr>
          <p:cNvPr id="2" name="Rectangle 2">
            <a:extLst>
              <a:ext uri="{FF2B5EF4-FFF2-40B4-BE49-F238E27FC236}">
                <a16:creationId xmlns:a16="http://schemas.microsoft.com/office/drawing/2014/main" id="{5094D975-87A3-4D2D-9DEE-7BD3B0C8CA04}"/>
              </a:ext>
            </a:extLst>
          </p:cNvPr>
          <p:cNvSpPr>
            <a:spLocks noGrp="1"/>
          </p:cNvSpPr>
          <p:nvPr>
            <p:ph type="title"/>
          </p:nvPr>
        </p:nvSpPr>
        <p:spPr>
          <a:xfrm>
            <a:off x="250825" y="333375"/>
            <a:ext cx="8763000" cy="838200"/>
          </a:xfrm>
        </p:spPr>
        <p:txBody>
          <a:bodyPr/>
          <a:lstStyle/>
          <a:p>
            <a:r>
              <a:rPr lang="es-ES_tradnl" altLang="es-CR" sz="2500" dirty="0"/>
              <a:t>Consideraciones importantes sobre el capital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3D982D1-7B76-4AA7-98BB-AF472EE1ADEC}"/>
              </a:ext>
            </a:extLst>
          </p:cNvPr>
          <p:cNvSpPr/>
          <p:nvPr/>
        </p:nvSpPr>
        <p:spPr>
          <a:xfrm>
            <a:off x="1265920" y="2348880"/>
            <a:ext cx="6840760" cy="1761615"/>
          </a:xfrm>
          <a:prstGeom prst="round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nchor="ctr"/>
          <a:lstStyle/>
          <a:p>
            <a:pPr algn="just">
              <a:buFont typeface="Arial" panose="020B0604020202020204" pitchFamily="34" charset="0"/>
              <a:buChar char="•"/>
              <a:defRPr/>
            </a:pPr>
            <a:r>
              <a:rPr lang="en-US" sz="1800" dirty="0">
                <a:solidFill>
                  <a:schemeClr val="bg1"/>
                </a:solidFill>
              </a:rPr>
              <a:t> </a:t>
            </a:r>
            <a:r>
              <a:rPr lang="es-ES" altLang="es-CR" sz="1800" dirty="0">
                <a:solidFill>
                  <a:schemeClr val="bg1"/>
                </a:solidFill>
              </a:rPr>
              <a:t>Capital en acciones (capital social)</a:t>
            </a:r>
          </a:p>
          <a:p>
            <a:pPr algn="just">
              <a:buFont typeface="Arial" panose="020B0604020202020204" pitchFamily="34" charset="0"/>
              <a:buChar char="•"/>
              <a:defRPr/>
            </a:pPr>
            <a:endParaRPr lang="es-ES" altLang="es-CR" sz="1800" dirty="0">
              <a:solidFill>
                <a:schemeClr val="bg1"/>
              </a:solidFill>
            </a:endParaRPr>
          </a:p>
          <a:p>
            <a:pPr algn="just">
              <a:buFont typeface="Arial" panose="020B0604020202020204" pitchFamily="34" charset="0"/>
              <a:buChar char="•"/>
              <a:defRPr/>
            </a:pPr>
            <a:r>
              <a:rPr lang="es-ES" altLang="es-CR" sz="1800" dirty="0">
                <a:solidFill>
                  <a:schemeClr val="bg1"/>
                </a:solidFill>
              </a:rPr>
              <a:t>Utilidades no distribuidas</a:t>
            </a:r>
          </a:p>
          <a:p>
            <a:pPr algn="ctr">
              <a:defRPr/>
            </a:pPr>
            <a:endParaRPr lang="en-US" sz="1800" dirty="0">
              <a:solidFill>
                <a:schemeClr val="bg1"/>
              </a:solidFill>
            </a:endParaRPr>
          </a:p>
        </p:txBody>
      </p:sp>
      <p:sp>
        <p:nvSpPr>
          <p:cNvPr id="2" name="Rectangle 2">
            <a:extLst>
              <a:ext uri="{FF2B5EF4-FFF2-40B4-BE49-F238E27FC236}">
                <a16:creationId xmlns:a16="http://schemas.microsoft.com/office/drawing/2014/main" id="{4FE4B17E-C59C-4E94-80F2-EC9570F03889}"/>
              </a:ext>
            </a:extLst>
          </p:cNvPr>
          <p:cNvSpPr>
            <a:spLocks noGrp="1"/>
          </p:cNvSpPr>
          <p:nvPr>
            <p:ph type="title"/>
          </p:nvPr>
        </p:nvSpPr>
        <p:spPr>
          <a:xfrm>
            <a:off x="304800" y="457200"/>
            <a:ext cx="8763000" cy="838200"/>
          </a:xfrm>
        </p:spPr>
        <p:txBody>
          <a:bodyPr/>
          <a:lstStyle/>
          <a:p>
            <a:r>
              <a:rPr lang="es-ES_tradnl" altLang="es-CR" sz="2500" dirty="0"/>
              <a:t>Ejemplos de capital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BBBFA971-BA77-4B85-B104-DFA91F7528A9}"/>
              </a:ext>
            </a:extLst>
          </p:cNvPr>
          <p:cNvSpPr/>
          <p:nvPr/>
        </p:nvSpPr>
        <p:spPr>
          <a:xfrm>
            <a:off x="869876" y="1772816"/>
            <a:ext cx="7632848" cy="4032448"/>
          </a:xfrm>
          <a:prstGeom prst="round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nchor="ctr"/>
          <a:lstStyle/>
          <a:p>
            <a:pPr algn="just">
              <a:defRPr/>
            </a:pPr>
            <a:r>
              <a:rPr lang="es-ES" altLang="es-CR" sz="1800">
                <a:solidFill>
                  <a:schemeClr val="bg1"/>
                </a:solidFill>
              </a:rPr>
              <a:t>Representan recursos que recibe el negocio por la venta de un servicio o producto, en efectivo o a crédito.</a:t>
            </a:r>
          </a:p>
          <a:p>
            <a:pPr algn="just">
              <a:defRPr/>
            </a:pPr>
            <a:endParaRPr lang="es-ES" altLang="es-CR" sz="1800">
              <a:solidFill>
                <a:schemeClr val="bg1"/>
              </a:solidFill>
            </a:endParaRPr>
          </a:p>
          <a:p>
            <a:pPr algn="just">
              <a:defRPr/>
            </a:pPr>
            <a:r>
              <a:rPr lang="es-ES" altLang="es-CR" sz="1800">
                <a:solidFill>
                  <a:schemeClr val="bg1"/>
                </a:solidFill>
              </a:rPr>
              <a:t>Los ingresos se consideran como tales en el momento en que se presta el servicio o se vende el producto, y no cuando se recibe el efectivo.</a:t>
            </a:r>
          </a:p>
          <a:p>
            <a:pPr algn="just">
              <a:defRPr/>
            </a:pPr>
            <a:endParaRPr lang="es-ES" altLang="es-CR" sz="1800">
              <a:solidFill>
                <a:schemeClr val="bg1"/>
              </a:solidFill>
            </a:endParaRPr>
          </a:p>
          <a:p>
            <a:pPr algn="just">
              <a:defRPr/>
            </a:pPr>
            <a:r>
              <a:rPr lang="es-ES" altLang="es-CR" sz="1800">
                <a:solidFill>
                  <a:schemeClr val="bg1"/>
                </a:solidFill>
              </a:rPr>
              <a:t>Los ingresos aumentan el capital del negocio.</a:t>
            </a:r>
          </a:p>
          <a:p>
            <a:pPr algn="just">
              <a:defRPr/>
            </a:pPr>
            <a:endParaRPr lang="es-ES" altLang="es-CR" sz="1800" dirty="0">
              <a:solidFill>
                <a:schemeClr val="bg1"/>
              </a:solidFill>
            </a:endParaRPr>
          </a:p>
        </p:txBody>
      </p:sp>
      <p:sp>
        <p:nvSpPr>
          <p:cNvPr id="2" name="Rectangle 2">
            <a:extLst>
              <a:ext uri="{FF2B5EF4-FFF2-40B4-BE49-F238E27FC236}">
                <a16:creationId xmlns:a16="http://schemas.microsoft.com/office/drawing/2014/main" id="{F462AF84-D97B-429D-A095-69E962D4CF23}"/>
              </a:ext>
            </a:extLst>
          </p:cNvPr>
          <p:cNvSpPr>
            <a:spLocks noGrp="1"/>
          </p:cNvSpPr>
          <p:nvPr>
            <p:ph type="title"/>
          </p:nvPr>
        </p:nvSpPr>
        <p:spPr>
          <a:xfrm>
            <a:off x="304800" y="457200"/>
            <a:ext cx="8763000" cy="838200"/>
          </a:xfrm>
        </p:spPr>
        <p:txBody>
          <a:bodyPr/>
          <a:lstStyle/>
          <a:p>
            <a:r>
              <a:rPr lang="es-ES_tradnl" altLang="es-CR" sz="2500"/>
              <a:t>Definición de ingresos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88CF22A6-5592-4CEE-AF31-74EF19E2EA62}"/>
              </a:ext>
            </a:extLst>
          </p:cNvPr>
          <p:cNvSpPr>
            <a:spLocks noChangeArrowheads="1"/>
          </p:cNvSpPr>
          <p:nvPr/>
        </p:nvSpPr>
        <p:spPr bwMode="auto">
          <a:xfrm>
            <a:off x="2411760" y="650734"/>
            <a:ext cx="6624736" cy="119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eaLnBrk="1" hangingPunct="1">
              <a:lnSpc>
                <a:spcPct val="90000"/>
              </a:lnSpc>
              <a:spcBef>
                <a:spcPct val="0"/>
              </a:spcBef>
            </a:pPr>
            <a:endParaRPr lang="es-CR" altLang="es-CR" sz="2800" b="1" dirty="0">
              <a:solidFill>
                <a:schemeClr val="bg1"/>
              </a:solidFill>
            </a:endParaRPr>
          </a:p>
          <a:p>
            <a:pPr algn="ctr" eaLnBrk="1" hangingPunct="1">
              <a:lnSpc>
                <a:spcPct val="90000"/>
              </a:lnSpc>
              <a:spcBef>
                <a:spcPct val="0"/>
              </a:spcBef>
            </a:pPr>
            <a:r>
              <a:rPr lang="es-CR" altLang="es-CR" sz="2800" b="1" dirty="0">
                <a:solidFill>
                  <a:schemeClr val="bg1"/>
                </a:solidFill>
              </a:rPr>
              <a:t>Maestría</a:t>
            </a:r>
            <a:r>
              <a:rPr lang="en-US" altLang="es-CR" sz="2800" b="1" dirty="0">
                <a:solidFill>
                  <a:schemeClr val="bg1"/>
                </a:solidFill>
              </a:rPr>
              <a:t> </a:t>
            </a:r>
            <a:r>
              <a:rPr lang="es-CR" altLang="es-CR" sz="2800" b="1" dirty="0">
                <a:solidFill>
                  <a:schemeClr val="bg1"/>
                </a:solidFill>
              </a:rPr>
              <a:t>en</a:t>
            </a:r>
            <a:r>
              <a:rPr lang="en-US" altLang="es-CR" sz="2800" b="1" dirty="0">
                <a:solidFill>
                  <a:schemeClr val="bg1"/>
                </a:solidFill>
              </a:rPr>
              <a:t> </a:t>
            </a:r>
            <a:r>
              <a:rPr lang="en-US" altLang="es-CR" sz="2800" b="1" dirty="0" err="1">
                <a:solidFill>
                  <a:schemeClr val="bg1"/>
                </a:solidFill>
              </a:rPr>
              <a:t>Gerencia</a:t>
            </a:r>
            <a:r>
              <a:rPr lang="en-US" altLang="es-CR" sz="2800" b="1" dirty="0">
                <a:solidFill>
                  <a:schemeClr val="bg1"/>
                </a:solidFill>
              </a:rPr>
              <a:t> de la </a:t>
            </a:r>
            <a:r>
              <a:rPr lang="en-US" altLang="es-CR" sz="2800" b="1" dirty="0" err="1">
                <a:solidFill>
                  <a:schemeClr val="bg1"/>
                </a:solidFill>
              </a:rPr>
              <a:t>Salud</a:t>
            </a:r>
            <a:endParaRPr lang="en-US" altLang="es-CR" sz="2800" b="1" dirty="0">
              <a:solidFill>
                <a:schemeClr val="bg1"/>
              </a:solidFill>
            </a:endParaRPr>
          </a:p>
          <a:p>
            <a:pPr algn="ctr" eaLnBrk="1" hangingPunct="1">
              <a:lnSpc>
                <a:spcPct val="90000"/>
              </a:lnSpc>
              <a:spcBef>
                <a:spcPct val="0"/>
              </a:spcBef>
            </a:pPr>
            <a:endParaRPr lang="en-US" altLang="es-CR" sz="2800" b="1" dirty="0">
              <a:solidFill>
                <a:schemeClr val="bg1"/>
              </a:solidFill>
            </a:endParaRPr>
          </a:p>
        </p:txBody>
      </p:sp>
      <p:sp>
        <p:nvSpPr>
          <p:cNvPr id="6147" name="Rectangle 8">
            <a:extLst>
              <a:ext uri="{FF2B5EF4-FFF2-40B4-BE49-F238E27FC236}">
                <a16:creationId xmlns:a16="http://schemas.microsoft.com/office/drawing/2014/main" id="{A88FF714-31C1-41B0-9BF5-7EC45B667719}"/>
              </a:ext>
            </a:extLst>
          </p:cNvPr>
          <p:cNvSpPr>
            <a:spLocks noChangeArrowheads="1"/>
          </p:cNvSpPr>
          <p:nvPr/>
        </p:nvSpPr>
        <p:spPr bwMode="auto">
          <a:xfrm>
            <a:off x="1979712" y="1844824"/>
            <a:ext cx="7200800"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r" eaLnBrk="1" hangingPunct="1"/>
            <a:endParaRPr lang="es-CR" altLang="es-CR" sz="2200" dirty="0">
              <a:solidFill>
                <a:schemeClr val="bg1"/>
              </a:solidFill>
            </a:endParaRPr>
          </a:p>
          <a:p>
            <a:pPr algn="ctr" eaLnBrk="1" hangingPunct="1"/>
            <a:r>
              <a:rPr lang="es-CR" altLang="es-CR" sz="2800" b="1" dirty="0">
                <a:solidFill>
                  <a:schemeClr val="bg1"/>
                </a:solidFill>
              </a:rPr>
              <a:t>Gerencia Financiera</a:t>
            </a:r>
          </a:p>
          <a:p>
            <a:pPr algn="ctr" eaLnBrk="1" hangingPunct="1"/>
            <a:endParaRPr lang="es-CR" altLang="es-CR" sz="1800" dirty="0">
              <a:solidFill>
                <a:schemeClr val="bg1"/>
              </a:solidFill>
            </a:endParaRPr>
          </a:p>
          <a:p>
            <a:pPr algn="ctr" eaLnBrk="1" hangingPunct="1"/>
            <a:r>
              <a:rPr lang="es-CR" sz="1800" dirty="0">
                <a:solidFill>
                  <a:schemeClr val="bg1"/>
                </a:solidFill>
              </a:rPr>
              <a:t>Unidad 1.  Introducción y conceptos básicos de la contabilidad financiera</a:t>
            </a:r>
          </a:p>
          <a:p>
            <a:pPr algn="ctr" eaLnBrk="1" hangingPunct="1"/>
            <a:endParaRPr lang="es-CR" sz="1800" dirty="0">
              <a:solidFill>
                <a:schemeClr val="bg1"/>
              </a:solidFill>
            </a:endParaRPr>
          </a:p>
          <a:p>
            <a:pPr algn="ctr" eaLnBrk="1" hangingPunct="1"/>
            <a:r>
              <a:rPr lang="es-CR" sz="1800" dirty="0">
                <a:solidFill>
                  <a:schemeClr val="bg1"/>
                </a:solidFill>
              </a:rPr>
              <a:t>Unidad 2.  Introducción a los Estados Financieros</a:t>
            </a:r>
          </a:p>
          <a:p>
            <a:pPr algn="ctr" eaLnBrk="1" hangingPunct="1"/>
            <a:endParaRPr lang="es-CR" sz="1800" dirty="0">
              <a:solidFill>
                <a:schemeClr val="bg1"/>
              </a:solidFill>
            </a:endParaRPr>
          </a:p>
          <a:p>
            <a:pPr eaLnBrk="1" hangingPunct="1"/>
            <a:endParaRPr lang="es-CR" altLang="es-CR" sz="1800" dirty="0">
              <a:solidFill>
                <a:schemeClr val="bg1"/>
              </a:solidFill>
            </a:endParaRPr>
          </a:p>
          <a:p>
            <a:pPr algn="ctr" eaLnBrk="1" hangingPunct="1"/>
            <a:r>
              <a:rPr lang="es-CR" altLang="es-CR" sz="1800" dirty="0">
                <a:solidFill>
                  <a:schemeClr val="bg1"/>
                </a:solidFill>
              </a:rPr>
              <a:t>Prof.: Lic. Leonel Ábrego Campos, MAE</a:t>
            </a:r>
          </a:p>
          <a:p>
            <a:pPr algn="ctr" eaLnBrk="1" hangingPunct="1"/>
            <a:r>
              <a:rPr lang="es-CR" altLang="es-CR" sz="1800" dirty="0">
                <a:solidFill>
                  <a:schemeClr val="bg1"/>
                </a:solidFill>
              </a:rPr>
              <a:t>Contador Público Autorizado, CPA </a:t>
            </a:r>
          </a:p>
        </p:txBody>
      </p:sp>
      <p:pic>
        <p:nvPicPr>
          <p:cNvPr id="7" name="Picture 5" descr="7795022-concepto-de-contabilidad-con-calculadora-y-l-piz-en-la-oficina-de-negocios.jpg">
            <a:extLst>
              <a:ext uri="{FF2B5EF4-FFF2-40B4-BE49-F238E27FC236}">
                <a16:creationId xmlns:a16="http://schemas.microsoft.com/office/drawing/2014/main" id="{E781AD77-FB30-4133-8BBD-C4B2A3351499}"/>
              </a:ext>
            </a:extLst>
          </p:cNvPr>
          <p:cNvPicPr>
            <a:picLocks noChangeAspect="1"/>
          </p:cNvPicPr>
          <p:nvPr/>
        </p:nvPicPr>
        <p:blipFill>
          <a:blip r:embed="rId3"/>
          <a:stretch>
            <a:fillRect/>
          </a:stretch>
        </p:blipFill>
        <p:spPr>
          <a:xfrm>
            <a:off x="-8814" y="4369074"/>
            <a:ext cx="1844510" cy="2488925"/>
          </a:xfrm>
          <a:prstGeom prst="rect">
            <a:avLst/>
          </a:prstGeom>
          <a:ln w="76200" cmpd="sng">
            <a:noFill/>
          </a:ln>
          <a:effectLst>
            <a:outerShdw blurRad="50800" dist="38100" dir="2700000" algn="tl" rotWithShape="0">
              <a:prstClr val="black">
                <a:alpha val="40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EAC0FAE-D017-4949-A113-73A02456FD57}"/>
              </a:ext>
            </a:extLst>
          </p:cNvPr>
          <p:cNvSpPr/>
          <p:nvPr/>
        </p:nvSpPr>
        <p:spPr>
          <a:xfrm>
            <a:off x="1265920" y="2060848"/>
            <a:ext cx="6840760" cy="2520280"/>
          </a:xfrm>
          <a:prstGeom prst="round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nchor="ctr"/>
          <a:lstStyle/>
          <a:p>
            <a:pPr algn="just">
              <a:buFont typeface="Arial" panose="020B0604020202020204" pitchFamily="34" charset="0"/>
              <a:buChar char="•"/>
              <a:defRPr/>
            </a:pPr>
            <a:r>
              <a:rPr lang="es-ES" altLang="es-CR" sz="1800" dirty="0">
                <a:solidFill>
                  <a:schemeClr val="bg1"/>
                </a:solidFill>
              </a:rPr>
              <a:t>Ventas.  Ingresos percibidos por la venta de un producto a un cliente.</a:t>
            </a:r>
          </a:p>
          <a:p>
            <a:pPr algn="just">
              <a:buFont typeface="Arial" panose="020B0604020202020204" pitchFamily="34" charset="0"/>
              <a:buChar char="•"/>
              <a:defRPr/>
            </a:pPr>
            <a:endParaRPr lang="es-ES" altLang="es-CR" sz="1800" dirty="0">
              <a:solidFill>
                <a:schemeClr val="bg1"/>
              </a:solidFill>
            </a:endParaRPr>
          </a:p>
          <a:p>
            <a:pPr algn="just">
              <a:buFont typeface="Arial" panose="020B0604020202020204" pitchFamily="34" charset="0"/>
              <a:buChar char="•"/>
              <a:defRPr/>
            </a:pPr>
            <a:r>
              <a:rPr lang="es-ES" altLang="es-CR" sz="1800" dirty="0">
                <a:solidFill>
                  <a:schemeClr val="bg1"/>
                </a:solidFill>
              </a:rPr>
              <a:t>Ingresos por honorarios.</a:t>
            </a:r>
          </a:p>
        </p:txBody>
      </p:sp>
      <p:sp>
        <p:nvSpPr>
          <p:cNvPr id="2" name="Rectangle 2">
            <a:extLst>
              <a:ext uri="{FF2B5EF4-FFF2-40B4-BE49-F238E27FC236}">
                <a16:creationId xmlns:a16="http://schemas.microsoft.com/office/drawing/2014/main" id="{289900C4-4832-47CD-AB65-99305273FACA}"/>
              </a:ext>
            </a:extLst>
          </p:cNvPr>
          <p:cNvSpPr>
            <a:spLocks noGrp="1"/>
          </p:cNvSpPr>
          <p:nvPr>
            <p:ph type="title"/>
          </p:nvPr>
        </p:nvSpPr>
        <p:spPr>
          <a:xfrm>
            <a:off x="304800" y="457200"/>
            <a:ext cx="8763000" cy="838200"/>
          </a:xfrm>
        </p:spPr>
        <p:txBody>
          <a:bodyPr/>
          <a:lstStyle/>
          <a:p>
            <a:r>
              <a:rPr lang="es-ES_tradnl" altLang="es-CR" sz="2500" dirty="0"/>
              <a:t>Ejemplos de ingresos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74060538-EDD2-43AC-9228-49456D3068C5}"/>
              </a:ext>
            </a:extLst>
          </p:cNvPr>
          <p:cNvSpPr/>
          <p:nvPr/>
        </p:nvSpPr>
        <p:spPr>
          <a:xfrm>
            <a:off x="683568" y="1916832"/>
            <a:ext cx="7632848" cy="3312368"/>
          </a:xfrm>
          <a:prstGeom prst="round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nchor="ctr"/>
          <a:lstStyle/>
          <a:p>
            <a:pPr algn="just">
              <a:defRPr/>
            </a:pPr>
            <a:r>
              <a:rPr lang="es-ES" altLang="es-CR" sz="1800" dirty="0">
                <a:solidFill>
                  <a:schemeClr val="bg1"/>
                </a:solidFill>
              </a:rPr>
              <a:t>Se refieren a activos que se han usado o consumido en el negocio con el fin de obtener ingresos.</a:t>
            </a:r>
          </a:p>
          <a:p>
            <a:pPr algn="just">
              <a:defRPr/>
            </a:pPr>
            <a:endParaRPr lang="es-ES" altLang="es-CR" sz="1800" dirty="0">
              <a:solidFill>
                <a:schemeClr val="bg1"/>
              </a:solidFill>
            </a:endParaRPr>
          </a:p>
          <a:p>
            <a:pPr algn="just">
              <a:defRPr/>
            </a:pPr>
            <a:r>
              <a:rPr lang="es-ES" altLang="es-CR" sz="1800" dirty="0">
                <a:solidFill>
                  <a:schemeClr val="bg1"/>
                </a:solidFill>
              </a:rPr>
              <a:t>Los gastos disminuyen el capital del negocio cuando son mayores que los ingresos.</a:t>
            </a:r>
          </a:p>
        </p:txBody>
      </p:sp>
      <p:sp>
        <p:nvSpPr>
          <p:cNvPr id="2" name="Rectangle 2">
            <a:extLst>
              <a:ext uri="{FF2B5EF4-FFF2-40B4-BE49-F238E27FC236}">
                <a16:creationId xmlns:a16="http://schemas.microsoft.com/office/drawing/2014/main" id="{ABC81047-C58A-443C-A5EA-1FD4454F2951}"/>
              </a:ext>
            </a:extLst>
          </p:cNvPr>
          <p:cNvSpPr>
            <a:spLocks noGrp="1"/>
          </p:cNvSpPr>
          <p:nvPr>
            <p:ph type="title"/>
          </p:nvPr>
        </p:nvSpPr>
        <p:spPr>
          <a:xfrm>
            <a:off x="304800" y="457200"/>
            <a:ext cx="8763000" cy="838200"/>
          </a:xfrm>
        </p:spPr>
        <p:txBody>
          <a:bodyPr/>
          <a:lstStyle/>
          <a:p>
            <a:r>
              <a:rPr lang="es-ES_tradnl" altLang="es-CR" sz="2500" dirty="0"/>
              <a:t>Definición de gastos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8C7F1B04-6B74-41B8-9653-83BDF5F2E414}"/>
              </a:ext>
            </a:extLst>
          </p:cNvPr>
          <p:cNvSpPr/>
          <p:nvPr/>
        </p:nvSpPr>
        <p:spPr>
          <a:xfrm>
            <a:off x="1265920" y="2060848"/>
            <a:ext cx="6840760" cy="2664296"/>
          </a:xfrm>
          <a:prstGeom prst="round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nchor="ctr"/>
          <a:lstStyle/>
          <a:p>
            <a:pPr algn="just">
              <a:buFont typeface="Arial" panose="020B0604020202020204" pitchFamily="34" charset="0"/>
              <a:buChar char="•"/>
              <a:defRPr/>
            </a:pPr>
            <a:r>
              <a:rPr lang="es-ES" altLang="es-CR" sz="1800">
                <a:solidFill>
                  <a:schemeClr val="bg1"/>
                </a:solidFill>
              </a:rPr>
              <a:t>Sueldos y salarios</a:t>
            </a:r>
          </a:p>
          <a:p>
            <a:pPr algn="just">
              <a:buFont typeface="Arial" panose="020B0604020202020204" pitchFamily="34" charset="0"/>
              <a:buChar char="•"/>
              <a:defRPr/>
            </a:pPr>
            <a:r>
              <a:rPr lang="es-ES" altLang="es-CR" sz="1800">
                <a:solidFill>
                  <a:schemeClr val="bg1"/>
                </a:solidFill>
              </a:rPr>
              <a:t>Primas de seguros</a:t>
            </a:r>
          </a:p>
          <a:p>
            <a:pPr algn="just">
              <a:buFont typeface="Arial" panose="020B0604020202020204" pitchFamily="34" charset="0"/>
              <a:buChar char="•"/>
              <a:defRPr/>
            </a:pPr>
            <a:r>
              <a:rPr lang="es-ES" altLang="es-CR" sz="1800">
                <a:solidFill>
                  <a:schemeClr val="bg1"/>
                </a:solidFill>
              </a:rPr>
              <a:t>Alquiler del negocio</a:t>
            </a:r>
          </a:p>
          <a:p>
            <a:pPr algn="just">
              <a:buFont typeface="Arial" panose="020B0604020202020204" pitchFamily="34" charset="0"/>
              <a:buChar char="•"/>
              <a:defRPr/>
            </a:pPr>
            <a:r>
              <a:rPr lang="es-ES" altLang="es-CR" sz="1800">
                <a:solidFill>
                  <a:schemeClr val="bg1"/>
                </a:solidFill>
              </a:rPr>
              <a:t>Servicios públicos</a:t>
            </a:r>
          </a:p>
          <a:p>
            <a:pPr algn="just">
              <a:buFont typeface="Arial" panose="020B0604020202020204" pitchFamily="34" charset="0"/>
              <a:buChar char="•"/>
              <a:defRPr/>
            </a:pPr>
            <a:r>
              <a:rPr lang="es-ES" altLang="es-CR" sz="1800">
                <a:solidFill>
                  <a:schemeClr val="bg1"/>
                </a:solidFill>
              </a:rPr>
              <a:t>Comisiones por venta</a:t>
            </a:r>
          </a:p>
          <a:p>
            <a:pPr algn="just">
              <a:buFont typeface="Arial" panose="020B0604020202020204" pitchFamily="34" charset="0"/>
              <a:buChar char="•"/>
              <a:defRPr/>
            </a:pPr>
            <a:r>
              <a:rPr lang="es-ES" altLang="es-CR" sz="1800">
                <a:solidFill>
                  <a:schemeClr val="bg1"/>
                </a:solidFill>
              </a:rPr>
              <a:t>Publicidad</a:t>
            </a:r>
            <a:endParaRPr lang="es-ES" altLang="es-CR" sz="1800" dirty="0">
              <a:solidFill>
                <a:schemeClr val="bg1"/>
              </a:solidFill>
            </a:endParaRPr>
          </a:p>
        </p:txBody>
      </p:sp>
      <p:sp>
        <p:nvSpPr>
          <p:cNvPr id="2" name="Rectangle 2">
            <a:extLst>
              <a:ext uri="{FF2B5EF4-FFF2-40B4-BE49-F238E27FC236}">
                <a16:creationId xmlns:a16="http://schemas.microsoft.com/office/drawing/2014/main" id="{4C89DAF1-35F8-4BD5-89DD-BF0D5A0297B5}"/>
              </a:ext>
            </a:extLst>
          </p:cNvPr>
          <p:cNvSpPr>
            <a:spLocks noGrp="1"/>
          </p:cNvSpPr>
          <p:nvPr>
            <p:ph type="title"/>
          </p:nvPr>
        </p:nvSpPr>
        <p:spPr>
          <a:xfrm>
            <a:off x="304800" y="457200"/>
            <a:ext cx="8763000" cy="838200"/>
          </a:xfrm>
        </p:spPr>
        <p:txBody>
          <a:bodyPr/>
          <a:lstStyle/>
          <a:p>
            <a:r>
              <a:rPr lang="es-ES_tradnl" altLang="es-CR" sz="2500"/>
              <a:t>Ejemplos de gastos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2A422B4-1E97-420F-B36E-A556871ABB5A}"/>
              </a:ext>
            </a:extLst>
          </p:cNvPr>
          <p:cNvSpPr>
            <a:spLocks noGrp="1"/>
          </p:cNvSpPr>
          <p:nvPr>
            <p:ph type="title"/>
          </p:nvPr>
        </p:nvSpPr>
        <p:spPr>
          <a:xfrm>
            <a:off x="106363" y="274638"/>
            <a:ext cx="8686800" cy="838200"/>
          </a:xfrm>
        </p:spPr>
        <p:txBody>
          <a:bodyPr/>
          <a:lstStyle/>
          <a:p>
            <a:r>
              <a:rPr lang="en-US" altLang="es-CR" sz="2600"/>
              <a:t>E</a:t>
            </a:r>
            <a:r>
              <a:rPr lang="es-ES" altLang="es-CR" sz="2600"/>
              <a:t>lementos del sistema contable</a:t>
            </a:r>
          </a:p>
        </p:txBody>
      </p:sp>
      <p:grpSp>
        <p:nvGrpSpPr>
          <p:cNvPr id="38" name="37 Grupo">
            <a:extLst>
              <a:ext uri="{FF2B5EF4-FFF2-40B4-BE49-F238E27FC236}">
                <a16:creationId xmlns:a16="http://schemas.microsoft.com/office/drawing/2014/main" id="{2C428191-1B30-402F-9EBB-F045B3163287}"/>
              </a:ext>
            </a:extLst>
          </p:cNvPr>
          <p:cNvGrpSpPr>
            <a:grpSpLocks/>
          </p:cNvGrpSpPr>
          <p:nvPr/>
        </p:nvGrpSpPr>
        <p:grpSpPr bwMode="auto">
          <a:xfrm>
            <a:off x="684213" y="1412875"/>
            <a:ext cx="7123112" cy="4152900"/>
            <a:chOff x="630238" y="1259185"/>
            <a:chExt cx="8305800" cy="5220792"/>
          </a:xfrm>
        </p:grpSpPr>
        <p:grpSp>
          <p:nvGrpSpPr>
            <p:cNvPr id="49156" name="Group 2">
              <a:extLst>
                <a:ext uri="{FF2B5EF4-FFF2-40B4-BE49-F238E27FC236}">
                  <a16:creationId xmlns:a16="http://schemas.microsoft.com/office/drawing/2014/main" id="{52AA4BFC-BA87-4346-BA6F-DC77ED74F908}"/>
                </a:ext>
              </a:extLst>
            </p:cNvPr>
            <p:cNvGrpSpPr>
              <a:grpSpLocks/>
            </p:cNvGrpSpPr>
            <p:nvPr/>
          </p:nvGrpSpPr>
          <p:grpSpPr bwMode="auto">
            <a:xfrm>
              <a:off x="630238" y="1293877"/>
              <a:ext cx="8305800" cy="5186100"/>
              <a:chOff x="630238" y="1293877"/>
              <a:chExt cx="8305800" cy="5186100"/>
            </a:xfrm>
          </p:grpSpPr>
          <p:sp>
            <p:nvSpPr>
              <p:cNvPr id="46" name="45 Rectángulo redondeado">
                <a:extLst>
                  <a:ext uri="{FF2B5EF4-FFF2-40B4-BE49-F238E27FC236}">
                    <a16:creationId xmlns:a16="http://schemas.microsoft.com/office/drawing/2014/main" id="{39430657-3EB6-4276-BCFA-70E0662308CD}"/>
                  </a:ext>
                </a:extLst>
              </p:cNvPr>
              <p:cNvSpPr/>
              <p:nvPr/>
            </p:nvSpPr>
            <p:spPr>
              <a:xfrm>
                <a:off x="630238" y="1293877"/>
                <a:ext cx="8305800" cy="5181600"/>
              </a:xfrm>
              <a:prstGeom prst="roundRect">
                <a:avLst>
                  <a:gd name="adj" fmla="val 12458"/>
                </a:avLst>
              </a:prstGeom>
              <a:solidFill>
                <a:schemeClr val="accent1">
                  <a:lumMod val="40000"/>
                  <a:lumOff val="60000"/>
                </a:schemeClr>
              </a:solidFill>
              <a:ln>
                <a:noFill/>
              </a:ln>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a:p>
            </p:txBody>
          </p:sp>
          <p:pic>
            <p:nvPicPr>
              <p:cNvPr id="49161" name="Picture 2" descr="C:\Users\mmora\AppData\Local\Microsoft\Windows\Temporary Internet Files\Content.IE5\M7YK2BYO\MC900440395[1].png">
                <a:extLst>
                  <a:ext uri="{FF2B5EF4-FFF2-40B4-BE49-F238E27FC236}">
                    <a16:creationId xmlns:a16="http://schemas.microsoft.com/office/drawing/2014/main" id="{E421592F-29B2-4720-8F26-DE762BB3A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00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6 Imagen" descr="monedas poquitas.png">
                <a:extLst>
                  <a:ext uri="{FF2B5EF4-FFF2-40B4-BE49-F238E27FC236}">
                    <a16:creationId xmlns:a16="http://schemas.microsoft.com/office/drawing/2014/main" id="{28E66528-3012-4CD4-A427-9F9C34EBEF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3638" y="1681162"/>
                <a:ext cx="647738" cy="55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4" descr="C:\Users\mmora\AppData\Local\Microsoft\Windows\Temporary Internet Files\Content.IE5\M7YK2BYO\MC900439825[1].png">
                <a:extLst>
                  <a:ext uri="{FF2B5EF4-FFF2-40B4-BE49-F238E27FC236}">
                    <a16:creationId xmlns:a16="http://schemas.microsoft.com/office/drawing/2014/main" id="{0A95334C-E92A-4FED-8C4D-4724A6E729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752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6" descr="C:\Users\mmora\AppData\Local\Microsoft\Windows\Temporary Internet Files\Content.IE5\CY8RKW5T\MC900436301[1].png">
                <a:extLst>
                  <a:ext uri="{FF2B5EF4-FFF2-40B4-BE49-F238E27FC236}">
                    <a16:creationId xmlns:a16="http://schemas.microsoft.com/office/drawing/2014/main" id="{F82A0E18-E05C-440E-BC85-09B1F772EB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2590800"/>
                <a:ext cx="685572" cy="68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Igual que">
                <a:extLst>
                  <a:ext uri="{FF2B5EF4-FFF2-40B4-BE49-F238E27FC236}">
                    <a16:creationId xmlns:a16="http://schemas.microsoft.com/office/drawing/2014/main" id="{84E1D3D3-F85C-4E43-B289-8E7EFCA05FDB}"/>
                  </a:ext>
                </a:extLst>
              </p:cNvPr>
              <p:cNvSpPr/>
              <p:nvPr/>
            </p:nvSpPr>
            <p:spPr>
              <a:xfrm>
                <a:off x="3423519" y="1680281"/>
                <a:ext cx="686752" cy="610689"/>
              </a:xfrm>
              <a:prstGeom prst="mathEqual">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solidFill>
                    <a:schemeClr val="tx1"/>
                  </a:solidFill>
                </a:endParaRPr>
              </a:p>
            </p:txBody>
          </p:sp>
          <p:sp>
            <p:nvSpPr>
              <p:cNvPr id="15" name="14 Más">
                <a:extLst>
                  <a:ext uri="{FF2B5EF4-FFF2-40B4-BE49-F238E27FC236}">
                    <a16:creationId xmlns:a16="http://schemas.microsoft.com/office/drawing/2014/main" id="{ABF32D3C-0B0D-48A2-9574-E1CF44BB70C8}"/>
                  </a:ext>
                </a:extLst>
              </p:cNvPr>
              <p:cNvSpPr/>
              <p:nvPr/>
            </p:nvSpPr>
            <p:spPr>
              <a:xfrm>
                <a:off x="5715157" y="1752127"/>
                <a:ext cx="684900" cy="532855"/>
              </a:xfrm>
              <a:prstGeom prst="mathPlus">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nvGrpSpPr>
              <p:cNvPr id="49167" name="49 Grupo">
                <a:extLst>
                  <a:ext uri="{FF2B5EF4-FFF2-40B4-BE49-F238E27FC236}">
                    <a16:creationId xmlns:a16="http://schemas.microsoft.com/office/drawing/2014/main" id="{BE4C57E6-3A91-4893-BAAE-1C9E17720017}"/>
                  </a:ext>
                </a:extLst>
              </p:cNvPr>
              <p:cNvGrpSpPr>
                <a:grpSpLocks/>
              </p:cNvGrpSpPr>
              <p:nvPr/>
            </p:nvGrpSpPr>
            <p:grpSpPr bwMode="auto">
              <a:xfrm>
                <a:off x="6629400" y="1600200"/>
                <a:ext cx="1333500" cy="723900"/>
                <a:chOff x="5867400" y="1371600"/>
                <a:chExt cx="1333500" cy="723900"/>
              </a:xfrm>
            </p:grpSpPr>
            <p:pic>
              <p:nvPicPr>
                <p:cNvPr id="49190" name="Picture 7" descr="C:\Users\mmora\AppData\Local\Microsoft\Windows\Temporary Internet Files\Content.IE5\3N541SQF\MC900433920[1].png">
                  <a:extLst>
                    <a:ext uri="{FF2B5EF4-FFF2-40B4-BE49-F238E27FC236}">
                      <a16:creationId xmlns:a16="http://schemas.microsoft.com/office/drawing/2014/main" id="{0F40E0B4-0143-4077-82D6-27740AD540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1371600"/>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1" name="Picture 7" descr="C:\Users\mmora\AppData\Local\Microsoft\Windows\Temporary Internet Files\Content.IE5\3N541SQF\MC900433920[1].png">
                  <a:extLst>
                    <a:ext uri="{FF2B5EF4-FFF2-40B4-BE49-F238E27FC236}">
                      <a16:creationId xmlns:a16="http://schemas.microsoft.com/office/drawing/2014/main" id="{E55821EF-86D7-4BD0-B64C-0C8E79981E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1371600"/>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168" name="Picture 4" descr="C:\Users\mmora\AppData\Local\Microsoft\Windows\Temporary Internet Files\Content.IE5\M7YK2BYO\MC900439825[1].png">
                <a:extLst>
                  <a:ext uri="{FF2B5EF4-FFF2-40B4-BE49-F238E27FC236}">
                    <a16:creationId xmlns:a16="http://schemas.microsoft.com/office/drawing/2014/main" id="{BC358FF9-5BC0-4E52-9BAF-5D1FCC440B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2819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Picture 4" descr="C:\Users\mmora\AppData\Local\Microsoft\Windows\Temporary Internet Files\Content.IE5\M7YK2BYO\MC900439825[1].png">
                <a:extLst>
                  <a:ext uri="{FF2B5EF4-FFF2-40B4-BE49-F238E27FC236}">
                    <a16:creationId xmlns:a16="http://schemas.microsoft.com/office/drawing/2014/main" id="{2A520D76-29DD-4983-AF3F-5CE1875C35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9916" y="40598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4" descr="C:\Users\mmora\AppData\Local\Microsoft\Windows\Temporary Internet Files\Content.IE5\M7YK2BYO\MC900439825[1].png">
                <a:extLst>
                  <a:ext uri="{FF2B5EF4-FFF2-40B4-BE49-F238E27FC236}">
                    <a16:creationId xmlns:a16="http://schemas.microsoft.com/office/drawing/2014/main" id="{7E06ABBA-A461-4B8B-984C-C7AB4DED54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8862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40 Menos">
                <a:extLst>
                  <a:ext uri="{FF2B5EF4-FFF2-40B4-BE49-F238E27FC236}">
                    <a16:creationId xmlns:a16="http://schemas.microsoft.com/office/drawing/2014/main" id="{AAEAEDF0-1A11-4C34-81D5-77ACA00ADF6F}"/>
                  </a:ext>
                </a:extLst>
              </p:cNvPr>
              <p:cNvSpPr/>
              <p:nvPr/>
            </p:nvSpPr>
            <p:spPr>
              <a:xfrm>
                <a:off x="5791052" y="4190892"/>
                <a:ext cx="914434" cy="381181"/>
              </a:xfrm>
              <a:prstGeom prst="mathMinus">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9172" name="Picture 2" descr="C:\Users\mmora\AppData\Local\Microsoft\Windows\Temporary Internet Files\Content.IE5\M7YK2BYO\MC900440395[1].png">
                <a:extLst>
                  <a:ext uri="{FF2B5EF4-FFF2-40B4-BE49-F238E27FC236}">
                    <a16:creationId xmlns:a16="http://schemas.microsoft.com/office/drawing/2014/main" id="{1C57D04B-CC03-4078-9D97-3857D9BB6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5334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42 Menos">
                <a:extLst>
                  <a:ext uri="{FF2B5EF4-FFF2-40B4-BE49-F238E27FC236}">
                    <a16:creationId xmlns:a16="http://schemas.microsoft.com/office/drawing/2014/main" id="{BD8449E6-E614-4A18-83E0-B6F56D2C3F7E}"/>
                  </a:ext>
                </a:extLst>
              </p:cNvPr>
              <p:cNvSpPr/>
              <p:nvPr/>
            </p:nvSpPr>
            <p:spPr>
              <a:xfrm>
                <a:off x="5028407" y="5867293"/>
                <a:ext cx="914434" cy="381181"/>
              </a:xfrm>
              <a:prstGeom prst="mathMinus">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9174" name="Picture 4" descr="C:\Users\mmora\AppData\Local\Microsoft\Windows\Temporary Internet Files\Content.IE5\M7YK2BYO\MC900439825[1].png">
                <a:extLst>
                  <a:ext uri="{FF2B5EF4-FFF2-40B4-BE49-F238E27FC236}">
                    <a16:creationId xmlns:a16="http://schemas.microsoft.com/office/drawing/2014/main" id="{881C0965-E962-4F0F-8326-73DADA5DBD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5562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5" name="24 CuadroTexto">
                <a:extLst>
                  <a:ext uri="{FF2B5EF4-FFF2-40B4-BE49-F238E27FC236}">
                    <a16:creationId xmlns:a16="http://schemas.microsoft.com/office/drawing/2014/main" id="{7B5F917F-4E51-4E12-A58A-EEC9FFB438B7}"/>
                  </a:ext>
                </a:extLst>
              </p:cNvPr>
              <p:cNvSpPr txBox="1">
                <a:spLocks noChangeArrowheads="1"/>
              </p:cNvSpPr>
              <p:nvPr/>
            </p:nvSpPr>
            <p:spPr bwMode="auto">
              <a:xfrm>
                <a:off x="1295400" y="2664023"/>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 altLang="es-CR" sz="1400" b="1">
                    <a:latin typeface="Times" panose="02020603050405020304" pitchFamily="18" charset="0"/>
                  </a:rPr>
                  <a:t>Activo</a:t>
                </a:r>
                <a:endParaRPr lang="en-US" altLang="es-CR" sz="1400" b="1">
                  <a:latin typeface="Times" panose="02020603050405020304" pitchFamily="18" charset="0"/>
                </a:endParaRPr>
              </a:p>
            </p:txBody>
          </p:sp>
          <p:sp>
            <p:nvSpPr>
              <p:cNvPr id="49176" name="25 CuadroTexto">
                <a:extLst>
                  <a:ext uri="{FF2B5EF4-FFF2-40B4-BE49-F238E27FC236}">
                    <a16:creationId xmlns:a16="http://schemas.microsoft.com/office/drawing/2014/main" id="{0AA77CF0-86BD-4158-905D-5B759831D0F2}"/>
                  </a:ext>
                </a:extLst>
              </p:cNvPr>
              <p:cNvSpPr txBox="1">
                <a:spLocks noChangeArrowheads="1"/>
              </p:cNvSpPr>
              <p:nvPr/>
            </p:nvSpPr>
            <p:spPr bwMode="auto">
              <a:xfrm>
                <a:off x="4343400" y="2133600"/>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 altLang="es-CR" sz="1400" b="1">
                    <a:latin typeface="Times" panose="02020603050405020304" pitchFamily="18" charset="0"/>
                  </a:rPr>
                  <a:t>Pasivo</a:t>
                </a:r>
                <a:endParaRPr lang="en-US" altLang="es-CR" sz="1400" b="1">
                  <a:latin typeface="Times" panose="02020603050405020304" pitchFamily="18" charset="0"/>
                </a:endParaRPr>
              </a:p>
            </p:txBody>
          </p:sp>
          <p:sp>
            <p:nvSpPr>
              <p:cNvPr id="49177" name="26 CuadroTexto">
                <a:extLst>
                  <a:ext uri="{FF2B5EF4-FFF2-40B4-BE49-F238E27FC236}">
                    <a16:creationId xmlns:a16="http://schemas.microsoft.com/office/drawing/2014/main" id="{27DD024D-861F-4B50-972D-DCFE2E586C47}"/>
                  </a:ext>
                </a:extLst>
              </p:cNvPr>
              <p:cNvSpPr txBox="1">
                <a:spLocks noChangeArrowheads="1"/>
              </p:cNvSpPr>
              <p:nvPr/>
            </p:nvSpPr>
            <p:spPr bwMode="auto">
              <a:xfrm>
                <a:off x="6705600" y="2283023"/>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 altLang="es-CR" sz="1400" b="1">
                    <a:latin typeface="Times" panose="02020603050405020304" pitchFamily="18" charset="0"/>
                  </a:rPr>
                  <a:t>Capital</a:t>
                </a:r>
                <a:endParaRPr lang="en-US" altLang="es-CR" sz="1400" b="1">
                  <a:latin typeface="Times" panose="02020603050405020304" pitchFamily="18" charset="0"/>
                </a:endParaRPr>
              </a:p>
            </p:txBody>
          </p:sp>
          <p:sp>
            <p:nvSpPr>
              <p:cNvPr id="49178" name="27 CuadroTexto">
                <a:extLst>
                  <a:ext uri="{FF2B5EF4-FFF2-40B4-BE49-F238E27FC236}">
                    <a16:creationId xmlns:a16="http://schemas.microsoft.com/office/drawing/2014/main" id="{7010A943-7CDE-466B-A6A4-2259689DB4A0}"/>
                  </a:ext>
                </a:extLst>
              </p:cNvPr>
              <p:cNvSpPr txBox="1">
                <a:spLocks noChangeArrowheads="1"/>
              </p:cNvSpPr>
              <p:nvPr/>
            </p:nvSpPr>
            <p:spPr bwMode="auto">
              <a:xfrm>
                <a:off x="4876800" y="3197423"/>
                <a:ext cx="1295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 altLang="es-CR" sz="1400" b="1">
                    <a:latin typeface="Times" panose="02020603050405020304" pitchFamily="18" charset="0"/>
                  </a:rPr>
                  <a:t>Capital Social</a:t>
                </a:r>
              </a:p>
            </p:txBody>
          </p:sp>
          <p:sp>
            <p:nvSpPr>
              <p:cNvPr id="49179" name="28 CuadroTexto">
                <a:extLst>
                  <a:ext uri="{FF2B5EF4-FFF2-40B4-BE49-F238E27FC236}">
                    <a16:creationId xmlns:a16="http://schemas.microsoft.com/office/drawing/2014/main" id="{EA68EE2B-F46D-4814-8E3C-2BA570E1FEBA}"/>
                  </a:ext>
                </a:extLst>
              </p:cNvPr>
              <p:cNvSpPr txBox="1">
                <a:spLocks noChangeArrowheads="1"/>
              </p:cNvSpPr>
              <p:nvPr/>
            </p:nvSpPr>
            <p:spPr bwMode="auto">
              <a:xfrm>
                <a:off x="6705600" y="3429000"/>
                <a:ext cx="190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 altLang="es-CR" sz="1400" b="1">
                    <a:latin typeface="Times" panose="02020603050405020304" pitchFamily="18" charset="0"/>
                  </a:rPr>
                  <a:t>Utilidades retenidas</a:t>
                </a:r>
              </a:p>
            </p:txBody>
          </p:sp>
          <p:sp>
            <p:nvSpPr>
              <p:cNvPr id="49180" name="31 CuadroTexto">
                <a:extLst>
                  <a:ext uri="{FF2B5EF4-FFF2-40B4-BE49-F238E27FC236}">
                    <a16:creationId xmlns:a16="http://schemas.microsoft.com/office/drawing/2014/main" id="{79189B73-2D07-4029-A324-18F5B77390B6}"/>
                  </a:ext>
                </a:extLst>
              </p:cNvPr>
              <p:cNvSpPr txBox="1">
                <a:spLocks noChangeArrowheads="1"/>
              </p:cNvSpPr>
              <p:nvPr/>
            </p:nvSpPr>
            <p:spPr bwMode="auto">
              <a:xfrm>
                <a:off x="4038600" y="4645223"/>
                <a:ext cx="1828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 altLang="es-CR" sz="1400" b="1">
                    <a:latin typeface="Times" panose="02020603050405020304" pitchFamily="18" charset="0"/>
                  </a:rPr>
                  <a:t>Utilidad período</a:t>
                </a:r>
              </a:p>
            </p:txBody>
          </p:sp>
          <p:sp>
            <p:nvSpPr>
              <p:cNvPr id="49181" name="33 CuadroTexto">
                <a:extLst>
                  <a:ext uri="{FF2B5EF4-FFF2-40B4-BE49-F238E27FC236}">
                    <a16:creationId xmlns:a16="http://schemas.microsoft.com/office/drawing/2014/main" id="{AF70BFFA-4ACA-47B6-AB05-4939383FBA1A}"/>
                  </a:ext>
                </a:extLst>
              </p:cNvPr>
              <p:cNvSpPr txBox="1">
                <a:spLocks noChangeArrowheads="1"/>
              </p:cNvSpPr>
              <p:nvPr/>
            </p:nvSpPr>
            <p:spPr bwMode="auto">
              <a:xfrm>
                <a:off x="5943600" y="6172200"/>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 altLang="es-CR" sz="1400" b="1">
                    <a:latin typeface="Times" panose="02020603050405020304" pitchFamily="18" charset="0"/>
                  </a:rPr>
                  <a:t>Gastos</a:t>
                </a:r>
                <a:endParaRPr lang="en-US" altLang="es-CR" sz="1400" b="1">
                  <a:latin typeface="Times" panose="02020603050405020304" pitchFamily="18" charset="0"/>
                </a:endParaRPr>
              </a:p>
            </p:txBody>
          </p:sp>
          <p:sp>
            <p:nvSpPr>
              <p:cNvPr id="49182" name="36 CuadroTexto">
                <a:extLst>
                  <a:ext uri="{FF2B5EF4-FFF2-40B4-BE49-F238E27FC236}">
                    <a16:creationId xmlns:a16="http://schemas.microsoft.com/office/drawing/2014/main" id="{AE8C6705-4376-479E-85B7-C01DAAADDAFF}"/>
                  </a:ext>
                </a:extLst>
              </p:cNvPr>
              <p:cNvSpPr txBox="1">
                <a:spLocks noChangeArrowheads="1"/>
              </p:cNvSpPr>
              <p:nvPr/>
            </p:nvSpPr>
            <p:spPr bwMode="auto">
              <a:xfrm>
                <a:off x="6400800" y="4569023"/>
                <a:ext cx="1676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 altLang="es-CR" sz="1400" b="1">
                    <a:latin typeface="Times" panose="02020603050405020304" pitchFamily="18" charset="0"/>
                  </a:rPr>
                  <a:t>Dividendos</a:t>
                </a:r>
              </a:p>
            </p:txBody>
          </p:sp>
          <p:sp>
            <p:nvSpPr>
              <p:cNvPr id="49183" name="44 CuadroTexto">
                <a:extLst>
                  <a:ext uri="{FF2B5EF4-FFF2-40B4-BE49-F238E27FC236}">
                    <a16:creationId xmlns:a16="http://schemas.microsoft.com/office/drawing/2014/main" id="{FD2136CB-487C-44C5-BB26-787DAED6094C}"/>
                  </a:ext>
                </a:extLst>
              </p:cNvPr>
              <p:cNvSpPr txBox="1">
                <a:spLocks noChangeArrowheads="1"/>
              </p:cNvSpPr>
              <p:nvPr/>
            </p:nvSpPr>
            <p:spPr bwMode="auto">
              <a:xfrm>
                <a:off x="3733800" y="6172200"/>
                <a:ext cx="1676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 altLang="es-CR" sz="1400" b="1">
                    <a:latin typeface="Times" panose="02020603050405020304" pitchFamily="18" charset="0"/>
                  </a:rPr>
                  <a:t>Ingresos</a:t>
                </a:r>
              </a:p>
            </p:txBody>
          </p:sp>
          <p:sp>
            <p:nvSpPr>
              <p:cNvPr id="51" name="50 Flecha curvada hacia abajo">
                <a:extLst>
                  <a:ext uri="{FF2B5EF4-FFF2-40B4-BE49-F238E27FC236}">
                    <a16:creationId xmlns:a16="http://schemas.microsoft.com/office/drawing/2014/main" id="{E888EF8F-C636-4877-B57C-B08661CD2627}"/>
                  </a:ext>
                </a:extLst>
              </p:cNvPr>
              <p:cNvSpPr/>
              <p:nvPr/>
            </p:nvSpPr>
            <p:spPr>
              <a:xfrm rot="2315246">
                <a:off x="7631026" y="2490542"/>
                <a:ext cx="762645" cy="305344"/>
              </a:xfrm>
              <a:prstGeom prst="curvedDownArrow">
                <a:avLst/>
              </a:prstGeom>
              <a:no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solidFill>
                    <a:schemeClr val="tx1"/>
                  </a:solidFill>
                </a:endParaRPr>
              </a:p>
            </p:txBody>
          </p:sp>
          <p:sp>
            <p:nvSpPr>
              <p:cNvPr id="53" name="52 Flecha curvada hacia la derecha">
                <a:extLst>
                  <a:ext uri="{FF2B5EF4-FFF2-40B4-BE49-F238E27FC236}">
                    <a16:creationId xmlns:a16="http://schemas.microsoft.com/office/drawing/2014/main" id="{5EB85CA6-170A-497D-B01F-5D2214593AA4}"/>
                  </a:ext>
                </a:extLst>
              </p:cNvPr>
              <p:cNvSpPr/>
              <p:nvPr/>
            </p:nvSpPr>
            <p:spPr>
              <a:xfrm rot="3656505">
                <a:off x="5659376" y="1880164"/>
                <a:ext cx="696504" cy="1566015"/>
              </a:xfrm>
              <a:prstGeom prst="curvedRightArrow">
                <a:avLst>
                  <a:gd name="adj1" fmla="val 0"/>
                  <a:gd name="adj2" fmla="val 50000"/>
                  <a:gd name="adj3" fmla="val 25000"/>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4" name="53 Flecha curvada hacia la derecha">
                <a:extLst>
                  <a:ext uri="{FF2B5EF4-FFF2-40B4-BE49-F238E27FC236}">
                    <a16:creationId xmlns:a16="http://schemas.microsoft.com/office/drawing/2014/main" id="{8ECABB93-AD6A-4BEE-B74D-12DF24B175A2}"/>
                  </a:ext>
                </a:extLst>
              </p:cNvPr>
              <p:cNvSpPr/>
              <p:nvPr/>
            </p:nvSpPr>
            <p:spPr>
              <a:xfrm rot="2471936">
                <a:off x="4493444" y="4424390"/>
                <a:ext cx="373918" cy="935991"/>
              </a:xfrm>
              <a:prstGeom prst="curvedRightArrow">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5" name="54 Flecha curvada hacia abajo">
                <a:extLst>
                  <a:ext uri="{FF2B5EF4-FFF2-40B4-BE49-F238E27FC236}">
                    <a16:creationId xmlns:a16="http://schemas.microsoft.com/office/drawing/2014/main" id="{1D1FB9A3-CDA5-48F4-98BE-B35C09446A55}"/>
                  </a:ext>
                </a:extLst>
              </p:cNvPr>
              <p:cNvSpPr/>
              <p:nvPr/>
            </p:nvSpPr>
            <p:spPr>
              <a:xfrm rot="2315246">
                <a:off x="5594837" y="4845487"/>
                <a:ext cx="1417928" cy="427083"/>
              </a:xfrm>
              <a:prstGeom prst="curvedDownArrow">
                <a:avLst/>
              </a:prstGeom>
              <a:no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solidFill>
                    <a:schemeClr val="tx1"/>
                  </a:solidFill>
                </a:endParaRPr>
              </a:p>
            </p:txBody>
          </p:sp>
          <p:sp>
            <p:nvSpPr>
              <p:cNvPr id="56" name="55 Flecha curvada hacia la derecha">
                <a:extLst>
                  <a:ext uri="{FF2B5EF4-FFF2-40B4-BE49-F238E27FC236}">
                    <a16:creationId xmlns:a16="http://schemas.microsoft.com/office/drawing/2014/main" id="{F614AF57-7DE5-434E-AB40-9DAAC32A9D48}"/>
                  </a:ext>
                </a:extLst>
              </p:cNvPr>
              <p:cNvSpPr/>
              <p:nvPr/>
            </p:nvSpPr>
            <p:spPr>
              <a:xfrm rot="3629027">
                <a:off x="5638262" y="2745641"/>
                <a:ext cx="640625" cy="2034339"/>
              </a:xfrm>
              <a:prstGeom prst="curvedRightArrow">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7" name="56 Flecha curvada hacia abajo">
                <a:extLst>
                  <a:ext uri="{FF2B5EF4-FFF2-40B4-BE49-F238E27FC236}">
                    <a16:creationId xmlns:a16="http://schemas.microsoft.com/office/drawing/2014/main" id="{1CEB140A-0DCA-4449-B70C-F4BAD2021883}"/>
                  </a:ext>
                </a:extLst>
              </p:cNvPr>
              <p:cNvSpPr/>
              <p:nvPr/>
            </p:nvSpPr>
            <p:spPr>
              <a:xfrm rot="2315246">
                <a:off x="7555132" y="3785761"/>
                <a:ext cx="762645" cy="305345"/>
              </a:xfrm>
              <a:prstGeom prst="curvedDownArrow">
                <a:avLst/>
              </a:prstGeom>
              <a:no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solidFill>
                    <a:schemeClr val="tx1"/>
                  </a:solidFill>
                </a:endParaRPr>
              </a:p>
            </p:txBody>
          </p:sp>
        </p:grpSp>
        <p:pic>
          <p:nvPicPr>
            <p:cNvPr id="49157" name="Picture 3" descr="C:\Users\mmora\AppData\Local\Microsoft\Windows\Temporary Internet Files\Content.IE5\3N541SQF\MC900441324[1].png">
              <a:extLst>
                <a:ext uri="{FF2B5EF4-FFF2-40B4-BE49-F238E27FC236}">
                  <a16:creationId xmlns:a16="http://schemas.microsoft.com/office/drawing/2014/main" id="{DFA54910-144A-44BC-9FCA-66C5BEF840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72000" y="1259185"/>
              <a:ext cx="900338" cy="91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39479373-D522-4B97-AA9E-620359A7D4B8}"/>
              </a:ext>
            </a:extLst>
          </p:cNvPr>
          <p:cNvSpPr>
            <a:spLocks noGrp="1"/>
          </p:cNvSpPr>
          <p:nvPr>
            <p:ph type="title"/>
          </p:nvPr>
        </p:nvSpPr>
        <p:spPr>
          <a:xfrm>
            <a:off x="304800" y="457200"/>
            <a:ext cx="8763000" cy="838200"/>
          </a:xfrm>
        </p:spPr>
        <p:txBody>
          <a:bodyPr/>
          <a:lstStyle/>
          <a:p>
            <a:r>
              <a:rPr lang="es-ES_tradnl" altLang="es-CR" sz="2500"/>
              <a:t>Debitos y créditos</a:t>
            </a:r>
          </a:p>
        </p:txBody>
      </p:sp>
      <p:grpSp>
        <p:nvGrpSpPr>
          <p:cNvPr id="51203" name="10 Grupo">
            <a:extLst>
              <a:ext uri="{FF2B5EF4-FFF2-40B4-BE49-F238E27FC236}">
                <a16:creationId xmlns:a16="http://schemas.microsoft.com/office/drawing/2014/main" id="{CA89158F-1F6F-4746-B405-F0F7467A3118}"/>
              </a:ext>
            </a:extLst>
          </p:cNvPr>
          <p:cNvGrpSpPr>
            <a:grpSpLocks/>
          </p:cNvGrpSpPr>
          <p:nvPr/>
        </p:nvGrpSpPr>
        <p:grpSpPr bwMode="auto">
          <a:xfrm>
            <a:off x="428624" y="1857375"/>
            <a:ext cx="8505825" cy="4143375"/>
            <a:chOff x="428596" y="1857364"/>
            <a:chExt cx="8077200" cy="4143404"/>
          </a:xfrm>
        </p:grpSpPr>
        <p:sp>
          <p:nvSpPr>
            <p:cNvPr id="7" name="Rectangle 6">
              <a:extLst>
                <a:ext uri="{FF2B5EF4-FFF2-40B4-BE49-F238E27FC236}">
                  <a16:creationId xmlns:a16="http://schemas.microsoft.com/office/drawing/2014/main" id="{8075FC13-7A3B-407A-A78F-68A6091CFDEF}"/>
                </a:ext>
              </a:extLst>
            </p:cNvPr>
            <p:cNvSpPr/>
            <p:nvPr/>
          </p:nvSpPr>
          <p:spPr>
            <a:xfrm>
              <a:off x="428596" y="1857364"/>
              <a:ext cx="8077200" cy="4143404"/>
            </a:xfrm>
            <a:prstGeom prst="rect">
              <a:avLst/>
            </a:prstGeom>
            <a:solidFill>
              <a:schemeClr val="accent3">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8 Rectángulo">
              <a:extLst>
                <a:ext uri="{FF2B5EF4-FFF2-40B4-BE49-F238E27FC236}">
                  <a16:creationId xmlns:a16="http://schemas.microsoft.com/office/drawing/2014/main" id="{1E14ADAD-C4CD-4DCA-8ED9-D3B152468388}"/>
                </a:ext>
              </a:extLst>
            </p:cNvPr>
            <p:cNvSpPr/>
            <p:nvPr/>
          </p:nvSpPr>
          <p:spPr>
            <a:xfrm>
              <a:off x="785784" y="2382831"/>
              <a:ext cx="7286625" cy="46037"/>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s-ES"/>
            </a:p>
          </p:txBody>
        </p:sp>
        <p:sp>
          <p:nvSpPr>
            <p:cNvPr id="10" name="9 Rectángulo">
              <a:extLst>
                <a:ext uri="{FF2B5EF4-FFF2-40B4-BE49-F238E27FC236}">
                  <a16:creationId xmlns:a16="http://schemas.microsoft.com/office/drawing/2014/main" id="{56BE2C74-7CBA-4EC0-B495-A6F15244F810}"/>
                </a:ext>
              </a:extLst>
            </p:cNvPr>
            <p:cNvSpPr/>
            <p:nvPr/>
          </p:nvSpPr>
          <p:spPr>
            <a:xfrm rot="16200000">
              <a:off x="2616953" y="4169574"/>
              <a:ext cx="3527450" cy="46037"/>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s-ES"/>
            </a:p>
          </p:txBody>
        </p:sp>
      </p:grpSp>
      <p:sp>
        <p:nvSpPr>
          <p:cNvPr id="51204" name="7 CuadroTexto">
            <a:extLst>
              <a:ext uri="{FF2B5EF4-FFF2-40B4-BE49-F238E27FC236}">
                <a16:creationId xmlns:a16="http://schemas.microsoft.com/office/drawing/2014/main" id="{B926F7DC-4BB7-4129-9F06-288CC88B660B}"/>
              </a:ext>
            </a:extLst>
          </p:cNvPr>
          <p:cNvSpPr txBox="1">
            <a:spLocks noChangeArrowheads="1"/>
          </p:cNvSpPr>
          <p:nvPr/>
        </p:nvSpPr>
        <p:spPr bwMode="auto">
          <a:xfrm>
            <a:off x="1500188" y="2000250"/>
            <a:ext cx="1500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 altLang="es-CR" sz="2400" b="1">
                <a:latin typeface="Times" panose="02020603050405020304" pitchFamily="18" charset="0"/>
              </a:rPr>
              <a:t>ACTIVO</a:t>
            </a:r>
          </a:p>
        </p:txBody>
      </p:sp>
      <p:sp>
        <p:nvSpPr>
          <p:cNvPr id="51205" name="10 CuadroTexto">
            <a:extLst>
              <a:ext uri="{FF2B5EF4-FFF2-40B4-BE49-F238E27FC236}">
                <a16:creationId xmlns:a16="http://schemas.microsoft.com/office/drawing/2014/main" id="{2180791A-F0C6-4371-B0A6-5C3D380579EC}"/>
              </a:ext>
            </a:extLst>
          </p:cNvPr>
          <p:cNvSpPr txBox="1">
            <a:spLocks noChangeArrowheads="1"/>
          </p:cNvSpPr>
          <p:nvPr/>
        </p:nvSpPr>
        <p:spPr bwMode="auto">
          <a:xfrm>
            <a:off x="4572000" y="2000250"/>
            <a:ext cx="1500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 altLang="es-CR" sz="2400" b="1">
                <a:latin typeface="Times" panose="02020603050405020304" pitchFamily="18" charset="0"/>
              </a:rPr>
              <a:t>PASIVO</a:t>
            </a:r>
          </a:p>
        </p:txBody>
      </p:sp>
      <p:sp>
        <p:nvSpPr>
          <p:cNvPr id="51206" name="11 CuadroTexto">
            <a:extLst>
              <a:ext uri="{FF2B5EF4-FFF2-40B4-BE49-F238E27FC236}">
                <a16:creationId xmlns:a16="http://schemas.microsoft.com/office/drawing/2014/main" id="{AA05FD64-18BC-4CBA-9496-E306BB77F003}"/>
              </a:ext>
            </a:extLst>
          </p:cNvPr>
          <p:cNvSpPr txBox="1">
            <a:spLocks noChangeArrowheads="1"/>
          </p:cNvSpPr>
          <p:nvPr/>
        </p:nvSpPr>
        <p:spPr bwMode="auto">
          <a:xfrm>
            <a:off x="6572250" y="2000250"/>
            <a:ext cx="236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 altLang="es-CR" sz="2400" b="1" dirty="0">
                <a:latin typeface="Times" panose="02020603050405020304" pitchFamily="18" charset="0"/>
              </a:rPr>
              <a:t>PATRIMONIO</a:t>
            </a:r>
          </a:p>
        </p:txBody>
      </p:sp>
      <p:sp>
        <p:nvSpPr>
          <p:cNvPr id="14" name="13 Más">
            <a:extLst>
              <a:ext uri="{FF2B5EF4-FFF2-40B4-BE49-F238E27FC236}">
                <a16:creationId xmlns:a16="http://schemas.microsoft.com/office/drawing/2014/main" id="{6FFE6853-469B-48C2-A25F-F750DA792CCF}"/>
              </a:ext>
            </a:extLst>
          </p:cNvPr>
          <p:cNvSpPr/>
          <p:nvPr/>
        </p:nvSpPr>
        <p:spPr>
          <a:xfrm>
            <a:off x="6000750" y="1928813"/>
            <a:ext cx="500063" cy="428625"/>
          </a:xfrm>
          <a:prstGeom prst="mathPlus">
            <a:avLst/>
          </a:prstGeom>
          <a:solidFill>
            <a:schemeClr val="bg1">
              <a:lumMod val="50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s-ES"/>
          </a:p>
        </p:txBody>
      </p:sp>
      <p:sp>
        <p:nvSpPr>
          <p:cNvPr id="15" name="14 Igual que">
            <a:extLst>
              <a:ext uri="{FF2B5EF4-FFF2-40B4-BE49-F238E27FC236}">
                <a16:creationId xmlns:a16="http://schemas.microsoft.com/office/drawing/2014/main" id="{2EE49785-45F4-49DF-8B0D-20D03D1C9643}"/>
              </a:ext>
            </a:extLst>
          </p:cNvPr>
          <p:cNvSpPr/>
          <p:nvPr/>
        </p:nvSpPr>
        <p:spPr>
          <a:xfrm>
            <a:off x="4143375" y="2000250"/>
            <a:ext cx="500063" cy="285750"/>
          </a:xfrm>
          <a:prstGeom prst="mathEqual">
            <a:avLst/>
          </a:prstGeom>
          <a:solidFill>
            <a:schemeClr val="bg1">
              <a:lumMod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endParaRPr>
          </a:p>
        </p:txBody>
      </p:sp>
      <p:sp>
        <p:nvSpPr>
          <p:cNvPr id="51209" name="15 CuadroTexto">
            <a:extLst>
              <a:ext uri="{FF2B5EF4-FFF2-40B4-BE49-F238E27FC236}">
                <a16:creationId xmlns:a16="http://schemas.microsoft.com/office/drawing/2014/main" id="{3F7AD05C-10EB-4A22-910C-909D398661E3}"/>
              </a:ext>
            </a:extLst>
          </p:cNvPr>
          <p:cNvSpPr txBox="1">
            <a:spLocks noChangeArrowheads="1"/>
          </p:cNvSpPr>
          <p:nvPr/>
        </p:nvSpPr>
        <p:spPr bwMode="auto">
          <a:xfrm>
            <a:off x="1571625" y="2786063"/>
            <a:ext cx="1643063"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spcBef>
                <a:spcPct val="0"/>
              </a:spcBef>
            </a:pPr>
            <a:r>
              <a:rPr lang="es-ES" altLang="es-CR" sz="2000" b="1">
                <a:latin typeface="Times" panose="02020603050405020304" pitchFamily="18" charset="0"/>
              </a:rPr>
              <a:t>Izquierdo</a:t>
            </a:r>
          </a:p>
          <a:p>
            <a:pPr>
              <a:spcBef>
                <a:spcPct val="0"/>
              </a:spcBef>
            </a:pPr>
            <a:endParaRPr lang="es-ES" altLang="es-CR" sz="2000" b="1">
              <a:latin typeface="Times" panose="02020603050405020304" pitchFamily="18" charset="0"/>
            </a:endParaRPr>
          </a:p>
          <a:p>
            <a:pPr>
              <a:spcBef>
                <a:spcPct val="0"/>
              </a:spcBef>
            </a:pPr>
            <a:r>
              <a:rPr lang="es-ES" altLang="es-CR" sz="2000" b="1">
                <a:latin typeface="Times" panose="02020603050405020304" pitchFamily="18" charset="0"/>
              </a:rPr>
              <a:t>Débito</a:t>
            </a:r>
          </a:p>
          <a:p>
            <a:pPr>
              <a:spcBef>
                <a:spcPct val="0"/>
              </a:spcBef>
            </a:pPr>
            <a:endParaRPr lang="es-ES" altLang="es-CR" sz="2000" b="1">
              <a:latin typeface="Times" panose="02020603050405020304" pitchFamily="18" charset="0"/>
            </a:endParaRPr>
          </a:p>
          <a:p>
            <a:pPr>
              <a:spcBef>
                <a:spcPct val="0"/>
              </a:spcBef>
            </a:pPr>
            <a:r>
              <a:rPr lang="es-ES" altLang="es-CR" sz="2000" b="1">
                <a:latin typeface="Times" panose="02020603050405020304" pitchFamily="18" charset="0"/>
              </a:rPr>
              <a:t>Cargar</a:t>
            </a:r>
          </a:p>
          <a:p>
            <a:pPr>
              <a:spcBef>
                <a:spcPct val="0"/>
              </a:spcBef>
            </a:pPr>
            <a:endParaRPr lang="es-ES" altLang="es-CR" sz="2000" b="1">
              <a:latin typeface="Times" panose="02020603050405020304" pitchFamily="18" charset="0"/>
            </a:endParaRPr>
          </a:p>
          <a:p>
            <a:pPr>
              <a:spcBef>
                <a:spcPct val="0"/>
              </a:spcBef>
            </a:pPr>
            <a:r>
              <a:rPr lang="es-ES" altLang="es-CR" sz="2200" b="1">
                <a:latin typeface="Times" panose="02020603050405020304" pitchFamily="18" charset="0"/>
              </a:rPr>
              <a:t>D E B E</a:t>
            </a:r>
          </a:p>
        </p:txBody>
      </p:sp>
      <p:sp>
        <p:nvSpPr>
          <p:cNvPr id="51210" name="16 CuadroTexto">
            <a:extLst>
              <a:ext uri="{FF2B5EF4-FFF2-40B4-BE49-F238E27FC236}">
                <a16:creationId xmlns:a16="http://schemas.microsoft.com/office/drawing/2014/main" id="{FEE7AB90-3E4D-400C-9868-77C7CB92CAAE}"/>
              </a:ext>
            </a:extLst>
          </p:cNvPr>
          <p:cNvSpPr txBox="1">
            <a:spLocks noChangeArrowheads="1"/>
          </p:cNvSpPr>
          <p:nvPr/>
        </p:nvSpPr>
        <p:spPr bwMode="auto">
          <a:xfrm>
            <a:off x="5286375" y="2786063"/>
            <a:ext cx="1643063"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spcBef>
                <a:spcPct val="0"/>
              </a:spcBef>
            </a:pPr>
            <a:r>
              <a:rPr lang="es-ES" altLang="es-CR" sz="2000" b="1">
                <a:latin typeface="Times" panose="02020603050405020304" pitchFamily="18" charset="0"/>
              </a:rPr>
              <a:t>Derecho</a:t>
            </a:r>
          </a:p>
          <a:p>
            <a:pPr>
              <a:spcBef>
                <a:spcPct val="0"/>
              </a:spcBef>
            </a:pPr>
            <a:endParaRPr lang="es-ES" altLang="es-CR" sz="2000" b="1">
              <a:latin typeface="Times" panose="02020603050405020304" pitchFamily="18" charset="0"/>
            </a:endParaRPr>
          </a:p>
          <a:p>
            <a:pPr>
              <a:spcBef>
                <a:spcPct val="0"/>
              </a:spcBef>
            </a:pPr>
            <a:r>
              <a:rPr lang="es-ES" altLang="es-CR" sz="2000" b="1">
                <a:latin typeface="Times" panose="02020603050405020304" pitchFamily="18" charset="0"/>
              </a:rPr>
              <a:t>Créditos</a:t>
            </a:r>
          </a:p>
          <a:p>
            <a:pPr>
              <a:spcBef>
                <a:spcPct val="0"/>
              </a:spcBef>
            </a:pPr>
            <a:endParaRPr lang="es-ES" altLang="es-CR" sz="2000" b="1">
              <a:latin typeface="Times" panose="02020603050405020304" pitchFamily="18" charset="0"/>
            </a:endParaRPr>
          </a:p>
          <a:p>
            <a:pPr>
              <a:spcBef>
                <a:spcPct val="0"/>
              </a:spcBef>
            </a:pPr>
            <a:r>
              <a:rPr lang="es-ES" altLang="es-CR" sz="2000" b="1">
                <a:latin typeface="Times" panose="02020603050405020304" pitchFamily="18" charset="0"/>
              </a:rPr>
              <a:t>Acreditar</a:t>
            </a:r>
          </a:p>
          <a:p>
            <a:pPr>
              <a:spcBef>
                <a:spcPct val="0"/>
              </a:spcBef>
            </a:pPr>
            <a:endParaRPr lang="es-ES" altLang="es-CR" sz="2000" b="1">
              <a:latin typeface="Times" panose="02020603050405020304" pitchFamily="18" charset="0"/>
            </a:endParaRPr>
          </a:p>
          <a:p>
            <a:pPr>
              <a:spcBef>
                <a:spcPct val="0"/>
              </a:spcBef>
            </a:pPr>
            <a:r>
              <a:rPr lang="es-ES" altLang="es-CR" sz="2200" b="1">
                <a:latin typeface="Times" panose="02020603050405020304" pitchFamily="18" charset="0"/>
              </a:rPr>
              <a:t>H A B E 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E6F02-2220-4B98-BB9C-4667CAC2D411}"/>
              </a:ext>
            </a:extLst>
          </p:cNvPr>
          <p:cNvSpPr/>
          <p:nvPr/>
        </p:nvSpPr>
        <p:spPr>
          <a:xfrm>
            <a:off x="457200" y="1752600"/>
            <a:ext cx="8077200" cy="167640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D93D54B1-FA93-48FE-941C-47B00225E862}"/>
              </a:ext>
            </a:extLst>
          </p:cNvPr>
          <p:cNvSpPr/>
          <p:nvPr/>
        </p:nvSpPr>
        <p:spPr>
          <a:xfrm>
            <a:off x="3886200" y="4267200"/>
            <a:ext cx="4876800" cy="17526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252" name="Rectangle 2">
            <a:extLst>
              <a:ext uri="{FF2B5EF4-FFF2-40B4-BE49-F238E27FC236}">
                <a16:creationId xmlns:a16="http://schemas.microsoft.com/office/drawing/2014/main" id="{39F59E60-99FA-4F1F-A71F-A7907A3D093F}"/>
              </a:ext>
            </a:extLst>
          </p:cNvPr>
          <p:cNvSpPr>
            <a:spLocks noGrp="1"/>
          </p:cNvSpPr>
          <p:nvPr>
            <p:ph type="title"/>
          </p:nvPr>
        </p:nvSpPr>
        <p:spPr>
          <a:xfrm>
            <a:off x="304800" y="457200"/>
            <a:ext cx="8763000" cy="838200"/>
          </a:xfrm>
        </p:spPr>
        <p:txBody>
          <a:bodyPr/>
          <a:lstStyle/>
          <a:p>
            <a:r>
              <a:rPr lang="es-ES_tradnl" altLang="es-CR" sz="2500"/>
              <a:t>TRANSACCIONES DE INGRESOS Y GASTOS</a:t>
            </a:r>
          </a:p>
        </p:txBody>
      </p:sp>
      <p:graphicFrame>
        <p:nvGraphicFramePr>
          <p:cNvPr id="4" name="Diagram 4">
            <a:extLst>
              <a:ext uri="{FF2B5EF4-FFF2-40B4-BE49-F238E27FC236}">
                <a16:creationId xmlns:a16="http://schemas.microsoft.com/office/drawing/2014/main" id="{C5A56B22-9C5B-4B98-A80F-D578F934FB89}"/>
              </a:ext>
            </a:extLst>
          </p:cNvPr>
          <p:cNvGraphicFramePr>
            <a:graphicFrameLocks noGrp="1"/>
          </p:cNvGraphicFramePr>
          <p:nvPr>
            <p:ph idx="1"/>
          </p:nvPr>
        </p:nvGraphicFramePr>
        <p:xfrm>
          <a:off x="381000" y="1554163"/>
          <a:ext cx="86868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3254" name="Picture 2" descr="Figura 08.psd">
            <a:extLst>
              <a:ext uri="{FF2B5EF4-FFF2-40B4-BE49-F238E27FC236}">
                <a16:creationId xmlns:a16="http://schemas.microsoft.com/office/drawing/2014/main" id="{AE78C67A-08C5-4B90-BB99-3005A09E5CB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9600" y="1981200"/>
            <a:ext cx="828288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redondeado">
            <a:extLst>
              <a:ext uri="{FF2B5EF4-FFF2-40B4-BE49-F238E27FC236}">
                <a16:creationId xmlns:a16="http://schemas.microsoft.com/office/drawing/2014/main" id="{D81E03F9-6D52-41FC-92FC-958366ADE99C}"/>
              </a:ext>
            </a:extLst>
          </p:cNvPr>
          <p:cNvSpPr/>
          <p:nvPr/>
        </p:nvSpPr>
        <p:spPr>
          <a:xfrm>
            <a:off x="4786313" y="1571625"/>
            <a:ext cx="4071937" cy="3357563"/>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s-ES"/>
          </a:p>
        </p:txBody>
      </p:sp>
      <p:sp>
        <p:nvSpPr>
          <p:cNvPr id="19" name="18 Rectángulo redondeado">
            <a:extLst>
              <a:ext uri="{FF2B5EF4-FFF2-40B4-BE49-F238E27FC236}">
                <a16:creationId xmlns:a16="http://schemas.microsoft.com/office/drawing/2014/main" id="{F8677F80-6946-4D98-A1DC-FA1C9853A2AF}"/>
              </a:ext>
            </a:extLst>
          </p:cNvPr>
          <p:cNvSpPr/>
          <p:nvPr/>
        </p:nvSpPr>
        <p:spPr>
          <a:xfrm>
            <a:off x="214313" y="1571625"/>
            <a:ext cx="4071937" cy="3357563"/>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s-ES"/>
          </a:p>
        </p:txBody>
      </p:sp>
      <p:sp>
        <p:nvSpPr>
          <p:cNvPr id="55300" name="Rectangle 2">
            <a:extLst>
              <a:ext uri="{FF2B5EF4-FFF2-40B4-BE49-F238E27FC236}">
                <a16:creationId xmlns:a16="http://schemas.microsoft.com/office/drawing/2014/main" id="{3C9C0BEC-1ED8-42F5-AD66-4A61D0BF418C}"/>
              </a:ext>
            </a:extLst>
          </p:cNvPr>
          <p:cNvSpPr>
            <a:spLocks noGrp="1"/>
          </p:cNvSpPr>
          <p:nvPr>
            <p:ph type="title"/>
          </p:nvPr>
        </p:nvSpPr>
        <p:spPr>
          <a:xfrm>
            <a:off x="304800" y="457200"/>
            <a:ext cx="8763000" cy="838200"/>
          </a:xfrm>
        </p:spPr>
        <p:txBody>
          <a:bodyPr/>
          <a:lstStyle/>
          <a:p>
            <a:r>
              <a:rPr lang="es-ES_tradnl" altLang="es-CR" sz="2500"/>
              <a:t>Resumen</a:t>
            </a:r>
          </a:p>
        </p:txBody>
      </p:sp>
      <p:pic>
        <p:nvPicPr>
          <p:cNvPr id="55301" name="Picture 3" descr="Figura 10.psd">
            <a:extLst>
              <a:ext uri="{FF2B5EF4-FFF2-40B4-BE49-F238E27FC236}">
                <a16:creationId xmlns:a16="http://schemas.microsoft.com/office/drawing/2014/main" id="{B54CB9CE-1801-42F3-8716-B480B13A7B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000250"/>
            <a:ext cx="792480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1F5296D-1BBD-416B-BDFD-EDBD74E31A36}"/>
              </a:ext>
            </a:extLst>
          </p:cNvPr>
          <p:cNvSpPr>
            <a:spLocks noGrp="1"/>
          </p:cNvSpPr>
          <p:nvPr>
            <p:ph type="title"/>
          </p:nvPr>
        </p:nvSpPr>
        <p:spPr>
          <a:xfrm>
            <a:off x="304800" y="457200"/>
            <a:ext cx="8763000" cy="838200"/>
          </a:xfrm>
        </p:spPr>
        <p:txBody>
          <a:bodyPr/>
          <a:lstStyle/>
          <a:p>
            <a:r>
              <a:rPr lang="es-ES_tradnl" altLang="es-CR" sz="2500"/>
              <a:t>Resumen de las reglas establecidas</a:t>
            </a:r>
          </a:p>
        </p:txBody>
      </p:sp>
      <p:graphicFrame>
        <p:nvGraphicFramePr>
          <p:cNvPr id="4" name="Diagram 4">
            <a:extLst>
              <a:ext uri="{FF2B5EF4-FFF2-40B4-BE49-F238E27FC236}">
                <a16:creationId xmlns:a16="http://schemas.microsoft.com/office/drawing/2014/main" id="{2374B568-DB45-4C47-B4D3-943BB8A89486}"/>
              </a:ext>
            </a:extLst>
          </p:cNvPr>
          <p:cNvGraphicFramePr>
            <a:graphicFrameLocks noGrp="1"/>
          </p:cNvGraphicFramePr>
          <p:nvPr>
            <p:ph idx="1"/>
          </p:nvPr>
        </p:nvGraphicFramePr>
        <p:xfrm>
          <a:off x="304800" y="1554163"/>
          <a:ext cx="86868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Conceptos de cierre curvas.ai">
            <a:extLst>
              <a:ext uri="{FF2B5EF4-FFF2-40B4-BE49-F238E27FC236}">
                <a16:creationId xmlns:a16="http://schemas.microsoft.com/office/drawing/2014/main" id="{4BD77F1D-5594-4E04-94BC-100E30FFE0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000" y="1524000"/>
            <a:ext cx="4940300" cy="4940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7285F51B-189E-4903-BA05-C6C4A21E54D7}"/>
              </a:ext>
            </a:extLst>
          </p:cNvPr>
          <p:cNvSpPr>
            <a:spLocks noGrp="1"/>
          </p:cNvSpPr>
          <p:nvPr>
            <p:ph type="title"/>
          </p:nvPr>
        </p:nvSpPr>
        <p:spPr>
          <a:xfrm>
            <a:off x="304800" y="457200"/>
            <a:ext cx="8763000" cy="838200"/>
          </a:xfrm>
        </p:spPr>
        <p:txBody>
          <a:bodyPr/>
          <a:lstStyle/>
          <a:p>
            <a:r>
              <a:rPr lang="es-ES_tradnl" altLang="es-CR" sz="2500"/>
              <a:t>Resumen de las reglas establecidas</a:t>
            </a:r>
          </a:p>
        </p:txBody>
      </p:sp>
      <p:grpSp>
        <p:nvGrpSpPr>
          <p:cNvPr id="59395" name="10 Grupo">
            <a:extLst>
              <a:ext uri="{FF2B5EF4-FFF2-40B4-BE49-F238E27FC236}">
                <a16:creationId xmlns:a16="http://schemas.microsoft.com/office/drawing/2014/main" id="{6CCD121B-7F83-45B1-8D2F-D184F6D6F686}"/>
              </a:ext>
            </a:extLst>
          </p:cNvPr>
          <p:cNvGrpSpPr>
            <a:grpSpLocks/>
          </p:cNvGrpSpPr>
          <p:nvPr/>
        </p:nvGrpSpPr>
        <p:grpSpPr bwMode="auto">
          <a:xfrm>
            <a:off x="428625" y="1857375"/>
            <a:ext cx="8077200" cy="4143375"/>
            <a:chOff x="428596" y="1857364"/>
            <a:chExt cx="8077200" cy="4143404"/>
          </a:xfrm>
        </p:grpSpPr>
        <p:sp>
          <p:nvSpPr>
            <p:cNvPr id="7" name="Rectangle 6">
              <a:extLst>
                <a:ext uri="{FF2B5EF4-FFF2-40B4-BE49-F238E27FC236}">
                  <a16:creationId xmlns:a16="http://schemas.microsoft.com/office/drawing/2014/main" id="{7BDD13DC-97B7-4F6A-80B1-E21BDC246981}"/>
                </a:ext>
              </a:extLst>
            </p:cNvPr>
            <p:cNvSpPr/>
            <p:nvPr/>
          </p:nvSpPr>
          <p:spPr>
            <a:xfrm>
              <a:off x="428596" y="1857364"/>
              <a:ext cx="8077200" cy="4143404"/>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8 Rectángulo">
              <a:extLst>
                <a:ext uri="{FF2B5EF4-FFF2-40B4-BE49-F238E27FC236}">
                  <a16:creationId xmlns:a16="http://schemas.microsoft.com/office/drawing/2014/main" id="{0FFC5734-F0D0-4A88-85CA-C8B4F3D274AD}"/>
                </a:ext>
              </a:extLst>
            </p:cNvPr>
            <p:cNvSpPr/>
            <p:nvPr/>
          </p:nvSpPr>
          <p:spPr>
            <a:xfrm flipV="1">
              <a:off x="1643034" y="2428868"/>
              <a:ext cx="5572125" cy="46038"/>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s-ES"/>
            </a:p>
          </p:txBody>
        </p:sp>
        <p:sp>
          <p:nvSpPr>
            <p:cNvPr id="10" name="9 Rectángulo">
              <a:extLst>
                <a:ext uri="{FF2B5EF4-FFF2-40B4-BE49-F238E27FC236}">
                  <a16:creationId xmlns:a16="http://schemas.microsoft.com/office/drawing/2014/main" id="{D9DA4421-2979-43BD-8B0B-3510A32C1CEA}"/>
                </a:ext>
              </a:extLst>
            </p:cNvPr>
            <p:cNvSpPr/>
            <p:nvPr/>
          </p:nvSpPr>
          <p:spPr>
            <a:xfrm rot="16200000">
              <a:off x="2616953" y="4169574"/>
              <a:ext cx="3527450" cy="46037"/>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s-E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D8CFF31-D90A-448B-866E-629858BB5708}"/>
              </a:ext>
            </a:extLst>
          </p:cNvPr>
          <p:cNvSpPr>
            <a:spLocks noGrp="1"/>
          </p:cNvSpPr>
          <p:nvPr>
            <p:ph type="title"/>
          </p:nvPr>
        </p:nvSpPr>
        <p:spPr>
          <a:xfrm>
            <a:off x="0" y="0"/>
            <a:ext cx="8763000" cy="838200"/>
          </a:xfrm>
        </p:spPr>
        <p:txBody>
          <a:bodyPr/>
          <a:lstStyle/>
          <a:p>
            <a:r>
              <a:rPr lang="en-US" altLang="es-CR" sz="1900"/>
              <a:t>Procedimiento para asentar las operaciones de una empresa</a:t>
            </a:r>
            <a:endParaRPr lang="es-ES" altLang="es-CR" sz="1900"/>
          </a:p>
        </p:txBody>
      </p:sp>
      <p:pic>
        <p:nvPicPr>
          <p:cNvPr id="3" name="Picture 2" descr="Figura 06.tif">
            <a:extLst>
              <a:ext uri="{FF2B5EF4-FFF2-40B4-BE49-F238E27FC236}">
                <a16:creationId xmlns:a16="http://schemas.microsoft.com/office/drawing/2014/main" id="{69860470-7005-4BC7-A6E3-8FE6C6D6FB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980728"/>
            <a:ext cx="7086600" cy="495669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3A11172-2070-4C15-8DD1-47AC6DA553AB}"/>
              </a:ext>
            </a:extLst>
          </p:cNvPr>
          <p:cNvSpPr/>
          <p:nvPr/>
        </p:nvSpPr>
        <p:spPr>
          <a:xfrm>
            <a:off x="1115616" y="1988840"/>
            <a:ext cx="6840760" cy="273630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anchor="ctr"/>
          <a:lstStyle/>
          <a:p>
            <a:pPr algn="just">
              <a:defRPr/>
            </a:pPr>
            <a:r>
              <a:rPr lang="es-ES" dirty="0"/>
              <a:t>Generar y comunicar información financiera oportuna y razonable para la toma de decisiones de los diferentes usuarios de la misma.</a:t>
            </a:r>
          </a:p>
        </p:txBody>
      </p:sp>
      <p:sp>
        <p:nvSpPr>
          <p:cNvPr id="2" name="Rectangle 2">
            <a:extLst>
              <a:ext uri="{FF2B5EF4-FFF2-40B4-BE49-F238E27FC236}">
                <a16:creationId xmlns:a16="http://schemas.microsoft.com/office/drawing/2014/main" id="{785EB2B9-1AA4-48D3-9E8F-A6038B63F954}"/>
              </a:ext>
            </a:extLst>
          </p:cNvPr>
          <p:cNvSpPr>
            <a:spLocks noGrp="1"/>
          </p:cNvSpPr>
          <p:nvPr>
            <p:ph type="title"/>
          </p:nvPr>
        </p:nvSpPr>
        <p:spPr>
          <a:xfrm>
            <a:off x="304800" y="457200"/>
            <a:ext cx="8763000" cy="838200"/>
          </a:xfrm>
        </p:spPr>
        <p:txBody>
          <a:bodyPr/>
          <a:lstStyle/>
          <a:p>
            <a:r>
              <a:rPr lang="es-ES_tradnl" altLang="es-CR" sz="2500"/>
              <a:t>OBJETIVO DE LA CONTABILIDAD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D3EDA19-80ED-45C4-83A8-336A54E15FBF}"/>
              </a:ext>
            </a:extLst>
          </p:cNvPr>
          <p:cNvSpPr/>
          <p:nvPr/>
        </p:nvSpPr>
        <p:spPr>
          <a:xfrm>
            <a:off x="357188" y="1167930"/>
            <a:ext cx="7521056" cy="1372712"/>
          </a:xfrm>
          <a:prstGeom prst="roundRect">
            <a:avLst/>
          </a:prstGeom>
          <a:solidFill>
            <a:schemeClr val="accent5">
              <a:lumMod val="50000"/>
            </a:schemeClr>
          </a:solidFill>
          <a:ln>
            <a:noFill/>
          </a:ln>
          <a:effectLst>
            <a:outerShdw blurRad="190500" dist="228600" dir="2700000" algn="ctr">
              <a:srgbClr val="000000">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nchor="ctr"/>
          <a:lstStyle/>
          <a:p>
            <a:pPr algn="just">
              <a:defRPr/>
            </a:pPr>
            <a:r>
              <a:rPr lang="en-US" sz="1800" dirty="0">
                <a:solidFill>
                  <a:schemeClr val="bg1"/>
                </a:solidFill>
              </a:rPr>
              <a:t> </a:t>
            </a:r>
          </a:p>
          <a:p>
            <a:pPr algn="just">
              <a:defRPr/>
            </a:pPr>
            <a:r>
              <a:rPr lang="en-US" sz="1800" dirty="0" err="1">
                <a:solidFill>
                  <a:schemeClr val="bg1"/>
                </a:solidFill>
              </a:rPr>
              <a:t>En</a:t>
            </a:r>
            <a:r>
              <a:rPr lang="en-US" sz="1800" dirty="0">
                <a:solidFill>
                  <a:schemeClr val="bg1"/>
                </a:solidFill>
              </a:rPr>
              <a:t> </a:t>
            </a:r>
            <a:r>
              <a:rPr lang="en-US" sz="1800" dirty="0" err="1">
                <a:solidFill>
                  <a:schemeClr val="bg1"/>
                </a:solidFill>
              </a:rPr>
              <a:t>este</a:t>
            </a:r>
            <a:r>
              <a:rPr lang="en-US" sz="1800" dirty="0">
                <a:solidFill>
                  <a:schemeClr val="bg1"/>
                </a:solidFill>
              </a:rPr>
              <a:t> balance se transcribe el </a:t>
            </a:r>
            <a:r>
              <a:rPr lang="en-US" sz="1800" dirty="0" err="1">
                <a:solidFill>
                  <a:schemeClr val="bg1"/>
                </a:solidFill>
              </a:rPr>
              <a:t>nombre</a:t>
            </a:r>
            <a:r>
              <a:rPr lang="en-US" sz="1800" dirty="0">
                <a:solidFill>
                  <a:schemeClr val="bg1"/>
                </a:solidFill>
              </a:rPr>
              <a:t> de las </a:t>
            </a:r>
            <a:r>
              <a:rPr lang="en-US" sz="1800" dirty="0" err="1">
                <a:solidFill>
                  <a:schemeClr val="bg1"/>
                </a:solidFill>
              </a:rPr>
              <a:t>cuentas</a:t>
            </a:r>
            <a:r>
              <a:rPr lang="en-US" sz="1800" dirty="0">
                <a:solidFill>
                  <a:schemeClr val="bg1"/>
                </a:solidFill>
              </a:rPr>
              <a:t> y </a:t>
            </a:r>
            <a:r>
              <a:rPr lang="en-US" sz="1800" dirty="0" err="1">
                <a:solidFill>
                  <a:schemeClr val="bg1"/>
                </a:solidFill>
              </a:rPr>
              <a:t>los</a:t>
            </a:r>
            <a:r>
              <a:rPr lang="en-US" sz="1800" dirty="0">
                <a:solidFill>
                  <a:schemeClr val="bg1"/>
                </a:solidFill>
              </a:rPr>
              <a:t> </a:t>
            </a:r>
            <a:r>
              <a:rPr lang="en-US" sz="1800" dirty="0" err="1">
                <a:solidFill>
                  <a:schemeClr val="bg1"/>
                </a:solidFill>
              </a:rPr>
              <a:t>saldos</a:t>
            </a:r>
            <a:r>
              <a:rPr lang="en-US" sz="1800" dirty="0">
                <a:solidFill>
                  <a:schemeClr val="bg1"/>
                </a:solidFill>
              </a:rPr>
              <a:t>, </a:t>
            </a:r>
            <a:r>
              <a:rPr lang="en-US" sz="1800" dirty="0" err="1">
                <a:solidFill>
                  <a:schemeClr val="bg1"/>
                </a:solidFill>
              </a:rPr>
              <a:t>ya</a:t>
            </a:r>
            <a:r>
              <a:rPr lang="en-US" sz="1800" dirty="0">
                <a:solidFill>
                  <a:schemeClr val="bg1"/>
                </a:solidFill>
              </a:rPr>
              <a:t> </a:t>
            </a:r>
            <a:r>
              <a:rPr lang="en-US" sz="1800" dirty="0" err="1">
                <a:solidFill>
                  <a:schemeClr val="bg1"/>
                </a:solidFill>
              </a:rPr>
              <a:t>sean</a:t>
            </a:r>
            <a:r>
              <a:rPr lang="en-US" sz="1800" dirty="0">
                <a:solidFill>
                  <a:schemeClr val="bg1"/>
                </a:solidFill>
              </a:rPr>
              <a:t> </a:t>
            </a:r>
            <a:r>
              <a:rPr lang="en-US" sz="1800" dirty="0" err="1">
                <a:solidFill>
                  <a:schemeClr val="bg1"/>
                </a:solidFill>
              </a:rPr>
              <a:t>deudores</a:t>
            </a:r>
            <a:r>
              <a:rPr lang="en-US" sz="1800" dirty="0">
                <a:solidFill>
                  <a:schemeClr val="bg1"/>
                </a:solidFill>
              </a:rPr>
              <a:t> (</a:t>
            </a:r>
            <a:r>
              <a:rPr lang="en-US" sz="1800" dirty="0" err="1">
                <a:solidFill>
                  <a:schemeClr val="bg1"/>
                </a:solidFill>
              </a:rPr>
              <a:t>debe</a:t>
            </a:r>
            <a:r>
              <a:rPr lang="en-US" sz="1800" dirty="0">
                <a:solidFill>
                  <a:schemeClr val="bg1"/>
                </a:solidFill>
              </a:rPr>
              <a:t>) o </a:t>
            </a:r>
            <a:r>
              <a:rPr lang="en-US" sz="1800" dirty="0" err="1">
                <a:solidFill>
                  <a:schemeClr val="bg1"/>
                </a:solidFill>
              </a:rPr>
              <a:t>acreedores</a:t>
            </a:r>
            <a:r>
              <a:rPr lang="en-US" sz="1800" dirty="0">
                <a:solidFill>
                  <a:schemeClr val="bg1"/>
                </a:solidFill>
              </a:rPr>
              <a:t> (</a:t>
            </a:r>
            <a:r>
              <a:rPr lang="en-US" sz="1800" dirty="0" err="1">
                <a:solidFill>
                  <a:schemeClr val="bg1"/>
                </a:solidFill>
              </a:rPr>
              <a:t>haber</a:t>
            </a:r>
            <a:r>
              <a:rPr lang="en-US" sz="1800" dirty="0">
                <a:solidFill>
                  <a:schemeClr val="bg1"/>
                </a:solidFill>
              </a:rPr>
              <a:t>), y </a:t>
            </a:r>
            <a:r>
              <a:rPr lang="en-US" sz="1800" dirty="0" err="1">
                <a:solidFill>
                  <a:schemeClr val="bg1"/>
                </a:solidFill>
              </a:rPr>
              <a:t>como</a:t>
            </a:r>
            <a:r>
              <a:rPr lang="en-US" sz="1800" dirty="0">
                <a:solidFill>
                  <a:schemeClr val="bg1"/>
                </a:solidFill>
              </a:rPr>
              <a:t> </a:t>
            </a:r>
            <a:r>
              <a:rPr lang="en-US" sz="1800" dirty="0" err="1">
                <a:solidFill>
                  <a:schemeClr val="bg1"/>
                </a:solidFill>
              </a:rPr>
              <a:t>resultado</a:t>
            </a:r>
            <a:r>
              <a:rPr lang="en-US" sz="1800" dirty="0">
                <a:solidFill>
                  <a:schemeClr val="bg1"/>
                </a:solidFill>
              </a:rPr>
              <a:t> del </a:t>
            </a:r>
            <a:r>
              <a:rPr lang="en-US" sz="1800" dirty="0" err="1">
                <a:solidFill>
                  <a:schemeClr val="bg1"/>
                </a:solidFill>
              </a:rPr>
              <a:t>uso</a:t>
            </a:r>
            <a:r>
              <a:rPr lang="en-US" sz="1800" dirty="0">
                <a:solidFill>
                  <a:schemeClr val="bg1"/>
                </a:solidFill>
              </a:rPr>
              <a:t> del </a:t>
            </a:r>
            <a:r>
              <a:rPr lang="en-US" sz="1800" dirty="0" err="1">
                <a:solidFill>
                  <a:schemeClr val="bg1"/>
                </a:solidFill>
              </a:rPr>
              <a:t>concepto</a:t>
            </a:r>
            <a:r>
              <a:rPr lang="en-US" sz="1800" dirty="0">
                <a:solidFill>
                  <a:schemeClr val="bg1"/>
                </a:solidFill>
              </a:rPr>
              <a:t> de </a:t>
            </a:r>
            <a:r>
              <a:rPr lang="en-US" sz="1800" dirty="0" err="1">
                <a:solidFill>
                  <a:schemeClr val="bg1"/>
                </a:solidFill>
              </a:rPr>
              <a:t>partida</a:t>
            </a:r>
            <a:r>
              <a:rPr lang="en-US" sz="1800" dirty="0">
                <a:solidFill>
                  <a:schemeClr val="bg1"/>
                </a:solidFill>
              </a:rPr>
              <a:t> </a:t>
            </a:r>
            <a:r>
              <a:rPr lang="en-US" sz="1800" dirty="0" err="1">
                <a:solidFill>
                  <a:schemeClr val="bg1"/>
                </a:solidFill>
              </a:rPr>
              <a:t>doble</a:t>
            </a:r>
            <a:r>
              <a:rPr lang="en-US" sz="1800" dirty="0">
                <a:solidFill>
                  <a:schemeClr val="bg1"/>
                </a:solidFill>
              </a:rPr>
              <a:t> y de la </a:t>
            </a:r>
            <a:r>
              <a:rPr lang="en-US" sz="1800" dirty="0" err="1">
                <a:solidFill>
                  <a:schemeClr val="bg1"/>
                </a:solidFill>
              </a:rPr>
              <a:t>ecuación</a:t>
            </a:r>
            <a:r>
              <a:rPr lang="en-US" sz="1800" dirty="0">
                <a:solidFill>
                  <a:schemeClr val="bg1"/>
                </a:solidFill>
              </a:rPr>
              <a:t> patrimonial, </a:t>
            </a:r>
            <a:r>
              <a:rPr lang="en-US" sz="1800" dirty="0" err="1">
                <a:solidFill>
                  <a:schemeClr val="bg1"/>
                </a:solidFill>
              </a:rPr>
              <a:t>deben</a:t>
            </a:r>
            <a:r>
              <a:rPr lang="en-US" sz="1800" dirty="0">
                <a:solidFill>
                  <a:schemeClr val="bg1"/>
                </a:solidFill>
              </a:rPr>
              <a:t> </a:t>
            </a:r>
            <a:r>
              <a:rPr lang="en-US" sz="1800" dirty="0" err="1">
                <a:solidFill>
                  <a:schemeClr val="bg1"/>
                </a:solidFill>
              </a:rPr>
              <a:t>ser</a:t>
            </a:r>
            <a:r>
              <a:rPr lang="en-US" sz="1800" dirty="0">
                <a:solidFill>
                  <a:schemeClr val="bg1"/>
                </a:solidFill>
              </a:rPr>
              <a:t> </a:t>
            </a:r>
            <a:r>
              <a:rPr lang="en-US" sz="1800" dirty="0" err="1">
                <a:solidFill>
                  <a:schemeClr val="bg1"/>
                </a:solidFill>
              </a:rPr>
              <a:t>iguales</a:t>
            </a:r>
            <a:r>
              <a:rPr lang="en-US" dirty="0">
                <a:solidFill>
                  <a:schemeClr val="bg1"/>
                </a:solidFill>
              </a:rPr>
              <a:t>.</a:t>
            </a:r>
          </a:p>
          <a:p>
            <a:pPr algn="just">
              <a:defRPr/>
            </a:pPr>
            <a:endParaRPr lang="en-US" dirty="0">
              <a:solidFill>
                <a:schemeClr val="bg1"/>
              </a:solidFill>
            </a:endParaRPr>
          </a:p>
        </p:txBody>
      </p:sp>
      <p:sp>
        <p:nvSpPr>
          <p:cNvPr id="2" name="Rectangle 2">
            <a:extLst>
              <a:ext uri="{FF2B5EF4-FFF2-40B4-BE49-F238E27FC236}">
                <a16:creationId xmlns:a16="http://schemas.microsoft.com/office/drawing/2014/main" id="{B74AADB5-D682-4D79-9926-2B21AD89FBBF}"/>
              </a:ext>
            </a:extLst>
          </p:cNvPr>
          <p:cNvSpPr>
            <a:spLocks noGrp="1"/>
          </p:cNvSpPr>
          <p:nvPr>
            <p:ph type="title"/>
          </p:nvPr>
        </p:nvSpPr>
        <p:spPr>
          <a:xfrm>
            <a:off x="0" y="4763"/>
            <a:ext cx="8763000" cy="838200"/>
          </a:xfrm>
        </p:spPr>
        <p:txBody>
          <a:bodyPr/>
          <a:lstStyle/>
          <a:p>
            <a:pPr eaLnBrk="1" hangingPunct="1"/>
            <a:r>
              <a:rPr lang="es-ES_tradnl" altLang="es-CR" sz="2500"/>
              <a:t>Balance de comprobación</a:t>
            </a:r>
          </a:p>
        </p:txBody>
      </p:sp>
      <p:grpSp>
        <p:nvGrpSpPr>
          <p:cNvPr id="6150" name="35 Grupo">
            <a:extLst>
              <a:ext uri="{FF2B5EF4-FFF2-40B4-BE49-F238E27FC236}">
                <a16:creationId xmlns:a16="http://schemas.microsoft.com/office/drawing/2014/main" id="{0906680F-2433-4680-B8FE-8F42D9A3D075}"/>
              </a:ext>
            </a:extLst>
          </p:cNvPr>
          <p:cNvGrpSpPr>
            <a:grpSpLocks/>
          </p:cNvGrpSpPr>
          <p:nvPr/>
        </p:nvGrpSpPr>
        <p:grpSpPr bwMode="auto">
          <a:xfrm>
            <a:off x="357188" y="3071813"/>
            <a:ext cx="8572500" cy="2928937"/>
            <a:chOff x="357158" y="3071810"/>
            <a:chExt cx="8572560" cy="2928958"/>
          </a:xfrm>
        </p:grpSpPr>
        <p:sp>
          <p:nvSpPr>
            <p:cNvPr id="8" name="7 Documento">
              <a:extLst>
                <a:ext uri="{FF2B5EF4-FFF2-40B4-BE49-F238E27FC236}">
                  <a16:creationId xmlns:a16="http://schemas.microsoft.com/office/drawing/2014/main" id="{97D67990-8891-46F1-8ECA-D6D7E443D0E2}"/>
                </a:ext>
              </a:extLst>
            </p:cNvPr>
            <p:cNvSpPr/>
            <p:nvPr/>
          </p:nvSpPr>
          <p:spPr>
            <a:xfrm>
              <a:off x="357158" y="4286256"/>
              <a:ext cx="2214577" cy="171451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a typeface="ＭＳ Ｐゴシック" pitchFamily="34" charset="-128"/>
              </a:endParaRPr>
            </a:p>
            <a:p>
              <a:pPr algn="ctr">
                <a:defRPr/>
              </a:pPr>
              <a:r>
                <a:rPr lang="es-ES" sz="1400" b="1" dirty="0">
                  <a:solidFill>
                    <a:schemeClr val="tx1"/>
                  </a:solidFill>
                  <a:ea typeface="ＭＳ Ｐゴシック" pitchFamily="34" charset="-128"/>
                </a:rPr>
                <a:t>Balance de Comprobación</a:t>
              </a:r>
            </a:p>
            <a:p>
              <a:pPr algn="ctr">
                <a:defRPr/>
              </a:pPr>
              <a:r>
                <a:rPr lang="es-ES" sz="1400" b="1" dirty="0">
                  <a:solidFill>
                    <a:schemeClr val="tx1"/>
                  </a:solidFill>
                  <a:ea typeface="ＭＳ Ｐゴシック" pitchFamily="34" charset="-128"/>
                </a:rPr>
                <a:t>________xxx</a:t>
              </a:r>
            </a:p>
            <a:p>
              <a:pPr algn="ctr">
                <a:defRPr/>
              </a:pPr>
              <a:r>
                <a:rPr lang="es-ES" sz="1400" b="1" dirty="0">
                  <a:solidFill>
                    <a:schemeClr val="tx1"/>
                  </a:solidFill>
                  <a:ea typeface="ＭＳ Ｐゴシック" pitchFamily="34" charset="-128"/>
                </a:rPr>
                <a:t>________xxx</a:t>
              </a:r>
            </a:p>
            <a:p>
              <a:pPr algn="ctr">
                <a:defRPr/>
              </a:pPr>
              <a:r>
                <a:rPr lang="es-ES" sz="1400" b="1" dirty="0">
                  <a:solidFill>
                    <a:schemeClr val="tx1"/>
                  </a:solidFill>
                  <a:ea typeface="ＭＳ Ｐゴシック" pitchFamily="34" charset="-128"/>
                </a:rPr>
                <a:t>________xxx</a:t>
              </a:r>
            </a:p>
            <a:p>
              <a:pPr algn="ctr">
                <a:defRPr/>
              </a:pPr>
              <a:endParaRPr lang="es-ES" sz="1400" dirty="0">
                <a:solidFill>
                  <a:schemeClr val="tx1"/>
                </a:solidFill>
                <a:ea typeface="ＭＳ Ｐゴシック" pitchFamily="34" charset="-128"/>
              </a:endParaRPr>
            </a:p>
          </p:txBody>
        </p:sp>
        <p:grpSp>
          <p:nvGrpSpPr>
            <p:cNvPr id="63494" name="13 Grupo">
              <a:extLst>
                <a:ext uri="{FF2B5EF4-FFF2-40B4-BE49-F238E27FC236}">
                  <a16:creationId xmlns:a16="http://schemas.microsoft.com/office/drawing/2014/main" id="{B2BF248F-5EB6-458C-B9A5-6A92972F82E0}"/>
                </a:ext>
              </a:extLst>
            </p:cNvPr>
            <p:cNvGrpSpPr>
              <a:grpSpLocks/>
            </p:cNvGrpSpPr>
            <p:nvPr/>
          </p:nvGrpSpPr>
          <p:grpSpPr bwMode="auto">
            <a:xfrm>
              <a:off x="4572000" y="3071810"/>
              <a:ext cx="1857388" cy="1571636"/>
              <a:chOff x="3929058" y="3214686"/>
              <a:chExt cx="1857388" cy="1571636"/>
            </a:xfrm>
          </p:grpSpPr>
          <p:sp>
            <p:nvSpPr>
              <p:cNvPr id="10" name="9 Documento">
                <a:extLst>
                  <a:ext uri="{FF2B5EF4-FFF2-40B4-BE49-F238E27FC236}">
                    <a16:creationId xmlns:a16="http://schemas.microsoft.com/office/drawing/2014/main" id="{22866F54-28B1-4D29-994E-0DAFA1CDB63A}"/>
                  </a:ext>
                </a:extLst>
              </p:cNvPr>
              <p:cNvSpPr/>
              <p:nvPr/>
            </p:nvSpPr>
            <p:spPr>
              <a:xfrm>
                <a:off x="4214809" y="3214686"/>
                <a:ext cx="1571636" cy="100013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12" name="11 Documento">
                <a:extLst>
                  <a:ext uri="{FF2B5EF4-FFF2-40B4-BE49-F238E27FC236}">
                    <a16:creationId xmlns:a16="http://schemas.microsoft.com/office/drawing/2014/main" id="{CE7DABF0-5450-4E5E-8CA3-AB91DC921584}"/>
                  </a:ext>
                </a:extLst>
              </p:cNvPr>
              <p:cNvSpPr/>
              <p:nvPr/>
            </p:nvSpPr>
            <p:spPr>
              <a:xfrm>
                <a:off x="4071933" y="3428999"/>
                <a:ext cx="1571636" cy="928695"/>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13" name="12 Documento">
                <a:extLst>
                  <a:ext uri="{FF2B5EF4-FFF2-40B4-BE49-F238E27FC236}">
                    <a16:creationId xmlns:a16="http://schemas.microsoft.com/office/drawing/2014/main" id="{A54C71D7-7675-4BBC-AA27-299B71ADFD83}"/>
                  </a:ext>
                </a:extLst>
              </p:cNvPr>
              <p:cNvSpPr/>
              <p:nvPr/>
            </p:nvSpPr>
            <p:spPr>
              <a:xfrm>
                <a:off x="3929057" y="3571875"/>
                <a:ext cx="1571636" cy="1214447"/>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400" b="1" dirty="0">
                    <a:solidFill>
                      <a:schemeClr val="tx1"/>
                    </a:solidFill>
                  </a:rPr>
                  <a:t>Cuenta 101</a:t>
                </a:r>
              </a:p>
              <a:p>
                <a:pPr>
                  <a:defRPr/>
                </a:pPr>
                <a:endParaRPr lang="es-ES" sz="1400" b="1" dirty="0">
                  <a:solidFill>
                    <a:schemeClr val="tx1"/>
                  </a:solidFill>
                </a:endParaRPr>
              </a:p>
              <a:p>
                <a:pPr>
                  <a:defRPr/>
                </a:pPr>
                <a:r>
                  <a:rPr lang="es-ES" sz="1400" b="1" dirty="0">
                    <a:solidFill>
                      <a:schemeClr val="tx1"/>
                    </a:solidFill>
                  </a:rPr>
                  <a:t>Saldo XXX</a:t>
                </a:r>
              </a:p>
            </p:txBody>
          </p:sp>
        </p:grpSp>
        <p:sp>
          <p:nvSpPr>
            <p:cNvPr id="15" name="14 Rectángulo">
              <a:extLst>
                <a:ext uri="{FF2B5EF4-FFF2-40B4-BE49-F238E27FC236}">
                  <a16:creationId xmlns:a16="http://schemas.microsoft.com/office/drawing/2014/main" id="{B57E47C6-8A7F-478E-9FC9-C85D543058C6}"/>
                </a:ext>
              </a:extLst>
            </p:cNvPr>
            <p:cNvSpPr/>
            <p:nvPr/>
          </p:nvSpPr>
          <p:spPr>
            <a:xfrm>
              <a:off x="7072330" y="3571876"/>
              <a:ext cx="1857388" cy="500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dirty="0">
                  <a:solidFill>
                    <a:schemeClr val="tx1"/>
                  </a:solidFill>
                </a:rPr>
                <a:t>Patrimonio</a:t>
              </a:r>
            </a:p>
          </p:txBody>
        </p:sp>
        <p:sp>
          <p:nvSpPr>
            <p:cNvPr id="16" name="15 Rectángulo">
              <a:extLst>
                <a:ext uri="{FF2B5EF4-FFF2-40B4-BE49-F238E27FC236}">
                  <a16:creationId xmlns:a16="http://schemas.microsoft.com/office/drawing/2014/main" id="{9CCE1EE7-0D3D-4778-A60A-BC4C974DDCE0}"/>
                </a:ext>
              </a:extLst>
            </p:cNvPr>
            <p:cNvSpPr/>
            <p:nvPr/>
          </p:nvSpPr>
          <p:spPr>
            <a:xfrm>
              <a:off x="7072330" y="4286256"/>
              <a:ext cx="1857388" cy="500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dirty="0">
                  <a:solidFill>
                    <a:schemeClr val="tx1"/>
                  </a:solidFill>
                </a:rPr>
                <a:t>Pasivos</a:t>
              </a:r>
            </a:p>
          </p:txBody>
        </p:sp>
        <p:sp>
          <p:nvSpPr>
            <p:cNvPr id="17" name="16 Rectángulo">
              <a:extLst>
                <a:ext uri="{FF2B5EF4-FFF2-40B4-BE49-F238E27FC236}">
                  <a16:creationId xmlns:a16="http://schemas.microsoft.com/office/drawing/2014/main" id="{B3B08339-3EFB-454D-810C-7618C34E18D0}"/>
                </a:ext>
              </a:extLst>
            </p:cNvPr>
            <p:cNvSpPr/>
            <p:nvPr/>
          </p:nvSpPr>
          <p:spPr>
            <a:xfrm>
              <a:off x="7072330" y="5000636"/>
              <a:ext cx="1857388" cy="500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dirty="0">
                  <a:solidFill>
                    <a:schemeClr val="tx1"/>
                  </a:solidFill>
                </a:rPr>
                <a:t>Activos</a:t>
              </a:r>
            </a:p>
          </p:txBody>
        </p:sp>
        <p:grpSp>
          <p:nvGrpSpPr>
            <p:cNvPr id="63498" name="34 Grupo">
              <a:extLst>
                <a:ext uri="{FF2B5EF4-FFF2-40B4-BE49-F238E27FC236}">
                  <a16:creationId xmlns:a16="http://schemas.microsoft.com/office/drawing/2014/main" id="{FF5A4B2C-69A5-497F-9CB0-404B264E7B79}"/>
                </a:ext>
              </a:extLst>
            </p:cNvPr>
            <p:cNvGrpSpPr>
              <a:grpSpLocks/>
            </p:cNvGrpSpPr>
            <p:nvPr/>
          </p:nvGrpSpPr>
          <p:grpSpPr bwMode="auto">
            <a:xfrm>
              <a:off x="2214546" y="3143248"/>
              <a:ext cx="2643206" cy="2224102"/>
              <a:chOff x="2214546" y="3143248"/>
              <a:chExt cx="2643206" cy="2224102"/>
            </a:xfrm>
          </p:grpSpPr>
          <p:cxnSp>
            <p:nvCxnSpPr>
              <p:cNvPr id="27" name="26 Conector recto de flecha">
                <a:extLst>
                  <a:ext uri="{FF2B5EF4-FFF2-40B4-BE49-F238E27FC236}">
                    <a16:creationId xmlns:a16="http://schemas.microsoft.com/office/drawing/2014/main" id="{5FC4FECC-5639-4910-8163-F58CE5EAB60A}"/>
                  </a:ext>
                </a:extLst>
              </p:cNvPr>
              <p:cNvCxnSpPr/>
              <p:nvPr/>
            </p:nvCxnSpPr>
            <p:spPr>
              <a:xfrm flipV="1">
                <a:off x="2214546" y="3143248"/>
                <a:ext cx="2643205" cy="1928827"/>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28" name="27 Conector recto de flecha">
                <a:extLst>
                  <a:ext uri="{FF2B5EF4-FFF2-40B4-BE49-F238E27FC236}">
                    <a16:creationId xmlns:a16="http://schemas.microsoft.com/office/drawing/2014/main" id="{93F3FDD2-26BC-42FD-98FC-D048E3B20166}"/>
                  </a:ext>
                </a:extLst>
              </p:cNvPr>
              <p:cNvCxnSpPr/>
              <p:nvPr/>
            </p:nvCxnSpPr>
            <p:spPr>
              <a:xfrm flipV="1">
                <a:off x="2214546" y="3643315"/>
                <a:ext cx="2357453" cy="1643074"/>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31" name="30 Conector recto de flecha">
                <a:extLst>
                  <a:ext uri="{FF2B5EF4-FFF2-40B4-BE49-F238E27FC236}">
                    <a16:creationId xmlns:a16="http://schemas.microsoft.com/office/drawing/2014/main" id="{506D7CB8-860F-4047-854A-F4895A88A911}"/>
                  </a:ext>
                </a:extLst>
              </p:cNvPr>
              <p:cNvCxnSpPr/>
              <p:nvPr/>
            </p:nvCxnSpPr>
            <p:spPr>
              <a:xfrm flipV="1">
                <a:off x="2357422" y="4071943"/>
                <a:ext cx="2143140" cy="1295409"/>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grpSp>
      </p:gr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a:extLst>
              <a:ext uri="{FF2B5EF4-FFF2-40B4-BE49-F238E27FC236}">
                <a16:creationId xmlns:a16="http://schemas.microsoft.com/office/drawing/2014/main" id="{A0436154-8271-42AE-9A5D-C7595CC88D1D}"/>
              </a:ext>
            </a:extLst>
          </p:cNvPr>
          <p:cNvSpPr/>
          <p:nvPr/>
        </p:nvSpPr>
        <p:spPr bwMode="auto">
          <a:xfrm>
            <a:off x="304800" y="1771662"/>
            <a:ext cx="8286750" cy="371475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S"/>
          </a:p>
        </p:txBody>
      </p:sp>
      <p:grpSp>
        <p:nvGrpSpPr>
          <p:cNvPr id="65541" name="Grupo 13">
            <a:extLst>
              <a:ext uri="{FF2B5EF4-FFF2-40B4-BE49-F238E27FC236}">
                <a16:creationId xmlns:a16="http://schemas.microsoft.com/office/drawing/2014/main" id="{00EFE73D-3B9B-4D9C-951F-A56ADDD0DBC3}"/>
              </a:ext>
            </a:extLst>
          </p:cNvPr>
          <p:cNvGrpSpPr>
            <a:grpSpLocks/>
          </p:cNvGrpSpPr>
          <p:nvPr/>
        </p:nvGrpSpPr>
        <p:grpSpPr bwMode="auto">
          <a:xfrm>
            <a:off x="467544" y="2564904"/>
            <a:ext cx="7688263" cy="2468563"/>
            <a:chOff x="383431" y="2793855"/>
            <a:chExt cx="7689006" cy="2469154"/>
          </a:xfrm>
        </p:grpSpPr>
        <p:grpSp>
          <p:nvGrpSpPr>
            <p:cNvPr id="65543" name="Grupo 10">
              <a:extLst>
                <a:ext uri="{FF2B5EF4-FFF2-40B4-BE49-F238E27FC236}">
                  <a16:creationId xmlns:a16="http://schemas.microsoft.com/office/drawing/2014/main" id="{6E8FE092-7575-4F15-A8E0-384BF97CF2BB}"/>
                </a:ext>
              </a:extLst>
            </p:cNvPr>
            <p:cNvGrpSpPr>
              <a:grpSpLocks/>
            </p:cNvGrpSpPr>
            <p:nvPr/>
          </p:nvGrpSpPr>
          <p:grpSpPr bwMode="auto">
            <a:xfrm>
              <a:off x="642924" y="4143375"/>
              <a:ext cx="7429513" cy="1119634"/>
              <a:chOff x="642924" y="4143375"/>
              <a:chExt cx="7429513" cy="1119634"/>
            </a:xfrm>
          </p:grpSpPr>
          <p:sp>
            <p:nvSpPr>
              <p:cNvPr id="2" name="1 Rectángulo redondeado">
                <a:extLst>
                  <a:ext uri="{FF2B5EF4-FFF2-40B4-BE49-F238E27FC236}">
                    <a16:creationId xmlns:a16="http://schemas.microsoft.com/office/drawing/2014/main" id="{118B1BFE-E406-4891-BFF4-6D353D1B637C}"/>
                  </a:ext>
                </a:extLst>
              </p:cNvPr>
              <p:cNvSpPr/>
              <p:nvPr/>
            </p:nvSpPr>
            <p:spPr bwMode="auto">
              <a:xfrm>
                <a:off x="642924" y="4191447"/>
                <a:ext cx="2500312" cy="1071562"/>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ES" sz="1800" b="1" dirty="0"/>
                  <a:t>INVERSIONES</a:t>
                </a:r>
              </a:p>
            </p:txBody>
          </p:sp>
          <p:sp>
            <p:nvSpPr>
              <p:cNvPr id="4" name="3 Rectángulo redondeado">
                <a:extLst>
                  <a:ext uri="{FF2B5EF4-FFF2-40B4-BE49-F238E27FC236}">
                    <a16:creationId xmlns:a16="http://schemas.microsoft.com/office/drawing/2014/main" id="{392D4BD6-550B-45CD-8F73-9FDBF52FE1B5}"/>
                  </a:ext>
                </a:extLst>
              </p:cNvPr>
              <p:cNvSpPr/>
              <p:nvPr/>
            </p:nvSpPr>
            <p:spPr bwMode="auto">
              <a:xfrm>
                <a:off x="3357563" y="4143375"/>
                <a:ext cx="1500186" cy="1119634"/>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ES" sz="5400" b="1" dirty="0"/>
                  <a:t>=</a:t>
                </a:r>
              </a:p>
            </p:txBody>
          </p:sp>
          <p:sp>
            <p:nvSpPr>
              <p:cNvPr id="5" name="4 Rectángulo redondeado">
                <a:extLst>
                  <a:ext uri="{FF2B5EF4-FFF2-40B4-BE49-F238E27FC236}">
                    <a16:creationId xmlns:a16="http://schemas.microsoft.com/office/drawing/2014/main" id="{8CA6150E-DF13-43E5-8D10-4E1C325C19F2}"/>
                  </a:ext>
                </a:extLst>
              </p:cNvPr>
              <p:cNvSpPr/>
              <p:nvPr/>
            </p:nvSpPr>
            <p:spPr bwMode="auto">
              <a:xfrm>
                <a:off x="5072063" y="4143375"/>
                <a:ext cx="3000374" cy="1119634"/>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ES" sz="1800" b="1" dirty="0"/>
                  <a:t>FINANCIAMIENTO</a:t>
                </a:r>
              </a:p>
            </p:txBody>
          </p:sp>
        </p:grpSp>
        <p:sp>
          <p:nvSpPr>
            <p:cNvPr id="65544" name="9 CuadroTexto">
              <a:extLst>
                <a:ext uri="{FF2B5EF4-FFF2-40B4-BE49-F238E27FC236}">
                  <a16:creationId xmlns:a16="http://schemas.microsoft.com/office/drawing/2014/main" id="{FE373C9E-C993-4EC0-88B8-B102DA5EFCAF}"/>
                </a:ext>
              </a:extLst>
            </p:cNvPr>
            <p:cNvSpPr txBox="1">
              <a:spLocks noChangeArrowheads="1"/>
            </p:cNvSpPr>
            <p:nvPr/>
          </p:nvSpPr>
          <p:spPr bwMode="auto">
            <a:xfrm>
              <a:off x="383431" y="2793855"/>
              <a:ext cx="75009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eaLnBrk="1" hangingPunct="1">
                <a:spcBef>
                  <a:spcPct val="0"/>
                </a:spcBef>
              </a:pPr>
              <a:r>
                <a:rPr lang="es-ES" altLang="es-CR" sz="1800" b="1">
                  <a:latin typeface="Arial" panose="020B0604020202020204" pitchFamily="34" charset="0"/>
                  <a:ea typeface="ＭＳ Ｐゴシック" panose="020B0600070205080204" pitchFamily="34" charset="-128"/>
                  <a:cs typeface="Arial" panose="020B0604020202020204" pitchFamily="34" charset="0"/>
                </a:rPr>
                <a:t>Compañía XYX, S.A.</a:t>
              </a:r>
            </a:p>
            <a:p>
              <a:pPr algn="ctr" eaLnBrk="1" hangingPunct="1">
                <a:spcBef>
                  <a:spcPct val="0"/>
                </a:spcBef>
              </a:pPr>
              <a:r>
                <a:rPr lang="es-ES" altLang="es-CR" sz="1800" b="1">
                  <a:latin typeface="Arial" panose="020B0604020202020204" pitchFamily="34" charset="0"/>
                  <a:ea typeface="ＭＳ Ｐゴシック" panose="020B0600070205080204" pitchFamily="34" charset="-128"/>
                  <a:cs typeface="Arial" panose="020B0604020202020204" pitchFamily="34" charset="0"/>
                </a:rPr>
                <a:t>Estado de situación financiera</a:t>
              </a:r>
            </a:p>
            <a:p>
              <a:pPr algn="ctr" eaLnBrk="1" hangingPunct="1">
                <a:spcBef>
                  <a:spcPct val="0"/>
                </a:spcBef>
              </a:pPr>
              <a:r>
                <a:rPr lang="es-ES" altLang="es-CR" sz="1800" b="1">
                  <a:latin typeface="Arial" panose="020B0604020202020204" pitchFamily="34" charset="0"/>
                  <a:ea typeface="ＭＳ Ｐゴシック" panose="020B0600070205080204" pitchFamily="34" charset="-128"/>
                  <a:cs typeface="Arial" panose="020B0604020202020204" pitchFamily="34" charset="0"/>
                </a:rPr>
                <a:t>Al 31 de diciembre de 1999X</a:t>
              </a:r>
            </a:p>
          </p:txBody>
        </p:sp>
      </p:grpSp>
      <p:sp>
        <p:nvSpPr>
          <p:cNvPr id="17" name="Rectangle 2">
            <a:extLst>
              <a:ext uri="{FF2B5EF4-FFF2-40B4-BE49-F238E27FC236}">
                <a16:creationId xmlns:a16="http://schemas.microsoft.com/office/drawing/2014/main" id="{03A2909D-7609-4277-9B6D-A0647A4DA3A3}"/>
              </a:ext>
            </a:extLst>
          </p:cNvPr>
          <p:cNvSpPr txBox="1">
            <a:spLocks/>
          </p:cNvSpPr>
          <p:nvPr/>
        </p:nvSpPr>
        <p:spPr>
          <a:xfrm>
            <a:off x="304800" y="457200"/>
            <a:ext cx="8763000" cy="838200"/>
          </a:xfrm>
          <a:prstGeom prst="rect">
            <a:avLst/>
          </a:prstGeom>
        </p:spPr>
        <p:txBody>
          <a:bodyPr/>
          <a:lstStyle>
            <a:lvl1pPr algn="l" rtl="0" eaLnBrk="0" fontAlgn="base" hangingPunct="0">
              <a:spcBef>
                <a:spcPct val="0"/>
              </a:spcBef>
              <a:spcAft>
                <a:spcPct val="0"/>
              </a:spcAft>
              <a:defRPr sz="3000" b="1">
                <a:solidFill>
                  <a:srgbClr val="0074BD"/>
                </a:solidFill>
                <a:latin typeface="+mj-lt"/>
                <a:ea typeface="+mj-ea"/>
                <a:cs typeface="+mj-cs"/>
              </a:defRPr>
            </a:lvl1pPr>
            <a:lvl2pPr algn="l" rtl="0" eaLnBrk="0" fontAlgn="base" hangingPunct="0">
              <a:spcBef>
                <a:spcPct val="0"/>
              </a:spcBef>
              <a:spcAft>
                <a:spcPct val="0"/>
              </a:spcAft>
              <a:defRPr sz="3000" b="1">
                <a:solidFill>
                  <a:srgbClr val="0074BD"/>
                </a:solidFill>
                <a:latin typeface="Lucida Sans" charset="0"/>
                <a:ea typeface="Osaka" charset="-128"/>
              </a:defRPr>
            </a:lvl2pPr>
            <a:lvl3pPr algn="l" rtl="0" eaLnBrk="0" fontAlgn="base" hangingPunct="0">
              <a:spcBef>
                <a:spcPct val="0"/>
              </a:spcBef>
              <a:spcAft>
                <a:spcPct val="0"/>
              </a:spcAft>
              <a:defRPr sz="3000" b="1">
                <a:solidFill>
                  <a:srgbClr val="0074BD"/>
                </a:solidFill>
                <a:latin typeface="Lucida Sans" charset="0"/>
                <a:ea typeface="Osaka" charset="-128"/>
              </a:defRPr>
            </a:lvl3pPr>
            <a:lvl4pPr algn="l" rtl="0" eaLnBrk="0" fontAlgn="base" hangingPunct="0">
              <a:spcBef>
                <a:spcPct val="0"/>
              </a:spcBef>
              <a:spcAft>
                <a:spcPct val="0"/>
              </a:spcAft>
              <a:defRPr sz="3000" b="1">
                <a:solidFill>
                  <a:srgbClr val="0074BD"/>
                </a:solidFill>
                <a:latin typeface="Lucida Sans" charset="0"/>
                <a:ea typeface="Osaka" charset="-128"/>
              </a:defRPr>
            </a:lvl4pPr>
            <a:lvl5pPr algn="l" rtl="0" eaLnBrk="0" fontAlgn="base" hangingPunct="0">
              <a:spcBef>
                <a:spcPct val="0"/>
              </a:spcBef>
              <a:spcAft>
                <a:spcPct val="0"/>
              </a:spcAft>
              <a:defRPr sz="3000" b="1">
                <a:solidFill>
                  <a:srgbClr val="0074BD"/>
                </a:solidFill>
                <a:latin typeface="Lucida Sans" charset="0"/>
                <a:ea typeface="Osaka" charset="-128"/>
              </a:defRPr>
            </a:lvl5pPr>
            <a:lvl6pPr marL="457200" algn="l" rtl="0" fontAlgn="base">
              <a:spcBef>
                <a:spcPct val="0"/>
              </a:spcBef>
              <a:spcAft>
                <a:spcPct val="0"/>
              </a:spcAft>
              <a:defRPr sz="3000" b="1">
                <a:solidFill>
                  <a:srgbClr val="0074BD"/>
                </a:solidFill>
                <a:latin typeface="Lucida Sans" charset="0"/>
                <a:ea typeface="Osaka" charset="-128"/>
              </a:defRPr>
            </a:lvl6pPr>
            <a:lvl7pPr marL="914400" algn="l" rtl="0" fontAlgn="base">
              <a:spcBef>
                <a:spcPct val="0"/>
              </a:spcBef>
              <a:spcAft>
                <a:spcPct val="0"/>
              </a:spcAft>
              <a:defRPr sz="3000" b="1">
                <a:solidFill>
                  <a:srgbClr val="0074BD"/>
                </a:solidFill>
                <a:latin typeface="Lucida Sans" charset="0"/>
                <a:ea typeface="Osaka" charset="-128"/>
              </a:defRPr>
            </a:lvl7pPr>
            <a:lvl8pPr marL="1371600" algn="l" rtl="0" fontAlgn="base">
              <a:spcBef>
                <a:spcPct val="0"/>
              </a:spcBef>
              <a:spcAft>
                <a:spcPct val="0"/>
              </a:spcAft>
              <a:defRPr sz="3000" b="1">
                <a:solidFill>
                  <a:srgbClr val="0074BD"/>
                </a:solidFill>
                <a:latin typeface="Lucida Sans" charset="0"/>
                <a:ea typeface="Osaka" charset="-128"/>
              </a:defRPr>
            </a:lvl8pPr>
            <a:lvl9pPr marL="1828800" algn="l" rtl="0" fontAlgn="base">
              <a:spcBef>
                <a:spcPct val="0"/>
              </a:spcBef>
              <a:spcAft>
                <a:spcPct val="0"/>
              </a:spcAft>
              <a:defRPr sz="3000" b="1">
                <a:solidFill>
                  <a:srgbClr val="0074BD"/>
                </a:solidFill>
                <a:latin typeface="Lucida Sans" charset="0"/>
                <a:ea typeface="Osaka" charset="-128"/>
              </a:defRPr>
            </a:lvl9pPr>
          </a:lstStyle>
          <a:p>
            <a:pPr>
              <a:defRPr/>
            </a:pPr>
            <a:r>
              <a:rPr lang="es-ES_tradnl" altLang="es-CR" sz="2500" kern="0" dirty="0"/>
              <a:t>Ilustración simplificada del </a:t>
            </a:r>
          </a:p>
          <a:p>
            <a:pPr>
              <a:defRPr/>
            </a:pPr>
            <a:r>
              <a:rPr lang="es-ES_tradnl" altLang="es-CR" sz="2500" kern="0" dirty="0"/>
              <a:t>Estado de Situación Financiero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a:extLst>
              <a:ext uri="{FF2B5EF4-FFF2-40B4-BE49-F238E27FC236}">
                <a16:creationId xmlns:a16="http://schemas.microsoft.com/office/drawing/2014/main" id="{997F28DB-B656-4F50-8E0C-564D2A353EA1}"/>
              </a:ext>
            </a:extLst>
          </p:cNvPr>
          <p:cNvSpPr txBox="1">
            <a:spLocks/>
          </p:cNvSpPr>
          <p:nvPr/>
        </p:nvSpPr>
        <p:spPr>
          <a:xfrm>
            <a:off x="-36513" y="107950"/>
            <a:ext cx="9180513" cy="838200"/>
          </a:xfrm>
          <a:prstGeom prst="rect">
            <a:avLst/>
          </a:prstGeom>
        </p:spPr>
        <p:txBody>
          <a:bodyPr/>
          <a:lstStyle>
            <a:lvl1pPr algn="l" rtl="0" eaLnBrk="0" fontAlgn="base" hangingPunct="0">
              <a:spcBef>
                <a:spcPct val="0"/>
              </a:spcBef>
              <a:spcAft>
                <a:spcPct val="0"/>
              </a:spcAft>
              <a:defRPr sz="3000" b="1">
                <a:solidFill>
                  <a:srgbClr val="0074BD"/>
                </a:solidFill>
                <a:latin typeface="+mj-lt"/>
                <a:ea typeface="+mj-ea"/>
                <a:cs typeface="+mj-cs"/>
              </a:defRPr>
            </a:lvl1pPr>
            <a:lvl2pPr algn="l" rtl="0" eaLnBrk="0" fontAlgn="base" hangingPunct="0">
              <a:spcBef>
                <a:spcPct val="0"/>
              </a:spcBef>
              <a:spcAft>
                <a:spcPct val="0"/>
              </a:spcAft>
              <a:defRPr sz="3000" b="1">
                <a:solidFill>
                  <a:srgbClr val="0074BD"/>
                </a:solidFill>
                <a:latin typeface="Lucida Sans" charset="0"/>
                <a:ea typeface="Osaka" charset="-128"/>
              </a:defRPr>
            </a:lvl2pPr>
            <a:lvl3pPr algn="l" rtl="0" eaLnBrk="0" fontAlgn="base" hangingPunct="0">
              <a:spcBef>
                <a:spcPct val="0"/>
              </a:spcBef>
              <a:spcAft>
                <a:spcPct val="0"/>
              </a:spcAft>
              <a:defRPr sz="3000" b="1">
                <a:solidFill>
                  <a:srgbClr val="0074BD"/>
                </a:solidFill>
                <a:latin typeface="Lucida Sans" charset="0"/>
                <a:ea typeface="Osaka" charset="-128"/>
              </a:defRPr>
            </a:lvl3pPr>
            <a:lvl4pPr algn="l" rtl="0" eaLnBrk="0" fontAlgn="base" hangingPunct="0">
              <a:spcBef>
                <a:spcPct val="0"/>
              </a:spcBef>
              <a:spcAft>
                <a:spcPct val="0"/>
              </a:spcAft>
              <a:defRPr sz="3000" b="1">
                <a:solidFill>
                  <a:srgbClr val="0074BD"/>
                </a:solidFill>
                <a:latin typeface="Lucida Sans" charset="0"/>
                <a:ea typeface="Osaka" charset="-128"/>
              </a:defRPr>
            </a:lvl4pPr>
            <a:lvl5pPr algn="l" rtl="0" eaLnBrk="0" fontAlgn="base" hangingPunct="0">
              <a:spcBef>
                <a:spcPct val="0"/>
              </a:spcBef>
              <a:spcAft>
                <a:spcPct val="0"/>
              </a:spcAft>
              <a:defRPr sz="3000" b="1">
                <a:solidFill>
                  <a:srgbClr val="0074BD"/>
                </a:solidFill>
                <a:latin typeface="Lucida Sans" charset="0"/>
                <a:ea typeface="Osaka" charset="-128"/>
              </a:defRPr>
            </a:lvl5pPr>
            <a:lvl6pPr marL="457200" algn="l" rtl="0" fontAlgn="base">
              <a:spcBef>
                <a:spcPct val="0"/>
              </a:spcBef>
              <a:spcAft>
                <a:spcPct val="0"/>
              </a:spcAft>
              <a:defRPr sz="3000" b="1">
                <a:solidFill>
                  <a:srgbClr val="0074BD"/>
                </a:solidFill>
                <a:latin typeface="Lucida Sans" charset="0"/>
                <a:ea typeface="Osaka" charset="-128"/>
              </a:defRPr>
            </a:lvl6pPr>
            <a:lvl7pPr marL="914400" algn="l" rtl="0" fontAlgn="base">
              <a:spcBef>
                <a:spcPct val="0"/>
              </a:spcBef>
              <a:spcAft>
                <a:spcPct val="0"/>
              </a:spcAft>
              <a:defRPr sz="3000" b="1">
                <a:solidFill>
                  <a:srgbClr val="0074BD"/>
                </a:solidFill>
                <a:latin typeface="Lucida Sans" charset="0"/>
                <a:ea typeface="Osaka" charset="-128"/>
              </a:defRPr>
            </a:lvl7pPr>
            <a:lvl8pPr marL="1371600" algn="l" rtl="0" fontAlgn="base">
              <a:spcBef>
                <a:spcPct val="0"/>
              </a:spcBef>
              <a:spcAft>
                <a:spcPct val="0"/>
              </a:spcAft>
              <a:defRPr sz="3000" b="1">
                <a:solidFill>
                  <a:srgbClr val="0074BD"/>
                </a:solidFill>
                <a:latin typeface="Lucida Sans" charset="0"/>
                <a:ea typeface="Osaka" charset="-128"/>
              </a:defRPr>
            </a:lvl8pPr>
            <a:lvl9pPr marL="1828800" algn="l" rtl="0" fontAlgn="base">
              <a:spcBef>
                <a:spcPct val="0"/>
              </a:spcBef>
              <a:spcAft>
                <a:spcPct val="0"/>
              </a:spcAft>
              <a:defRPr sz="3000" b="1">
                <a:solidFill>
                  <a:srgbClr val="0074BD"/>
                </a:solidFill>
                <a:latin typeface="Lucida Sans" charset="0"/>
                <a:ea typeface="Osaka" charset="-128"/>
              </a:defRPr>
            </a:lvl9pPr>
          </a:lstStyle>
          <a:p>
            <a:pPr>
              <a:defRPr/>
            </a:pPr>
            <a:r>
              <a:rPr lang="es-ES_tradnl" altLang="es-CR" sz="2500" kern="0" dirty="0"/>
              <a:t>Ilustración simplificada del </a:t>
            </a:r>
          </a:p>
          <a:p>
            <a:pPr>
              <a:defRPr/>
            </a:pPr>
            <a:r>
              <a:rPr lang="es-ES_tradnl" altLang="es-CR" sz="2500" kern="0" dirty="0"/>
              <a:t>Estado de </a:t>
            </a:r>
            <a:r>
              <a:rPr lang="es-ES_tradnl" altLang="es-CR" sz="2500" kern="0" dirty="0" err="1"/>
              <a:t>Resultadoso</a:t>
            </a:r>
            <a:endParaRPr lang="es-ES_tradnl" altLang="es-CR" sz="2500" kern="0" dirty="0"/>
          </a:p>
        </p:txBody>
      </p:sp>
      <p:sp>
        <p:nvSpPr>
          <p:cNvPr id="3" name="Rectángulo redondeado 2">
            <a:extLst>
              <a:ext uri="{FF2B5EF4-FFF2-40B4-BE49-F238E27FC236}">
                <a16:creationId xmlns:a16="http://schemas.microsoft.com/office/drawing/2014/main" id="{CA9D9C3C-265D-4789-A4F8-648D7F5D39AC}"/>
              </a:ext>
            </a:extLst>
          </p:cNvPr>
          <p:cNvSpPr/>
          <p:nvPr/>
        </p:nvSpPr>
        <p:spPr bwMode="auto">
          <a:xfrm>
            <a:off x="1691680" y="1268760"/>
            <a:ext cx="5976664" cy="4608512"/>
          </a:xfrm>
          <a:prstGeom prst="roundRect">
            <a:avLst/>
          </a:prstGeom>
          <a:solidFill>
            <a:schemeClr val="accent1">
              <a:lumMod val="75000"/>
            </a:schemeClr>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defRPr/>
            </a:pPr>
            <a:r>
              <a:rPr lang="es-CR" sz="2000" b="1" dirty="0">
                <a:solidFill>
                  <a:schemeClr val="bg1"/>
                </a:solidFill>
                <a:latin typeface="Times" charset="0"/>
              </a:rPr>
              <a:t>Compañía XYX, S.A.</a:t>
            </a:r>
          </a:p>
          <a:p>
            <a:pPr algn="ctr">
              <a:defRPr/>
            </a:pPr>
            <a:r>
              <a:rPr lang="es-CR" sz="2000" b="1" dirty="0">
                <a:solidFill>
                  <a:schemeClr val="bg1"/>
                </a:solidFill>
                <a:latin typeface="Times" charset="0"/>
              </a:rPr>
              <a:t>Estado de Resultados</a:t>
            </a:r>
          </a:p>
          <a:p>
            <a:pPr algn="ctr">
              <a:defRPr/>
            </a:pPr>
            <a:r>
              <a:rPr lang="es-CR" sz="2000" b="1" dirty="0">
                <a:solidFill>
                  <a:schemeClr val="bg1"/>
                </a:solidFill>
                <a:latin typeface="Times" charset="0"/>
              </a:rPr>
              <a:t>Por el periodo terminado </a:t>
            </a:r>
          </a:p>
          <a:p>
            <a:pPr algn="ctr">
              <a:defRPr/>
            </a:pPr>
            <a:r>
              <a:rPr lang="es-CR" sz="2000" b="1" dirty="0">
                <a:solidFill>
                  <a:schemeClr val="bg1"/>
                </a:solidFill>
                <a:latin typeface="Times" charset="0"/>
              </a:rPr>
              <a:t>al 31 de diciembre de 199X</a:t>
            </a:r>
          </a:p>
          <a:p>
            <a:pPr algn="ctr">
              <a:defRPr/>
            </a:pPr>
            <a:endParaRPr lang="es-CR" sz="2000" dirty="0">
              <a:solidFill>
                <a:schemeClr val="bg1"/>
              </a:solidFill>
              <a:latin typeface="Times" charset="0"/>
            </a:endParaRPr>
          </a:p>
          <a:p>
            <a:pPr algn="ctr">
              <a:defRPr/>
            </a:pPr>
            <a:endParaRPr lang="es-CR" sz="2000" dirty="0">
              <a:solidFill>
                <a:schemeClr val="bg1"/>
              </a:solidFill>
              <a:latin typeface="Times" charset="0"/>
            </a:endParaRPr>
          </a:p>
          <a:p>
            <a:pPr algn="ctr">
              <a:defRPr/>
            </a:pPr>
            <a:endParaRPr lang="es-CR" sz="2000" dirty="0">
              <a:solidFill>
                <a:schemeClr val="bg1"/>
              </a:solidFill>
              <a:latin typeface="Times" charset="0"/>
            </a:endParaRPr>
          </a:p>
          <a:p>
            <a:pPr algn="ctr">
              <a:defRPr/>
            </a:pPr>
            <a:r>
              <a:rPr lang="es-CR" sz="2000" dirty="0">
                <a:solidFill>
                  <a:schemeClr val="bg1"/>
                </a:solidFill>
                <a:latin typeface="Times" charset="0"/>
              </a:rPr>
              <a:t>INGRESOS (BENEFICIOS)</a:t>
            </a:r>
          </a:p>
          <a:p>
            <a:pPr algn="ctr">
              <a:defRPr/>
            </a:pPr>
            <a:r>
              <a:rPr lang="es-CR" sz="2000" dirty="0">
                <a:solidFill>
                  <a:schemeClr val="bg1"/>
                </a:solidFill>
                <a:latin typeface="Times" charset="0"/>
              </a:rPr>
              <a:t>-</a:t>
            </a:r>
          </a:p>
          <a:p>
            <a:pPr algn="ctr">
              <a:defRPr/>
            </a:pPr>
            <a:r>
              <a:rPr lang="es-CR" sz="2000" dirty="0">
                <a:solidFill>
                  <a:schemeClr val="bg1"/>
                </a:solidFill>
                <a:latin typeface="Times" charset="0"/>
              </a:rPr>
              <a:t>GASTOS (ESFUERZOS)</a:t>
            </a:r>
          </a:p>
          <a:p>
            <a:pPr algn="ctr">
              <a:defRPr/>
            </a:pPr>
            <a:r>
              <a:rPr lang="es-CR" sz="2000" dirty="0">
                <a:solidFill>
                  <a:schemeClr val="bg1"/>
                </a:solidFill>
                <a:latin typeface="Times" charset="0"/>
              </a:rPr>
              <a:t>=</a:t>
            </a:r>
          </a:p>
          <a:p>
            <a:pPr algn="ctr">
              <a:defRPr/>
            </a:pPr>
            <a:r>
              <a:rPr lang="es-CR" sz="2000" dirty="0">
                <a:solidFill>
                  <a:schemeClr val="bg1"/>
                </a:solidFill>
                <a:latin typeface="Times" charset="0"/>
              </a:rPr>
              <a:t>RESULTADO (UTILIDAD O PÉRDIDA)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6" name="15 Grupo">
            <a:extLst>
              <a:ext uri="{FF2B5EF4-FFF2-40B4-BE49-F238E27FC236}">
                <a16:creationId xmlns:a16="http://schemas.microsoft.com/office/drawing/2014/main" id="{66388F75-E017-4BD4-BB54-5EACA2DE777A}"/>
              </a:ext>
            </a:extLst>
          </p:cNvPr>
          <p:cNvGrpSpPr>
            <a:grpSpLocks/>
          </p:cNvGrpSpPr>
          <p:nvPr/>
        </p:nvGrpSpPr>
        <p:grpSpPr bwMode="auto">
          <a:xfrm>
            <a:off x="755650" y="393700"/>
            <a:ext cx="6840538" cy="6264274"/>
            <a:chOff x="755549" y="394213"/>
            <a:chExt cx="7429552" cy="6264010"/>
          </a:xfrm>
        </p:grpSpPr>
        <p:sp>
          <p:nvSpPr>
            <p:cNvPr id="15" name="14 Rectángulo redondeado">
              <a:extLst>
                <a:ext uri="{FF2B5EF4-FFF2-40B4-BE49-F238E27FC236}">
                  <a16:creationId xmlns:a16="http://schemas.microsoft.com/office/drawing/2014/main" id="{DCA641EF-CE9D-4A5E-98A1-699251BE4F8A}"/>
                </a:ext>
              </a:extLst>
            </p:cNvPr>
            <p:cNvSpPr>
              <a:spLocks noChangeArrowheads="1"/>
            </p:cNvSpPr>
            <p:nvPr/>
          </p:nvSpPr>
          <p:spPr bwMode="auto">
            <a:xfrm>
              <a:off x="1186597" y="394213"/>
              <a:ext cx="6715736" cy="6264010"/>
            </a:xfrm>
            <a:prstGeom prst="roundRect">
              <a:avLst>
                <a:gd name="adj" fmla="val 16667"/>
              </a:avLst>
            </a:prstGeom>
            <a:solidFill>
              <a:schemeClr val="accent5">
                <a:lumMod val="50000"/>
              </a:schemeClr>
            </a:solidFill>
            <a:ln w="10000">
              <a:solidFill>
                <a:schemeClr val="accent1"/>
              </a:solidFill>
              <a:round/>
              <a:headEnd/>
              <a:tailEnd/>
            </a:ln>
            <a:effectLst>
              <a:outerShdw blurRad="76200" dist="50800" dir="5400000" rotWithShape="0">
                <a:srgbClr val="4E3B30">
                  <a:alpha val="59999"/>
                </a:srgbClr>
              </a:outerShdw>
            </a:effectLst>
          </p:spPr>
          <p:txBody>
            <a:bodyPr anchor="ctr"/>
            <a:lstStyle/>
            <a:p>
              <a:pPr algn="ctr">
                <a:defRPr/>
              </a:pPr>
              <a:endParaRPr lang="es-ES">
                <a:solidFill>
                  <a:schemeClr val="bg1"/>
                </a:solidFill>
                <a:ea typeface="ＭＳ Ｐゴシック" pitchFamily="34" charset="-128"/>
              </a:endParaRPr>
            </a:p>
          </p:txBody>
        </p:sp>
        <p:sp>
          <p:nvSpPr>
            <p:cNvPr id="67588" name="11 CuadroTexto">
              <a:extLst>
                <a:ext uri="{FF2B5EF4-FFF2-40B4-BE49-F238E27FC236}">
                  <a16:creationId xmlns:a16="http://schemas.microsoft.com/office/drawing/2014/main" id="{4750464A-C6B8-466F-9123-E7F1C7CBF9F6}"/>
                </a:ext>
              </a:extLst>
            </p:cNvPr>
            <p:cNvSpPr txBox="1">
              <a:spLocks noChangeArrowheads="1"/>
            </p:cNvSpPr>
            <p:nvPr/>
          </p:nvSpPr>
          <p:spPr bwMode="auto">
            <a:xfrm>
              <a:off x="1651698" y="1989045"/>
              <a:ext cx="5786479" cy="447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eaLnBrk="1" hangingPunct="1">
                <a:spcBef>
                  <a:spcPct val="0"/>
                </a:spcBef>
              </a:pPr>
              <a:r>
                <a:rPr lang="es-ES" altLang="es-CR" sz="1500" dirty="0">
                  <a:solidFill>
                    <a:schemeClr val="bg1"/>
                  </a:solidFill>
                  <a:latin typeface="Franklin Gothic Book" panose="020B0503020102020204" pitchFamily="34" charset="0"/>
                  <a:ea typeface="ＭＳ Ｐゴシック" panose="020B0600070205080204" pitchFamily="34" charset="-128"/>
                </a:rPr>
                <a:t>Ingresos:</a:t>
              </a:r>
            </a:p>
            <a:p>
              <a:pPr eaLnBrk="1" hangingPunct="1">
                <a:spcBef>
                  <a:spcPct val="0"/>
                </a:spcBef>
              </a:pPr>
              <a:r>
                <a:rPr lang="es-ES" altLang="es-CR" sz="1500" dirty="0">
                  <a:solidFill>
                    <a:schemeClr val="bg1"/>
                  </a:solidFill>
                  <a:latin typeface="Franklin Gothic Book" panose="020B0503020102020204" pitchFamily="34" charset="0"/>
                  <a:ea typeface="ＭＳ Ｐゴシック" panose="020B0600070205080204" pitchFamily="34" charset="-128"/>
                </a:rPr>
                <a:t>   Intereses             		</a:t>
              </a:r>
              <a:r>
                <a:rPr lang="es-ES" altLang="es-CR" sz="1500" dirty="0">
                  <a:solidFill>
                    <a:schemeClr val="bg1"/>
                  </a:solidFill>
                  <a:latin typeface="Calibri" panose="020F0502020204030204" pitchFamily="34" charset="0"/>
                  <a:ea typeface="ＭＳ Ｐゴシック" panose="020B0600070205080204" pitchFamily="34" charset="-128"/>
                  <a:cs typeface="Calibri" panose="020F0502020204030204" pitchFamily="34" charset="0"/>
                </a:rPr>
                <a:t>₵  XXXX</a:t>
              </a:r>
              <a:endParaRPr lang="es-ES" altLang="es-CR" sz="1500" dirty="0">
                <a:solidFill>
                  <a:schemeClr val="bg1"/>
                </a:solidFill>
                <a:latin typeface="Franklin Gothic Book" panose="020B0503020102020204" pitchFamily="34" charset="0"/>
                <a:ea typeface="ＭＳ Ｐゴシック" panose="020B0600070205080204" pitchFamily="34" charset="-128"/>
              </a:endParaRPr>
            </a:p>
            <a:p>
              <a:pPr eaLnBrk="1" hangingPunct="1">
                <a:spcBef>
                  <a:spcPct val="0"/>
                </a:spcBef>
              </a:pPr>
              <a:r>
                <a:rPr lang="es-ES" altLang="es-CR" sz="1500" dirty="0">
                  <a:solidFill>
                    <a:schemeClr val="bg1"/>
                  </a:solidFill>
                  <a:latin typeface="Franklin Gothic Book" panose="020B0503020102020204" pitchFamily="34" charset="0"/>
                  <a:ea typeface="ＭＳ Ｐゴシック" panose="020B0600070205080204" pitchFamily="34" charset="-128"/>
                </a:rPr>
                <a:t>   Alquileres		    XXXX</a:t>
              </a:r>
            </a:p>
            <a:p>
              <a:pPr eaLnBrk="1" hangingPunct="1">
                <a:spcBef>
                  <a:spcPct val="0"/>
                </a:spcBef>
              </a:pPr>
              <a:r>
                <a:rPr lang="es-ES" altLang="es-CR" sz="1500" dirty="0">
                  <a:solidFill>
                    <a:schemeClr val="bg1"/>
                  </a:solidFill>
                  <a:latin typeface="Franklin Gothic Book" panose="020B0503020102020204" pitchFamily="34" charset="0"/>
                  <a:ea typeface="ＭＳ Ｐゴシック" panose="020B0600070205080204" pitchFamily="34" charset="-128"/>
                </a:rPr>
                <a:t>   Honorarios		    XXXX</a:t>
              </a:r>
            </a:p>
            <a:p>
              <a:pPr eaLnBrk="1" hangingPunct="1">
                <a:spcBef>
                  <a:spcPct val="0"/>
                </a:spcBef>
              </a:pPr>
              <a:r>
                <a:rPr lang="es-ES" altLang="es-CR" sz="1500" dirty="0">
                  <a:solidFill>
                    <a:schemeClr val="bg1"/>
                  </a:solidFill>
                  <a:latin typeface="Franklin Gothic Book" panose="020B0503020102020204" pitchFamily="34" charset="0"/>
                  <a:ea typeface="ＭＳ Ｐゴシック" panose="020B0600070205080204" pitchFamily="34" charset="-128"/>
                </a:rPr>
                <a:t>   Otros ingresos		</a:t>
              </a:r>
              <a:r>
                <a:rPr lang="es-ES" altLang="es-CR" sz="1500" u="sng" dirty="0">
                  <a:solidFill>
                    <a:schemeClr val="bg1"/>
                  </a:solidFill>
                  <a:latin typeface="Franklin Gothic Book" panose="020B0503020102020204" pitchFamily="34" charset="0"/>
                  <a:ea typeface="ＭＳ Ｐゴシック" panose="020B0600070205080204" pitchFamily="34" charset="-128"/>
                </a:rPr>
                <a:t>    XXXX</a:t>
              </a:r>
            </a:p>
            <a:p>
              <a:pPr eaLnBrk="1" hangingPunct="1">
                <a:spcBef>
                  <a:spcPct val="0"/>
                </a:spcBef>
              </a:pPr>
              <a:r>
                <a:rPr lang="es-ES" altLang="es-CR" sz="1500" dirty="0">
                  <a:solidFill>
                    <a:schemeClr val="bg1"/>
                  </a:solidFill>
                  <a:latin typeface="Franklin Gothic Book" panose="020B0503020102020204" pitchFamily="34" charset="0"/>
                  <a:ea typeface="ＭＳ Ｐゴシック" panose="020B0600070205080204" pitchFamily="34" charset="-128"/>
                </a:rPr>
                <a:t>Total Ingresos			                 </a:t>
              </a:r>
              <a:r>
                <a:rPr lang="es-ES" altLang="es-CR" sz="1500" dirty="0">
                  <a:solidFill>
                    <a:schemeClr val="bg1"/>
                  </a:solidFill>
                  <a:latin typeface="Calibri" panose="020F0502020204030204" pitchFamily="34" charset="0"/>
                  <a:ea typeface="ＭＳ Ｐゴシック" panose="020B0600070205080204" pitchFamily="34" charset="-128"/>
                  <a:cs typeface="Calibri" panose="020F0502020204030204" pitchFamily="34" charset="0"/>
                </a:rPr>
                <a:t> ₵ </a:t>
              </a:r>
              <a:r>
                <a:rPr lang="es-ES" altLang="es-CR" sz="1500" dirty="0">
                  <a:solidFill>
                    <a:schemeClr val="bg1"/>
                  </a:solidFill>
                  <a:latin typeface="Franklin Gothic Book" panose="020B0503020102020204" pitchFamily="34" charset="0"/>
                  <a:ea typeface="ＭＳ Ｐゴシック" panose="020B0600070205080204" pitchFamily="34" charset="-128"/>
                </a:rPr>
                <a:t>xxxxx</a:t>
              </a:r>
            </a:p>
            <a:p>
              <a:pPr eaLnBrk="1" hangingPunct="1">
                <a:spcBef>
                  <a:spcPct val="0"/>
                </a:spcBef>
              </a:pPr>
              <a:r>
                <a:rPr lang="es-ES" altLang="es-CR" sz="1500" dirty="0">
                  <a:solidFill>
                    <a:schemeClr val="bg1"/>
                  </a:solidFill>
                  <a:latin typeface="Franklin Gothic Book" panose="020B0503020102020204" pitchFamily="34" charset="0"/>
                  <a:ea typeface="ＭＳ Ｐゴシック" panose="020B0600070205080204" pitchFamily="34" charset="-128"/>
                </a:rPr>
                <a:t>Menos: Gastos</a:t>
              </a:r>
            </a:p>
            <a:p>
              <a:pPr eaLnBrk="1" hangingPunct="1">
                <a:spcBef>
                  <a:spcPct val="0"/>
                </a:spcBef>
              </a:pPr>
              <a:r>
                <a:rPr lang="es-ES" altLang="es-CR" sz="1500" dirty="0">
                  <a:solidFill>
                    <a:schemeClr val="bg1"/>
                  </a:solidFill>
                  <a:latin typeface="Franklin Gothic Book" panose="020B0503020102020204" pitchFamily="34" charset="0"/>
                  <a:ea typeface="ＭＳ Ｐゴシック" panose="020B0600070205080204" pitchFamily="34" charset="-128"/>
                </a:rPr>
                <a:t>   Salarios			</a:t>
              </a:r>
              <a:r>
                <a:rPr lang="es-ES" altLang="es-CR" sz="1500" dirty="0">
                  <a:solidFill>
                    <a:schemeClr val="bg1"/>
                  </a:solidFill>
                  <a:latin typeface="Calibri" panose="020F0502020204030204" pitchFamily="34" charset="0"/>
                  <a:ea typeface="ＭＳ Ｐゴシック" panose="020B0600070205080204" pitchFamily="34" charset="-128"/>
                </a:rPr>
                <a:t> ₵  XXXX</a:t>
              </a:r>
              <a:endParaRPr lang="es-ES" altLang="es-CR" sz="1500" dirty="0">
                <a:solidFill>
                  <a:schemeClr val="bg1"/>
                </a:solidFill>
                <a:latin typeface="Franklin Gothic Book" panose="020B0503020102020204" pitchFamily="34" charset="0"/>
                <a:ea typeface="ＭＳ Ｐゴシック" panose="020B0600070205080204" pitchFamily="34" charset="-128"/>
              </a:endParaRPr>
            </a:p>
            <a:p>
              <a:pPr eaLnBrk="1" hangingPunct="1">
                <a:spcBef>
                  <a:spcPct val="0"/>
                </a:spcBef>
              </a:pPr>
              <a:r>
                <a:rPr lang="es-ES" altLang="es-CR" sz="1500" dirty="0">
                  <a:solidFill>
                    <a:schemeClr val="bg1"/>
                  </a:solidFill>
                  <a:latin typeface="Franklin Gothic Book" panose="020B0503020102020204" pitchFamily="34" charset="0"/>
                  <a:ea typeface="ＭＳ Ｐゴシック" panose="020B0600070205080204" pitchFamily="34" charset="-128"/>
                </a:rPr>
                <a:t>   Intereses			     XXXX</a:t>
              </a:r>
            </a:p>
            <a:p>
              <a:pPr eaLnBrk="1" hangingPunct="1">
                <a:spcBef>
                  <a:spcPct val="0"/>
                </a:spcBef>
              </a:pPr>
              <a:r>
                <a:rPr lang="es-ES" altLang="es-CR" sz="1500" dirty="0">
                  <a:solidFill>
                    <a:schemeClr val="bg1"/>
                  </a:solidFill>
                  <a:latin typeface="Franklin Gothic Book" panose="020B0503020102020204" pitchFamily="34" charset="0"/>
                  <a:ea typeface="ＭＳ Ｐゴシック" panose="020B0600070205080204" pitchFamily="34" charset="-128"/>
                </a:rPr>
                <a:t>   Depreciaciones		     XXXX</a:t>
              </a:r>
            </a:p>
            <a:p>
              <a:pPr eaLnBrk="1" hangingPunct="1">
                <a:spcBef>
                  <a:spcPct val="0"/>
                </a:spcBef>
              </a:pPr>
              <a:r>
                <a:rPr lang="es-ES" altLang="es-CR" sz="1500" dirty="0">
                  <a:solidFill>
                    <a:schemeClr val="bg1"/>
                  </a:solidFill>
                  <a:latin typeface="Franklin Gothic Book" panose="020B0503020102020204" pitchFamily="34" charset="0"/>
                  <a:ea typeface="ＭＳ Ｐゴシック" panose="020B0600070205080204" pitchFamily="34" charset="-128"/>
                </a:rPr>
                <a:t>   Cargas sociales patronales 	     XXXX</a:t>
              </a:r>
            </a:p>
            <a:p>
              <a:pPr eaLnBrk="1" hangingPunct="1">
                <a:spcBef>
                  <a:spcPct val="0"/>
                </a:spcBef>
              </a:pPr>
              <a:r>
                <a:rPr lang="es-ES" altLang="es-CR" sz="1500" dirty="0">
                  <a:solidFill>
                    <a:schemeClr val="bg1"/>
                  </a:solidFill>
                  <a:latin typeface="Franklin Gothic Book" panose="020B0503020102020204" pitchFamily="34" charset="0"/>
                  <a:ea typeface="ＭＳ Ｐゴシック" panose="020B0600070205080204" pitchFamily="34" charset="-128"/>
                </a:rPr>
                <a:t>   Electricidad		     XXXX</a:t>
              </a:r>
            </a:p>
            <a:p>
              <a:pPr eaLnBrk="1" hangingPunct="1">
                <a:spcBef>
                  <a:spcPct val="0"/>
                </a:spcBef>
              </a:pPr>
              <a:r>
                <a:rPr lang="es-ES" altLang="es-CR" sz="1500" dirty="0">
                  <a:solidFill>
                    <a:schemeClr val="bg1"/>
                  </a:solidFill>
                  <a:latin typeface="Franklin Gothic Book" panose="020B0503020102020204" pitchFamily="34" charset="0"/>
                  <a:ea typeface="ＭＳ Ｐゴシック" panose="020B0600070205080204" pitchFamily="34" charset="-128"/>
                </a:rPr>
                <a:t>   Teléfono			     XXXX</a:t>
              </a:r>
            </a:p>
            <a:p>
              <a:pPr eaLnBrk="1" hangingPunct="1">
                <a:spcBef>
                  <a:spcPct val="0"/>
                </a:spcBef>
              </a:pPr>
              <a:r>
                <a:rPr lang="es-ES" altLang="es-CR" sz="1500" dirty="0">
                  <a:solidFill>
                    <a:schemeClr val="bg1"/>
                  </a:solidFill>
                  <a:latin typeface="Franklin Gothic Book" panose="020B0503020102020204" pitchFamily="34" charset="0"/>
                  <a:ea typeface="ＭＳ Ｐゴシック" panose="020B0600070205080204" pitchFamily="34" charset="-128"/>
                </a:rPr>
                <a:t>   Otros gastos		</a:t>
              </a:r>
              <a:r>
                <a:rPr lang="es-ES" altLang="es-CR" sz="1500" u="sng" dirty="0">
                  <a:solidFill>
                    <a:schemeClr val="bg1"/>
                  </a:solidFill>
                  <a:latin typeface="Franklin Gothic Book" panose="020B0503020102020204" pitchFamily="34" charset="0"/>
                  <a:ea typeface="ＭＳ Ｐゴシック" panose="020B0600070205080204" pitchFamily="34" charset="-128"/>
                </a:rPr>
                <a:t>     XXXX</a:t>
              </a:r>
            </a:p>
            <a:p>
              <a:pPr eaLnBrk="1" hangingPunct="1">
                <a:spcBef>
                  <a:spcPct val="0"/>
                </a:spcBef>
              </a:pPr>
              <a:r>
                <a:rPr lang="es-ES" altLang="es-CR" sz="1500" dirty="0">
                  <a:solidFill>
                    <a:schemeClr val="bg1"/>
                  </a:solidFill>
                  <a:latin typeface="Franklin Gothic Book" panose="020B0503020102020204" pitchFamily="34" charset="0"/>
                  <a:ea typeface="ＭＳ Ｐゴシック" panose="020B0600070205080204" pitchFamily="34" charset="-128"/>
                </a:rPr>
                <a:t>Total Gastos		 		 (XXXX)</a:t>
              </a:r>
              <a:endParaRPr lang="es-ES" altLang="es-CR" sz="1500" u="sng" dirty="0">
                <a:solidFill>
                  <a:schemeClr val="bg1"/>
                </a:solidFill>
                <a:latin typeface="Franklin Gothic Book" panose="020B0503020102020204" pitchFamily="34" charset="0"/>
                <a:ea typeface="ＭＳ Ｐゴシック" panose="020B0600070205080204" pitchFamily="34" charset="-128"/>
              </a:endParaRPr>
            </a:p>
            <a:p>
              <a:pPr eaLnBrk="1" hangingPunct="1">
                <a:spcBef>
                  <a:spcPct val="0"/>
                </a:spcBef>
              </a:pPr>
              <a:r>
                <a:rPr lang="es-ES" altLang="es-CR" sz="1500" dirty="0">
                  <a:solidFill>
                    <a:schemeClr val="bg1"/>
                  </a:solidFill>
                  <a:latin typeface="Franklin Gothic Book" panose="020B0503020102020204" pitchFamily="34" charset="0"/>
                  <a:ea typeface="ＭＳ Ｐゴシック" panose="020B0600070205080204" pitchFamily="34" charset="-128"/>
                </a:rPr>
                <a:t>Utilidad antes de impuestos		 	</a:t>
              </a:r>
              <a:r>
                <a:rPr lang="es-ES" altLang="es-CR" sz="1500" dirty="0">
                  <a:solidFill>
                    <a:schemeClr val="bg1"/>
                  </a:solidFill>
                  <a:latin typeface="Calibri" panose="020F0502020204030204" pitchFamily="34" charset="0"/>
                  <a:ea typeface="ＭＳ Ｐゴシック" panose="020B0600070205080204" pitchFamily="34" charset="-128"/>
                </a:rPr>
                <a:t>₵ </a:t>
              </a:r>
              <a:r>
                <a:rPr lang="es-ES" altLang="es-CR" sz="1500" dirty="0">
                  <a:solidFill>
                    <a:schemeClr val="bg1"/>
                  </a:solidFill>
                  <a:latin typeface="Franklin Gothic Book" panose="020B0503020102020204" pitchFamily="34" charset="0"/>
                  <a:ea typeface="ＭＳ Ｐゴシック" panose="020B0600070205080204" pitchFamily="34" charset="-128"/>
                </a:rPr>
                <a:t>XXXX</a:t>
              </a:r>
            </a:p>
            <a:p>
              <a:pPr eaLnBrk="1" hangingPunct="1">
                <a:spcBef>
                  <a:spcPct val="0"/>
                </a:spcBef>
              </a:pPr>
              <a:r>
                <a:rPr lang="es-ES" altLang="es-CR" sz="1500" dirty="0">
                  <a:solidFill>
                    <a:schemeClr val="bg1"/>
                  </a:solidFill>
                  <a:latin typeface="Franklin Gothic Book" panose="020B0503020102020204" pitchFamily="34" charset="0"/>
                  <a:ea typeface="ＭＳ Ｐゴシック" panose="020B0600070205080204" pitchFamily="34" charset="-128"/>
                </a:rPr>
                <a:t>Menos: Impuesto sobre la renta	                                  </a:t>
              </a:r>
              <a:r>
                <a:rPr lang="es-ES" altLang="es-CR" sz="1500" dirty="0">
                  <a:solidFill>
                    <a:schemeClr val="bg1"/>
                  </a:solidFill>
                  <a:latin typeface="Calibri" panose="020F0502020204030204" pitchFamily="34" charset="0"/>
                  <a:ea typeface="ＭＳ Ｐゴシック" panose="020B0600070205080204" pitchFamily="34" charset="-128"/>
                </a:rPr>
                <a:t>   (XXXXX)</a:t>
              </a:r>
              <a:endParaRPr lang="es-ES" altLang="es-CR" sz="1500" dirty="0">
                <a:solidFill>
                  <a:schemeClr val="bg1"/>
                </a:solidFill>
                <a:latin typeface="Franklin Gothic Book" panose="020B0503020102020204" pitchFamily="34" charset="0"/>
                <a:ea typeface="ＭＳ Ｐゴシック" panose="020B0600070205080204" pitchFamily="34" charset="-128"/>
              </a:endParaRPr>
            </a:p>
            <a:p>
              <a:pPr eaLnBrk="1" hangingPunct="1">
                <a:spcBef>
                  <a:spcPct val="0"/>
                </a:spcBef>
              </a:pPr>
              <a:r>
                <a:rPr lang="es-ES" altLang="es-CR" sz="1500" dirty="0">
                  <a:solidFill>
                    <a:schemeClr val="bg1"/>
                  </a:solidFill>
                  <a:latin typeface="Franklin Gothic Book" panose="020B0503020102020204" pitchFamily="34" charset="0"/>
                  <a:ea typeface="ＭＳ Ｐゴシック" panose="020B0600070205080204" pitchFamily="34" charset="-128"/>
                </a:rPr>
                <a:t>Utilidad Neta				</a:t>
              </a:r>
              <a:r>
                <a:rPr lang="es-ES" altLang="es-CR" sz="1500" dirty="0">
                  <a:solidFill>
                    <a:schemeClr val="bg1"/>
                  </a:solidFill>
                  <a:latin typeface="Calibri" panose="020F0502020204030204" pitchFamily="34" charset="0"/>
                  <a:ea typeface="ＭＳ Ｐゴシック" panose="020B0600070205080204" pitchFamily="34" charset="-128"/>
                </a:rPr>
                <a:t>XXXXX</a:t>
              </a:r>
            </a:p>
            <a:p>
              <a:pPr eaLnBrk="1" hangingPunct="1">
                <a:spcBef>
                  <a:spcPct val="0"/>
                </a:spcBef>
              </a:pPr>
              <a:r>
                <a:rPr lang="es-ES" altLang="es-CR" sz="1500" dirty="0">
                  <a:solidFill>
                    <a:schemeClr val="bg1"/>
                  </a:solidFill>
                  <a:latin typeface="Calibri" panose="020F0502020204030204" pitchFamily="34" charset="0"/>
                  <a:ea typeface="ＭＳ Ｐゴシック" panose="020B0600070205080204" pitchFamily="34" charset="-128"/>
                </a:rPr>
                <a:t>				                   =======</a:t>
              </a:r>
            </a:p>
          </p:txBody>
        </p:sp>
        <p:sp>
          <p:nvSpPr>
            <p:cNvPr id="67589" name="Rectangle 3">
              <a:extLst>
                <a:ext uri="{FF2B5EF4-FFF2-40B4-BE49-F238E27FC236}">
                  <a16:creationId xmlns:a16="http://schemas.microsoft.com/office/drawing/2014/main" id="{61143199-B0B6-4C43-808E-F341E7E6DD7C}"/>
                </a:ext>
              </a:extLst>
            </p:cNvPr>
            <p:cNvSpPr>
              <a:spLocks noChangeArrowheads="1"/>
            </p:cNvSpPr>
            <p:nvPr/>
          </p:nvSpPr>
          <p:spPr bwMode="auto">
            <a:xfrm>
              <a:off x="755549" y="394213"/>
              <a:ext cx="7429552" cy="95406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pPr algn="ctr">
                <a:defRPr/>
              </a:pPr>
              <a:r>
                <a:rPr lang="es-ES" altLang="es-CR" sz="1400" b="1" dirty="0">
                  <a:solidFill>
                    <a:schemeClr val="bg1"/>
                  </a:solidFill>
                  <a:cs typeface="Times New Roman" panose="02020603050405020304" pitchFamily="18" charset="0"/>
                </a:rPr>
                <a:t>Formato de un Estado de Resultados (Empresa de servicios)</a:t>
              </a:r>
            </a:p>
            <a:p>
              <a:pPr algn="ctr">
                <a:defRPr/>
              </a:pPr>
              <a:r>
                <a:rPr lang="es-ES" altLang="es-CR" sz="1400" b="1" dirty="0">
                  <a:solidFill>
                    <a:schemeClr val="bg1"/>
                  </a:solidFill>
                  <a:cs typeface="Times New Roman" panose="02020603050405020304" pitchFamily="18" charset="0"/>
                </a:rPr>
                <a:t>COMPAÑÍA ______________________</a:t>
              </a:r>
              <a:endParaRPr lang="es-ES" altLang="es-CR" sz="1400" b="1" dirty="0">
                <a:solidFill>
                  <a:schemeClr val="bg1"/>
                </a:solidFill>
                <a:ea typeface="Times New Roman" panose="02020603050405020304" pitchFamily="18" charset="0"/>
                <a:cs typeface="Calibri" panose="020F0502020204030204" pitchFamily="34" charset="0"/>
              </a:endParaRPr>
            </a:p>
            <a:p>
              <a:pPr algn="ctr">
                <a:defRPr/>
              </a:pPr>
              <a:r>
                <a:rPr lang="es-ES" altLang="es-CR" sz="1400" b="1" dirty="0">
                  <a:solidFill>
                    <a:schemeClr val="bg1"/>
                  </a:solidFill>
                  <a:ea typeface="Times New Roman" panose="02020603050405020304" pitchFamily="18" charset="0"/>
                  <a:cs typeface="Calibri" panose="020F0502020204030204" pitchFamily="34" charset="0"/>
                </a:rPr>
                <a:t>ESTADO DE RESULTADOS </a:t>
              </a:r>
            </a:p>
            <a:p>
              <a:pPr algn="ctr">
                <a:defRPr/>
              </a:pPr>
              <a:r>
                <a:rPr lang="es-ES" altLang="es-CR" sz="1400" b="1" dirty="0">
                  <a:solidFill>
                    <a:schemeClr val="bg1"/>
                  </a:solidFill>
                  <a:ea typeface="Times New Roman" panose="02020603050405020304" pitchFamily="18" charset="0"/>
                  <a:cs typeface="Calibri" panose="020F0502020204030204" pitchFamily="34" charset="0"/>
                </a:rPr>
                <a:t>PARA EL PERÍODO FISCAL TERMINADO AL 30 de septiembre del 20____</a:t>
              </a:r>
            </a:p>
          </p:txBody>
        </p:sp>
      </p:gr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20" name="7 Grupo">
            <a:extLst>
              <a:ext uri="{FF2B5EF4-FFF2-40B4-BE49-F238E27FC236}">
                <a16:creationId xmlns:a16="http://schemas.microsoft.com/office/drawing/2014/main" id="{ECA66214-9977-4135-8960-D62448C437E4}"/>
              </a:ext>
            </a:extLst>
          </p:cNvPr>
          <p:cNvGrpSpPr>
            <a:grpSpLocks/>
          </p:cNvGrpSpPr>
          <p:nvPr/>
        </p:nvGrpSpPr>
        <p:grpSpPr bwMode="auto">
          <a:xfrm>
            <a:off x="814388" y="1731963"/>
            <a:ext cx="7429500" cy="3857625"/>
            <a:chOff x="428596" y="1428736"/>
            <a:chExt cx="7429552" cy="3857652"/>
          </a:xfrm>
        </p:grpSpPr>
        <p:sp>
          <p:nvSpPr>
            <p:cNvPr id="6" name="5 Rectángulo redondeado">
              <a:extLst>
                <a:ext uri="{FF2B5EF4-FFF2-40B4-BE49-F238E27FC236}">
                  <a16:creationId xmlns:a16="http://schemas.microsoft.com/office/drawing/2014/main" id="{4C3FC92F-CFFC-4E21-BA1C-BB42605BE595}"/>
                </a:ext>
              </a:extLst>
            </p:cNvPr>
            <p:cNvSpPr>
              <a:spLocks noChangeArrowheads="1"/>
            </p:cNvSpPr>
            <p:nvPr/>
          </p:nvSpPr>
          <p:spPr bwMode="auto">
            <a:xfrm>
              <a:off x="500033" y="1428736"/>
              <a:ext cx="7072363" cy="3857652"/>
            </a:xfrm>
            <a:prstGeom prst="roundRect">
              <a:avLst>
                <a:gd name="adj" fmla="val 16667"/>
              </a:avLst>
            </a:prstGeom>
            <a:solidFill>
              <a:schemeClr val="accent5">
                <a:lumMod val="75000"/>
              </a:schemeClr>
            </a:solidFill>
            <a:ln w="10000">
              <a:solidFill>
                <a:srgbClr val="FEB80A"/>
              </a:solidFill>
              <a:round/>
              <a:headEnd/>
              <a:tailEnd/>
            </a:ln>
            <a:effectLst>
              <a:outerShdw blurRad="76200" dist="50800" dir="5400000" rotWithShape="0">
                <a:srgbClr val="4E3B30">
                  <a:alpha val="59999"/>
                </a:srgbClr>
              </a:outerShdw>
            </a:effectLst>
          </p:spPr>
          <p:txBody>
            <a:bodyPr anchor="ctr"/>
            <a:lstStyle/>
            <a:p>
              <a:pPr algn="ctr">
                <a:defRPr/>
              </a:pPr>
              <a:endParaRPr lang="es-ES">
                <a:solidFill>
                  <a:prstClr val="black"/>
                </a:solidFill>
                <a:ea typeface="ＭＳ Ｐゴシック" pitchFamily="34" charset="-128"/>
              </a:endParaRPr>
            </a:p>
          </p:txBody>
        </p:sp>
        <p:sp>
          <p:nvSpPr>
            <p:cNvPr id="69636" name="11 CuadroTexto">
              <a:extLst>
                <a:ext uri="{FF2B5EF4-FFF2-40B4-BE49-F238E27FC236}">
                  <a16:creationId xmlns:a16="http://schemas.microsoft.com/office/drawing/2014/main" id="{996C79DA-A8AE-4253-9215-0DE7F608A850}"/>
                </a:ext>
              </a:extLst>
            </p:cNvPr>
            <p:cNvSpPr txBox="1">
              <a:spLocks noChangeArrowheads="1"/>
            </p:cNvSpPr>
            <p:nvPr/>
          </p:nvSpPr>
          <p:spPr bwMode="auto">
            <a:xfrm>
              <a:off x="1000100" y="3286124"/>
              <a:ext cx="578647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eaLnBrk="1" hangingPunct="1">
                <a:spcBef>
                  <a:spcPct val="0"/>
                </a:spcBef>
              </a:pPr>
              <a:r>
                <a:rPr lang="es-ES" altLang="es-CR" sz="1400" dirty="0">
                  <a:solidFill>
                    <a:srgbClr val="000000"/>
                  </a:solidFill>
                  <a:latin typeface="Franklin Gothic Book" panose="020B0503020102020204" pitchFamily="34" charset="0"/>
                  <a:ea typeface="ＭＳ Ｐゴシック" panose="020B0600070205080204" pitchFamily="34" charset="-128"/>
                </a:rPr>
                <a:t>Capital al 1</a:t>
              </a:r>
              <a:r>
                <a:rPr lang="es-ES" altLang="es-CR" sz="14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ᴼ de octubre del 20xx		 ₵  XX.XXX.XXX.XX</a:t>
              </a:r>
              <a:endParaRPr lang="es-ES" altLang="es-CR" sz="1400" dirty="0">
                <a:solidFill>
                  <a:srgbClr val="000000"/>
                </a:solidFill>
                <a:latin typeface="Franklin Gothic Book" panose="020B0503020102020204" pitchFamily="34" charset="0"/>
                <a:ea typeface="ＭＳ Ｐゴシック" panose="020B0600070205080204" pitchFamily="34" charset="-128"/>
              </a:endParaRPr>
            </a:p>
            <a:p>
              <a:pPr eaLnBrk="1" hangingPunct="1">
                <a:spcBef>
                  <a:spcPct val="0"/>
                </a:spcBef>
              </a:pPr>
              <a:r>
                <a:rPr lang="es-ES" altLang="es-CR" sz="1400" dirty="0">
                  <a:solidFill>
                    <a:srgbClr val="000000"/>
                  </a:solidFill>
                  <a:latin typeface="Franklin Gothic Book" panose="020B0503020102020204" pitchFamily="34" charset="0"/>
                  <a:ea typeface="ＭＳ Ｐゴシック" panose="020B0600070205080204" pitchFamily="34" charset="-128"/>
                </a:rPr>
                <a:t> Más: utilidad neta			</a:t>
              </a:r>
              <a:r>
                <a:rPr lang="es-ES" altLang="es-CR" sz="1400" u="sng" dirty="0">
                  <a:solidFill>
                    <a:srgbClr val="000000"/>
                  </a:solidFill>
                  <a:latin typeface="Franklin Gothic Book" panose="020B0503020102020204" pitchFamily="34" charset="0"/>
                  <a:ea typeface="ＭＳ Ｐゴシック" panose="020B0600070205080204" pitchFamily="34" charset="-128"/>
                </a:rPr>
                <a:t>          XXX.XXX.XX</a:t>
              </a:r>
            </a:p>
            <a:p>
              <a:pPr eaLnBrk="1" hangingPunct="1">
                <a:spcBef>
                  <a:spcPct val="0"/>
                </a:spcBef>
              </a:pPr>
              <a:r>
                <a:rPr lang="es-ES" altLang="es-CR" sz="1400" dirty="0">
                  <a:solidFill>
                    <a:srgbClr val="000000"/>
                  </a:solidFill>
                  <a:latin typeface="Franklin Gothic Book" panose="020B0503020102020204" pitchFamily="34" charset="0"/>
                  <a:ea typeface="ＭＳ Ｐゴシック" panose="020B0600070205080204" pitchFamily="34" charset="-128"/>
                </a:rPr>
                <a:t>				</a:t>
              </a:r>
              <a:r>
                <a:rPr lang="es-ES" altLang="es-CR" sz="1400" dirty="0">
                  <a:solidFill>
                    <a:srgbClr val="000000"/>
                  </a:solidFill>
                  <a:latin typeface="Calibri" panose="020F0502020204030204" pitchFamily="34" charset="0"/>
                  <a:ea typeface="ＭＳ Ｐゴシック" panose="020B0600070205080204" pitchFamily="34" charset="-128"/>
                </a:rPr>
                <a:t> ₵  XX.XXX.XXX.XX</a:t>
              </a:r>
            </a:p>
            <a:p>
              <a:pPr eaLnBrk="1" hangingPunct="1">
                <a:spcBef>
                  <a:spcPct val="0"/>
                </a:spcBef>
              </a:pPr>
              <a:r>
                <a:rPr lang="es-ES" altLang="es-CR" sz="1400" dirty="0">
                  <a:solidFill>
                    <a:srgbClr val="000000"/>
                  </a:solidFill>
                  <a:latin typeface="Calibri" panose="020F0502020204030204" pitchFamily="34" charset="0"/>
                  <a:ea typeface="ＭＳ Ｐゴシック" panose="020B0600070205080204" pitchFamily="34" charset="-128"/>
                </a:rPr>
                <a:t>Menos: Retiros (Dividendos)		</a:t>
              </a:r>
              <a:r>
                <a:rPr lang="es-ES" altLang="es-CR" sz="1400" u="sng" dirty="0">
                  <a:solidFill>
                    <a:srgbClr val="000000"/>
                  </a:solidFill>
                  <a:latin typeface="Calibri" panose="020F0502020204030204" pitchFamily="34" charset="0"/>
                  <a:ea typeface="ＭＳ Ｐゴシック" panose="020B0600070205080204" pitchFamily="34" charset="-128"/>
                </a:rPr>
                <a:t>(</a:t>
              </a:r>
              <a:r>
                <a:rPr lang="es-ES" altLang="es-CR" sz="1400" u="sng" dirty="0" err="1">
                  <a:solidFill>
                    <a:srgbClr val="000000"/>
                  </a:solidFill>
                  <a:latin typeface="Calibri" panose="020F0502020204030204" pitchFamily="34" charset="0"/>
                  <a:ea typeface="ＭＳ Ｐゴシック" panose="020B0600070205080204" pitchFamily="34" charset="-128"/>
                </a:rPr>
                <a:t>xxxxxxxxxxxxxxxx</a:t>
              </a:r>
              <a:r>
                <a:rPr lang="es-ES" altLang="es-CR" sz="1400" u="sng" dirty="0">
                  <a:solidFill>
                    <a:srgbClr val="000000"/>
                  </a:solidFill>
                  <a:latin typeface="Calibri" panose="020F0502020204030204" pitchFamily="34" charset="0"/>
                  <a:ea typeface="ＭＳ Ｐゴシック" panose="020B0600070205080204" pitchFamily="34" charset="-128"/>
                </a:rPr>
                <a:t>)</a:t>
              </a:r>
            </a:p>
            <a:p>
              <a:pPr eaLnBrk="1" hangingPunct="1">
                <a:spcBef>
                  <a:spcPct val="0"/>
                </a:spcBef>
              </a:pPr>
              <a:r>
                <a:rPr lang="es-ES" altLang="es-CR" sz="1400" dirty="0">
                  <a:solidFill>
                    <a:srgbClr val="000000"/>
                  </a:solidFill>
                  <a:latin typeface="Calibri" panose="020F0502020204030204" pitchFamily="34" charset="0"/>
                  <a:ea typeface="ＭＳ Ｐゴシック" panose="020B0600070205080204" pitchFamily="34" charset="-128"/>
                </a:rPr>
                <a:t>Capital Neto				 ₵ XX.XXX.XXX.XX</a:t>
              </a:r>
            </a:p>
            <a:p>
              <a:pPr eaLnBrk="1" hangingPunct="1">
                <a:spcBef>
                  <a:spcPct val="0"/>
                </a:spcBef>
              </a:pPr>
              <a:r>
                <a:rPr lang="es-ES" altLang="es-CR" sz="1400" dirty="0">
                  <a:solidFill>
                    <a:srgbClr val="000000"/>
                  </a:solidFill>
                  <a:latin typeface="Calibri" panose="020F0502020204030204" pitchFamily="34" charset="0"/>
                  <a:ea typeface="ＭＳ Ｐゴシック" panose="020B0600070205080204" pitchFamily="34" charset="-128"/>
                </a:rPr>
                <a:t>				==============</a:t>
              </a:r>
              <a:endParaRPr lang="es-ES" altLang="es-CR" sz="1400" dirty="0">
                <a:solidFill>
                  <a:srgbClr val="000000"/>
                </a:solidFill>
                <a:latin typeface="Franklin Gothic Book" panose="020B0503020102020204" pitchFamily="34" charset="0"/>
                <a:ea typeface="ＭＳ Ｐゴシック" panose="020B0600070205080204" pitchFamily="34" charset="-128"/>
              </a:endParaRPr>
            </a:p>
            <a:p>
              <a:pPr eaLnBrk="1" hangingPunct="1">
                <a:spcBef>
                  <a:spcPct val="0"/>
                </a:spcBef>
              </a:pPr>
              <a:endParaRPr lang="es-ES" altLang="es-CR" sz="1400" u="sng" dirty="0">
                <a:solidFill>
                  <a:srgbClr val="000000"/>
                </a:solidFill>
                <a:latin typeface="Calibri" panose="020F0502020204030204" pitchFamily="34" charset="0"/>
                <a:ea typeface="ＭＳ Ｐゴシック" panose="020B0600070205080204" pitchFamily="34" charset="-128"/>
              </a:endParaRPr>
            </a:p>
            <a:p>
              <a:pPr eaLnBrk="1" hangingPunct="1">
                <a:spcBef>
                  <a:spcPct val="0"/>
                </a:spcBef>
              </a:pPr>
              <a:endParaRPr lang="es-ES" altLang="es-CR" sz="1400" dirty="0">
                <a:solidFill>
                  <a:srgbClr val="000000"/>
                </a:solidFill>
                <a:latin typeface="Franklin Gothic Book" panose="020B0503020102020204" pitchFamily="34" charset="0"/>
                <a:ea typeface="ＭＳ Ｐゴシック" panose="020B0600070205080204" pitchFamily="34" charset="-128"/>
              </a:endParaRPr>
            </a:p>
          </p:txBody>
        </p:sp>
        <p:sp>
          <p:nvSpPr>
            <p:cNvPr id="69637" name="Rectangle 3">
              <a:extLst>
                <a:ext uri="{FF2B5EF4-FFF2-40B4-BE49-F238E27FC236}">
                  <a16:creationId xmlns:a16="http://schemas.microsoft.com/office/drawing/2014/main" id="{22AA1484-9399-4717-BF47-C7236BC044ED}"/>
                </a:ext>
              </a:extLst>
            </p:cNvPr>
            <p:cNvSpPr>
              <a:spLocks noChangeArrowheads="1"/>
            </p:cNvSpPr>
            <p:nvPr/>
          </p:nvSpPr>
          <p:spPr bwMode="auto">
            <a:xfrm>
              <a:off x="428596" y="1571612"/>
              <a:ext cx="742955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 altLang="es-CR" sz="1600" b="1" dirty="0">
                  <a:solidFill>
                    <a:srgbClr val="000000"/>
                  </a:solidFill>
                  <a:latin typeface="Times" panose="02020603050405020304" pitchFamily="18" charset="0"/>
                  <a:cs typeface="Times New Roman" panose="02020603050405020304" pitchFamily="18" charset="0"/>
                </a:rPr>
                <a:t>Estado de Cambios en el Patrimonio o Variaciones en el Capital Contable</a:t>
              </a:r>
            </a:p>
            <a:p>
              <a:pPr algn="ctr">
                <a:spcBef>
                  <a:spcPct val="0"/>
                </a:spcBef>
              </a:pPr>
              <a:endParaRPr lang="es-ES" altLang="es-CR" sz="1600" b="1" dirty="0">
                <a:solidFill>
                  <a:srgbClr val="000000"/>
                </a:solidFill>
                <a:latin typeface="Times" panose="02020603050405020304" pitchFamily="18" charset="0"/>
                <a:cs typeface="Times New Roman" panose="02020603050405020304" pitchFamily="18" charset="0"/>
              </a:endParaRPr>
            </a:p>
            <a:p>
              <a:pPr algn="ctr">
                <a:spcBef>
                  <a:spcPct val="0"/>
                </a:spcBef>
              </a:pPr>
              <a:r>
                <a:rPr lang="es-ES" altLang="es-CR" sz="1600" b="1" dirty="0">
                  <a:solidFill>
                    <a:srgbClr val="000000"/>
                  </a:solidFill>
                  <a:latin typeface="Times" panose="02020603050405020304" pitchFamily="18" charset="0"/>
                  <a:cs typeface="Times New Roman" panose="02020603050405020304" pitchFamily="18" charset="0"/>
                </a:rPr>
                <a:t>Nombre de la empresa___________________</a:t>
              </a:r>
            </a:p>
            <a:p>
              <a:pPr algn="ctr">
                <a:spcBef>
                  <a:spcPct val="0"/>
                </a:spcBef>
              </a:pPr>
              <a:r>
                <a:rPr lang="es-ES" altLang="es-CR" sz="1600" b="1" dirty="0">
                  <a:solidFill>
                    <a:srgbClr val="000000"/>
                  </a:solidFill>
                  <a:latin typeface="Times" panose="02020603050405020304" pitchFamily="18" charset="0"/>
                  <a:cs typeface="Times New Roman" panose="02020603050405020304" pitchFamily="18" charset="0"/>
                </a:rPr>
                <a:t>ESTADO DE VARIACIONES AL CAPITAL CONTABLE</a:t>
              </a:r>
            </a:p>
            <a:p>
              <a:pPr algn="ctr">
                <a:spcBef>
                  <a:spcPct val="0"/>
                </a:spcBef>
              </a:pPr>
              <a:r>
                <a:rPr lang="es-ES" altLang="es-CR" sz="1600" b="1" dirty="0">
                  <a:solidFill>
                    <a:srgbClr val="000000"/>
                  </a:solidFill>
                  <a:latin typeface="Times" panose="02020603050405020304" pitchFamily="18" charset="0"/>
                  <a:cs typeface="Times New Roman" panose="02020603050405020304" pitchFamily="18" charset="0"/>
                </a:rPr>
                <a:t>DEL AÑO QUE TERMINA EL 30 DE SETIEMBRE DEL 20____ </a:t>
              </a:r>
              <a:endParaRPr lang="es-ES" altLang="es-CR" sz="1600" b="1" dirty="0">
                <a:solidFill>
                  <a:srgbClr val="000000"/>
                </a:solidFill>
                <a:latin typeface="Times" panose="02020603050405020304" pitchFamily="18" charset="0"/>
                <a:ea typeface="Times New Roman" panose="02020603050405020304" pitchFamily="18" charset="0"/>
                <a:cs typeface="Calibri" panose="020F0502020204030204" pitchFamily="34" charset="0"/>
              </a:endParaRPr>
            </a:p>
          </p:txBody>
        </p:sp>
      </p:gr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redondeado">
            <a:extLst>
              <a:ext uri="{FF2B5EF4-FFF2-40B4-BE49-F238E27FC236}">
                <a16:creationId xmlns:a16="http://schemas.microsoft.com/office/drawing/2014/main" id="{11BA7E43-0FEE-426F-A355-35A5373948C8}"/>
              </a:ext>
            </a:extLst>
          </p:cNvPr>
          <p:cNvSpPr>
            <a:spLocks noChangeArrowheads="1"/>
          </p:cNvSpPr>
          <p:nvPr/>
        </p:nvSpPr>
        <p:spPr bwMode="auto">
          <a:xfrm>
            <a:off x="571500" y="0"/>
            <a:ext cx="7816924" cy="6525343"/>
          </a:xfrm>
          <a:prstGeom prst="roundRect">
            <a:avLst>
              <a:gd name="adj" fmla="val 16667"/>
            </a:avLst>
          </a:prstGeom>
          <a:gradFill rotWithShape="1">
            <a:gsLst>
              <a:gs pos="0">
                <a:srgbClr val="DBFFCB"/>
              </a:gs>
              <a:gs pos="72000">
                <a:srgbClr val="9EFF67"/>
              </a:gs>
              <a:gs pos="100000">
                <a:srgbClr val="8EFF42"/>
              </a:gs>
            </a:gsLst>
            <a:lin ang="5400000" scaled="1"/>
          </a:gradFill>
          <a:ln w="10000">
            <a:solidFill>
              <a:schemeClr val="accent1"/>
            </a:solidFill>
            <a:round/>
            <a:headEnd/>
            <a:tailEnd/>
          </a:ln>
          <a:effectLst>
            <a:outerShdw blurRad="76200" dist="50800" dir="5400000" rotWithShape="0">
              <a:srgbClr val="4E3B30">
                <a:alpha val="59999"/>
              </a:srgbClr>
            </a:outerShdw>
          </a:effectLst>
        </p:spPr>
        <p:txBody>
          <a:bodyPr anchor="ctr"/>
          <a:lstStyle/>
          <a:p>
            <a:pPr algn="ctr">
              <a:defRPr/>
            </a:pPr>
            <a:endParaRPr lang="es-ES">
              <a:solidFill>
                <a:prstClr val="black"/>
              </a:solidFill>
              <a:ea typeface="ＭＳ Ｐゴシック" pitchFamily="34" charset="-128"/>
            </a:endParaRPr>
          </a:p>
        </p:txBody>
      </p:sp>
      <p:grpSp>
        <p:nvGrpSpPr>
          <p:cNvPr id="71683" name="7 Grupo">
            <a:extLst>
              <a:ext uri="{FF2B5EF4-FFF2-40B4-BE49-F238E27FC236}">
                <a16:creationId xmlns:a16="http://schemas.microsoft.com/office/drawing/2014/main" id="{63704D45-3849-4653-8501-33269435D730}"/>
              </a:ext>
            </a:extLst>
          </p:cNvPr>
          <p:cNvGrpSpPr>
            <a:grpSpLocks/>
          </p:cNvGrpSpPr>
          <p:nvPr/>
        </p:nvGrpSpPr>
        <p:grpSpPr bwMode="auto">
          <a:xfrm>
            <a:off x="353752" y="116632"/>
            <a:ext cx="8429625" cy="7149355"/>
            <a:chOff x="353723" y="330932"/>
            <a:chExt cx="8429684" cy="7149990"/>
          </a:xfrm>
        </p:grpSpPr>
        <p:sp>
          <p:nvSpPr>
            <p:cNvPr id="71684" name="11 CuadroTexto">
              <a:extLst>
                <a:ext uri="{FF2B5EF4-FFF2-40B4-BE49-F238E27FC236}">
                  <a16:creationId xmlns:a16="http://schemas.microsoft.com/office/drawing/2014/main" id="{FD2E55E4-DCAE-4E18-B046-F1CFCD56DA4E}"/>
                </a:ext>
              </a:extLst>
            </p:cNvPr>
            <p:cNvSpPr txBox="1">
              <a:spLocks noChangeArrowheads="1"/>
            </p:cNvSpPr>
            <p:nvPr/>
          </p:nvSpPr>
          <p:spPr bwMode="auto">
            <a:xfrm>
              <a:off x="1285853" y="1571612"/>
              <a:ext cx="6565427"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eaLnBrk="1" hangingPunct="1">
                <a:spcBef>
                  <a:spcPct val="0"/>
                </a:spcBef>
              </a:pPr>
              <a:r>
                <a:rPr lang="es-ES" altLang="es-CR" sz="1400" b="1" dirty="0">
                  <a:solidFill>
                    <a:srgbClr val="000000"/>
                  </a:solidFill>
                  <a:latin typeface="Franklin Gothic Book" panose="020B0503020102020204" pitchFamily="34" charset="0"/>
                  <a:ea typeface="ＭＳ Ｐゴシック" panose="020B0600070205080204" pitchFamily="34" charset="-128"/>
                </a:rPr>
                <a:t>ACTIVOS</a:t>
              </a:r>
            </a:p>
            <a:p>
              <a:pPr eaLnBrk="1" hangingPunct="1">
                <a:spcBef>
                  <a:spcPct val="0"/>
                </a:spcBef>
              </a:pPr>
              <a:r>
                <a:rPr lang="es-ES" altLang="es-CR" sz="1400" b="1" dirty="0">
                  <a:solidFill>
                    <a:srgbClr val="000000"/>
                  </a:solidFill>
                  <a:latin typeface="Franklin Gothic Book" panose="020B0503020102020204" pitchFamily="34" charset="0"/>
                  <a:ea typeface="ＭＳ Ｐゴシック" panose="020B0600070205080204" pitchFamily="34" charset="-128"/>
                </a:rPr>
                <a:t>ACTIVO CORRIENTE</a:t>
              </a:r>
            </a:p>
            <a:p>
              <a:pPr eaLnBrk="1" hangingPunct="1">
                <a:spcBef>
                  <a:spcPct val="0"/>
                </a:spcBef>
              </a:pPr>
              <a:r>
                <a:rPr lang="es-ES" altLang="es-CR" sz="1400" dirty="0">
                  <a:solidFill>
                    <a:srgbClr val="000000"/>
                  </a:solidFill>
                  <a:latin typeface="Franklin Gothic Book" panose="020B0503020102020204" pitchFamily="34" charset="0"/>
                  <a:ea typeface="ＭＳ Ｐゴシック" panose="020B0600070205080204" pitchFamily="34" charset="-128"/>
                </a:rPr>
                <a:t>   Efectivo (Caja)		           		</a:t>
              </a:r>
              <a:r>
                <a:rPr lang="es-ES" altLang="es-CR" sz="14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XXXXXX</a:t>
              </a:r>
              <a:endParaRPr lang="es-ES" altLang="es-CR" sz="1400" dirty="0">
                <a:solidFill>
                  <a:srgbClr val="000000"/>
                </a:solidFill>
                <a:latin typeface="Franklin Gothic Book" panose="020B0503020102020204" pitchFamily="34" charset="0"/>
                <a:ea typeface="ＭＳ Ｐゴシック" panose="020B0600070205080204" pitchFamily="34" charset="-128"/>
              </a:endParaRPr>
            </a:p>
            <a:p>
              <a:pPr eaLnBrk="1" hangingPunct="1">
                <a:spcBef>
                  <a:spcPct val="0"/>
                </a:spcBef>
              </a:pPr>
              <a:r>
                <a:rPr lang="es-ES" altLang="es-CR" sz="1400" dirty="0">
                  <a:solidFill>
                    <a:srgbClr val="000000"/>
                  </a:solidFill>
                  <a:latin typeface="Franklin Gothic Book" panose="020B0503020102020204" pitchFamily="34" charset="0"/>
                  <a:ea typeface="ＭＳ Ｐゴシック" panose="020B0600070205080204" pitchFamily="34" charset="-128"/>
                </a:rPr>
                <a:t>   Bancos					    XXXXXX	</a:t>
              </a:r>
            </a:p>
            <a:p>
              <a:pPr eaLnBrk="1" hangingPunct="1">
                <a:spcBef>
                  <a:spcPct val="0"/>
                </a:spcBef>
              </a:pPr>
              <a:r>
                <a:rPr lang="es-ES" altLang="es-CR" sz="1400" dirty="0">
                  <a:solidFill>
                    <a:srgbClr val="000000"/>
                  </a:solidFill>
                  <a:latin typeface="Franklin Gothic Book" panose="020B0503020102020204" pitchFamily="34" charset="0"/>
                  <a:ea typeface="ＭＳ Ｐゴシック" panose="020B0600070205080204" pitchFamily="34" charset="-128"/>
                </a:rPr>
                <a:t>   Inversiones Temporales			    XXXXXX</a:t>
              </a:r>
            </a:p>
            <a:p>
              <a:pPr eaLnBrk="1" hangingPunct="1">
                <a:spcBef>
                  <a:spcPct val="0"/>
                </a:spcBef>
              </a:pPr>
              <a:r>
                <a:rPr lang="es-ES" altLang="es-CR" sz="1400" dirty="0">
                  <a:solidFill>
                    <a:srgbClr val="000000"/>
                  </a:solidFill>
                  <a:latin typeface="Franklin Gothic Book" panose="020B0503020102020204" pitchFamily="34" charset="0"/>
                  <a:ea typeface="ＭＳ Ｐゴシック" panose="020B0600070205080204" pitchFamily="34" charset="-128"/>
                </a:rPr>
                <a:t>   Inventarios				    XXXXXX</a:t>
              </a:r>
            </a:p>
            <a:p>
              <a:pPr eaLnBrk="1" hangingPunct="1">
                <a:spcBef>
                  <a:spcPct val="0"/>
                </a:spcBef>
              </a:pPr>
              <a:r>
                <a:rPr lang="es-ES" altLang="es-CR" sz="1400" dirty="0">
                  <a:solidFill>
                    <a:srgbClr val="000000"/>
                  </a:solidFill>
                  <a:latin typeface="Franklin Gothic Book" panose="020B0503020102020204" pitchFamily="34" charset="0"/>
                  <a:ea typeface="ＭＳ Ｐゴシック" panose="020B0600070205080204" pitchFamily="34" charset="-128"/>
                </a:rPr>
                <a:t>   Cuentas por  Cobrar		            </a:t>
              </a:r>
              <a:r>
                <a:rPr lang="es-ES" altLang="es-CR" sz="1400" dirty="0">
                  <a:solidFill>
                    <a:srgbClr val="000000"/>
                  </a:solidFill>
                  <a:latin typeface="Calibri" panose="020F0502020204030204" pitchFamily="34" charset="0"/>
                  <a:ea typeface="ＭＳ Ｐゴシック" panose="020B0600070205080204" pitchFamily="34" charset="-128"/>
                </a:rPr>
                <a:t>₵  XXXXXX</a:t>
              </a:r>
            </a:p>
            <a:p>
              <a:pPr eaLnBrk="1" hangingPunct="1">
                <a:spcBef>
                  <a:spcPct val="0"/>
                </a:spcBef>
              </a:pPr>
              <a:r>
                <a:rPr lang="es-ES" altLang="es-CR" sz="1400" dirty="0">
                  <a:solidFill>
                    <a:srgbClr val="000000"/>
                  </a:solidFill>
                  <a:latin typeface="Calibri" panose="020F0502020204030204" pitchFamily="34" charset="0"/>
                  <a:ea typeface="ＭＳ Ｐゴシック" panose="020B0600070205080204" pitchFamily="34" charset="-128"/>
                </a:rPr>
                <a:t>    -   Estimación para incobrables	                  XXXXXX                  </a:t>
              </a:r>
              <a:r>
                <a:rPr lang="es-ES" altLang="es-CR" sz="1400" dirty="0" err="1">
                  <a:solidFill>
                    <a:srgbClr val="000000"/>
                  </a:solidFill>
                  <a:latin typeface="Calibri" panose="020F0502020204030204" pitchFamily="34" charset="0"/>
                  <a:ea typeface="ＭＳ Ｐゴシック" panose="020B0600070205080204" pitchFamily="34" charset="-128"/>
                </a:rPr>
                <a:t>XXXXXX</a:t>
              </a:r>
              <a:endParaRPr lang="es-ES" altLang="es-CR" sz="1400" dirty="0">
                <a:solidFill>
                  <a:srgbClr val="000000"/>
                </a:solidFill>
                <a:latin typeface="Calibri" panose="020F0502020204030204" pitchFamily="34" charset="0"/>
                <a:ea typeface="ＭＳ Ｐゴシック" panose="020B0600070205080204" pitchFamily="34" charset="-128"/>
              </a:endParaRPr>
            </a:p>
            <a:p>
              <a:pPr eaLnBrk="1" hangingPunct="1">
                <a:spcBef>
                  <a:spcPct val="0"/>
                </a:spcBef>
              </a:pPr>
              <a:r>
                <a:rPr lang="es-ES" altLang="es-CR" sz="1400" dirty="0">
                  <a:solidFill>
                    <a:srgbClr val="000000"/>
                  </a:solidFill>
                  <a:latin typeface="Calibri" panose="020F0502020204030204" pitchFamily="34" charset="0"/>
                  <a:ea typeface="ＭＳ Ｐゴシック" panose="020B0600070205080204" pitchFamily="34" charset="-128"/>
                </a:rPr>
                <a:t>    Intereses por cobrar				    XXXXXX</a:t>
              </a:r>
            </a:p>
            <a:p>
              <a:pPr eaLnBrk="1" hangingPunct="1">
                <a:spcBef>
                  <a:spcPct val="0"/>
                </a:spcBef>
              </a:pPr>
              <a:r>
                <a:rPr lang="es-ES" altLang="es-CR" sz="1400" dirty="0">
                  <a:solidFill>
                    <a:srgbClr val="000000"/>
                  </a:solidFill>
                  <a:latin typeface="Calibri" panose="020F0502020204030204" pitchFamily="34" charset="0"/>
                  <a:ea typeface="ＭＳ Ｐゴシック" panose="020B0600070205080204" pitchFamily="34" charset="-128"/>
                </a:rPr>
                <a:t>    Documentos por cobrar C.P.                                                                 XXXXXX</a:t>
              </a:r>
            </a:p>
            <a:p>
              <a:pPr eaLnBrk="1" hangingPunct="1">
                <a:spcBef>
                  <a:spcPct val="0"/>
                </a:spcBef>
              </a:pPr>
              <a:r>
                <a:rPr lang="es-ES" altLang="es-CR" sz="1400" dirty="0">
                  <a:solidFill>
                    <a:srgbClr val="000000"/>
                  </a:solidFill>
                  <a:latin typeface="Calibri" panose="020F0502020204030204" pitchFamily="34" charset="0"/>
                  <a:ea typeface="ＭＳ Ｐゴシック" panose="020B0600070205080204" pitchFamily="34" charset="-128"/>
                </a:rPr>
                <a:t>    Gastos Adelantados (</a:t>
              </a:r>
              <a:r>
                <a:rPr lang="es-ES" altLang="es-CR" sz="1400" dirty="0" err="1">
                  <a:solidFill>
                    <a:srgbClr val="000000"/>
                  </a:solidFill>
                  <a:latin typeface="Calibri" panose="020F0502020204030204" pitchFamily="34" charset="0"/>
                  <a:ea typeface="ＭＳ Ｐゴシック" panose="020B0600070205080204" pitchFamily="34" charset="-128"/>
                </a:rPr>
                <a:t>Pag.</a:t>
              </a:r>
              <a:r>
                <a:rPr lang="es-ES" altLang="es-CR" sz="1400" dirty="0">
                  <a:solidFill>
                    <a:srgbClr val="000000"/>
                  </a:solidFill>
                  <a:latin typeface="Calibri" panose="020F0502020204030204" pitchFamily="34" charset="0"/>
                  <a:ea typeface="ＭＳ Ｐゴシック" panose="020B0600070205080204" pitchFamily="34" charset="-128"/>
                </a:rPr>
                <a:t> </a:t>
              </a:r>
              <a:r>
                <a:rPr lang="es-ES" altLang="es-CR" sz="1400" dirty="0" err="1">
                  <a:solidFill>
                    <a:srgbClr val="000000"/>
                  </a:solidFill>
                  <a:latin typeface="Calibri" panose="020F0502020204030204" pitchFamily="34" charset="0"/>
                  <a:ea typeface="ＭＳ Ｐゴシック" panose="020B0600070205080204" pitchFamily="34" charset="-128"/>
                </a:rPr>
                <a:t>Adel</a:t>
              </a:r>
              <a:r>
                <a:rPr lang="es-ES" altLang="es-CR" sz="1400" dirty="0">
                  <a:solidFill>
                    <a:srgbClr val="000000"/>
                  </a:solidFill>
                  <a:latin typeface="Calibri" panose="020F0502020204030204" pitchFamily="34" charset="0"/>
                  <a:ea typeface="ＭＳ Ｐゴシック" panose="020B0600070205080204" pitchFamily="34" charset="-128"/>
                </a:rPr>
                <a:t>.)                                                          </a:t>
              </a:r>
              <a:r>
                <a:rPr lang="es-ES" altLang="es-CR" sz="1400" u="sng" dirty="0">
                  <a:solidFill>
                    <a:srgbClr val="000000"/>
                  </a:solidFill>
                  <a:latin typeface="Calibri" panose="020F0502020204030204" pitchFamily="34" charset="0"/>
                  <a:ea typeface="ＭＳ Ｐゴシック" panose="020B0600070205080204" pitchFamily="34" charset="-128"/>
                </a:rPr>
                <a:t>XXXXXX</a:t>
              </a:r>
              <a:r>
                <a:rPr lang="es-ES" altLang="es-CR" sz="1400" dirty="0">
                  <a:solidFill>
                    <a:srgbClr val="000000"/>
                  </a:solidFill>
                  <a:latin typeface="Calibri" panose="020F0502020204030204" pitchFamily="34" charset="0"/>
                  <a:ea typeface="ＭＳ Ｐゴシック" panose="020B0600070205080204" pitchFamily="34" charset="-128"/>
                </a:rPr>
                <a:t>           </a:t>
              </a:r>
            </a:p>
            <a:p>
              <a:pPr eaLnBrk="1" hangingPunct="1">
                <a:spcBef>
                  <a:spcPct val="0"/>
                </a:spcBef>
              </a:pPr>
              <a:r>
                <a:rPr lang="es-ES" altLang="es-CR" sz="1400" b="1" dirty="0">
                  <a:solidFill>
                    <a:srgbClr val="000000"/>
                  </a:solidFill>
                  <a:latin typeface="Franklin Gothic Book" panose="020B0503020102020204" pitchFamily="34" charset="0"/>
                  <a:ea typeface="ＭＳ Ｐゴシック" panose="020B0600070205080204" pitchFamily="34" charset="-128"/>
                </a:rPr>
                <a:t>TOTAL ACTIVO CORRIENTE                                                                               </a:t>
              </a:r>
              <a:r>
                <a:rPr lang="es-ES" altLang="es-CR" sz="1400" dirty="0">
                  <a:solidFill>
                    <a:srgbClr val="000000"/>
                  </a:solidFill>
                  <a:latin typeface="Calibri" panose="020F0502020204030204" pitchFamily="34" charset="0"/>
                  <a:ea typeface="ＭＳ Ｐゴシック" panose="020B0600070205080204" pitchFamily="34" charset="-128"/>
                </a:rPr>
                <a:t>₵</a:t>
              </a:r>
              <a:r>
                <a:rPr lang="es-ES" altLang="es-CR" sz="1400" dirty="0">
                  <a:solidFill>
                    <a:srgbClr val="000000"/>
                  </a:solidFill>
                  <a:latin typeface="Franklin Gothic Book" panose="020B0503020102020204" pitchFamily="34" charset="0"/>
                  <a:ea typeface="ＭＳ Ｐゴシック" panose="020B0600070205080204" pitchFamily="34" charset="-128"/>
                </a:rPr>
                <a:t> XXXXXX</a:t>
              </a:r>
            </a:p>
            <a:p>
              <a:pPr eaLnBrk="1" hangingPunct="1">
                <a:spcBef>
                  <a:spcPct val="0"/>
                </a:spcBef>
              </a:pPr>
              <a:r>
                <a:rPr lang="es-ES" altLang="es-CR" sz="1400" b="1" dirty="0">
                  <a:solidFill>
                    <a:srgbClr val="000000"/>
                  </a:solidFill>
                  <a:latin typeface="Franklin Gothic Book" panose="020B0503020102020204" pitchFamily="34" charset="0"/>
                  <a:ea typeface="ＭＳ Ｐゴシック" panose="020B0600070205080204" pitchFamily="34" charset="-128"/>
                </a:rPr>
                <a:t>ACTIVO NO CORRIENTE</a:t>
              </a:r>
            </a:p>
            <a:p>
              <a:pPr eaLnBrk="1" hangingPunct="1">
                <a:spcBef>
                  <a:spcPct val="0"/>
                </a:spcBef>
              </a:pPr>
              <a:r>
                <a:rPr lang="es-ES" altLang="es-CR" sz="1400" dirty="0">
                  <a:solidFill>
                    <a:srgbClr val="000000"/>
                  </a:solidFill>
                  <a:latin typeface="Franklin Gothic Book" panose="020B0503020102020204" pitchFamily="34" charset="0"/>
                  <a:ea typeface="ＭＳ Ｐゴシック" panose="020B0600070205080204" pitchFamily="34" charset="-128"/>
                </a:rPr>
                <a:t>    Documentos por cobrar L.P.			</a:t>
              </a:r>
              <a:r>
                <a:rPr lang="es-ES" altLang="es-CR" sz="1400" dirty="0">
                  <a:solidFill>
                    <a:srgbClr val="000000"/>
                  </a:solidFill>
                  <a:latin typeface="Calibri" panose="020F0502020204030204" pitchFamily="34" charset="0"/>
                  <a:ea typeface="ＭＳ Ｐゴシック" panose="020B0600070205080204" pitchFamily="34" charset="-128"/>
                </a:rPr>
                <a:t> ₵</a:t>
              </a:r>
              <a:r>
                <a:rPr lang="es-ES" altLang="es-CR" sz="1400" dirty="0">
                  <a:solidFill>
                    <a:srgbClr val="000000"/>
                  </a:solidFill>
                  <a:latin typeface="Franklin Gothic Book" panose="020B0503020102020204" pitchFamily="34" charset="0"/>
                  <a:ea typeface="ＭＳ Ｐゴシック" panose="020B0600070205080204" pitchFamily="34" charset="-128"/>
                </a:rPr>
                <a:t> XXXXXX</a:t>
              </a:r>
            </a:p>
            <a:p>
              <a:pPr eaLnBrk="1" hangingPunct="1">
                <a:spcBef>
                  <a:spcPct val="0"/>
                </a:spcBef>
              </a:pPr>
              <a:r>
                <a:rPr lang="es-ES" altLang="es-CR" sz="1400" dirty="0">
                  <a:solidFill>
                    <a:srgbClr val="000000"/>
                  </a:solidFill>
                  <a:latin typeface="Franklin Gothic Book" panose="020B0503020102020204" pitchFamily="34" charset="0"/>
                  <a:ea typeface="ＭＳ Ｐゴシック" panose="020B0600070205080204" pitchFamily="34" charset="-128"/>
                </a:rPr>
                <a:t>    Inversiones a largo plazo			    XXXXXX</a:t>
              </a:r>
            </a:p>
            <a:p>
              <a:pPr eaLnBrk="1" hangingPunct="1">
                <a:spcBef>
                  <a:spcPct val="0"/>
                </a:spcBef>
              </a:pPr>
              <a:r>
                <a:rPr lang="es-ES" altLang="es-CR" sz="1400" dirty="0">
                  <a:solidFill>
                    <a:srgbClr val="000000"/>
                  </a:solidFill>
                  <a:latin typeface="Franklin Gothic Book" panose="020B0503020102020204" pitchFamily="34" charset="0"/>
                  <a:ea typeface="ＭＳ Ｐゴシック" panose="020B0600070205080204" pitchFamily="34" charset="-128"/>
                </a:rPr>
                <a:t>    Propiedad. Planta y Equipo                         </a:t>
              </a:r>
              <a:r>
                <a:rPr lang="es-ES" altLang="es-CR" sz="1400" dirty="0">
                  <a:solidFill>
                    <a:srgbClr val="000000"/>
                  </a:solidFill>
                  <a:latin typeface="Calibri" panose="020F0502020204030204" pitchFamily="34" charset="0"/>
                  <a:ea typeface="ＭＳ Ｐゴシック" panose="020B0600070205080204" pitchFamily="34" charset="-128"/>
                </a:rPr>
                <a:t>₵</a:t>
              </a:r>
              <a:r>
                <a:rPr lang="es-ES" altLang="es-CR" sz="1400" dirty="0">
                  <a:solidFill>
                    <a:srgbClr val="000000"/>
                  </a:solidFill>
                  <a:latin typeface="Franklin Gothic Book" panose="020B0503020102020204" pitchFamily="34" charset="0"/>
                  <a:ea typeface="ＭＳ Ｐゴシック" panose="020B0600070205080204" pitchFamily="34" charset="-128"/>
                </a:rPr>
                <a:t> XXXXXX</a:t>
              </a:r>
            </a:p>
            <a:p>
              <a:pPr eaLnBrk="1" hangingPunct="1">
                <a:spcBef>
                  <a:spcPct val="0"/>
                </a:spcBef>
              </a:pPr>
              <a:r>
                <a:rPr lang="es-ES" altLang="es-CR" sz="1400" dirty="0">
                  <a:solidFill>
                    <a:srgbClr val="000000"/>
                  </a:solidFill>
                  <a:latin typeface="Franklin Gothic Book" panose="020B0503020102020204" pitchFamily="34" charset="0"/>
                  <a:ea typeface="ＭＳ Ｐゴシック" panose="020B0600070205080204" pitchFamily="34" charset="-128"/>
                </a:rPr>
                <a:t>     -Depreciación Acumulada Planta y </a:t>
              </a:r>
              <a:r>
                <a:rPr lang="es-ES" altLang="es-CR" sz="1400" dirty="0" err="1">
                  <a:solidFill>
                    <a:srgbClr val="000000"/>
                  </a:solidFill>
                  <a:latin typeface="Franklin Gothic Book" panose="020B0503020102020204" pitchFamily="34" charset="0"/>
                  <a:ea typeface="ＭＳ Ｐゴシック" panose="020B0600070205080204" pitchFamily="34" charset="-128"/>
                </a:rPr>
                <a:t>Eq</a:t>
              </a:r>
              <a:r>
                <a:rPr lang="es-ES" altLang="es-CR" sz="1400" dirty="0">
                  <a:solidFill>
                    <a:srgbClr val="000000"/>
                  </a:solidFill>
                  <a:latin typeface="Franklin Gothic Book" panose="020B0503020102020204" pitchFamily="34" charset="0"/>
                  <a:ea typeface="ＭＳ Ｐゴシック" panose="020B0600070205080204" pitchFamily="34" charset="-128"/>
                </a:rPr>
                <a:t>.        </a:t>
              </a:r>
              <a:r>
                <a:rPr lang="es-ES" altLang="es-CR" sz="1400" u="sng" dirty="0">
                  <a:solidFill>
                    <a:srgbClr val="000000"/>
                  </a:solidFill>
                  <a:latin typeface="Franklin Gothic Book" panose="020B0503020102020204" pitchFamily="34" charset="0"/>
                  <a:ea typeface="ＭＳ Ｐゴシック" panose="020B0600070205080204" pitchFamily="34" charset="-128"/>
                </a:rPr>
                <a:t> XXXXXX</a:t>
              </a:r>
              <a:r>
                <a:rPr lang="es-ES" altLang="es-CR" sz="1400" dirty="0">
                  <a:solidFill>
                    <a:srgbClr val="000000"/>
                  </a:solidFill>
                  <a:latin typeface="Franklin Gothic Book" panose="020B0503020102020204" pitchFamily="34" charset="0"/>
                  <a:ea typeface="ＭＳ Ｐゴシック" panose="020B0600070205080204" pitchFamily="34" charset="-128"/>
                </a:rPr>
                <a:t>                 </a:t>
              </a:r>
              <a:r>
                <a:rPr lang="es-ES" altLang="es-CR" sz="1400" dirty="0" err="1">
                  <a:solidFill>
                    <a:srgbClr val="000000"/>
                  </a:solidFill>
                  <a:latin typeface="Franklin Gothic Book" panose="020B0503020102020204" pitchFamily="34" charset="0"/>
                  <a:ea typeface="ＭＳ Ｐゴシック" panose="020B0600070205080204" pitchFamily="34" charset="-128"/>
                </a:rPr>
                <a:t>XXXXXX</a:t>
              </a:r>
              <a:endParaRPr lang="es-ES" altLang="es-CR" sz="1400" dirty="0">
                <a:solidFill>
                  <a:srgbClr val="000000"/>
                </a:solidFill>
                <a:latin typeface="Franklin Gothic Book" panose="020B0503020102020204" pitchFamily="34" charset="0"/>
                <a:ea typeface="ＭＳ Ｐゴシック" panose="020B0600070205080204" pitchFamily="34" charset="-128"/>
              </a:endParaRPr>
            </a:p>
            <a:p>
              <a:pPr eaLnBrk="1" hangingPunct="1">
                <a:spcBef>
                  <a:spcPct val="0"/>
                </a:spcBef>
              </a:pPr>
              <a:r>
                <a:rPr lang="es-ES" altLang="es-CR" sz="1400" dirty="0">
                  <a:solidFill>
                    <a:srgbClr val="000000"/>
                  </a:solidFill>
                  <a:latin typeface="Franklin Gothic Book" panose="020B0503020102020204" pitchFamily="34" charset="0"/>
                  <a:ea typeface="ＭＳ Ｐゴシック" panose="020B0600070205080204" pitchFamily="34" charset="-128"/>
                </a:rPr>
                <a:t>    Recursos Naturales                                         XXXXXX</a:t>
              </a:r>
            </a:p>
            <a:p>
              <a:pPr eaLnBrk="1" hangingPunct="1">
                <a:spcBef>
                  <a:spcPct val="0"/>
                </a:spcBef>
              </a:pPr>
              <a:r>
                <a:rPr lang="es-ES" altLang="es-CR" sz="1400" dirty="0">
                  <a:solidFill>
                    <a:srgbClr val="000000"/>
                  </a:solidFill>
                  <a:latin typeface="Franklin Gothic Book" panose="020B0503020102020204" pitchFamily="34" charset="0"/>
                  <a:ea typeface="ＭＳ Ｐゴシック" panose="020B0600070205080204" pitchFamily="34" charset="-128"/>
                </a:rPr>
                <a:t>     -Agotamiento Acumulado                               </a:t>
              </a:r>
              <a:r>
                <a:rPr lang="es-ES" altLang="es-CR" sz="1400" u="sng" dirty="0">
                  <a:solidFill>
                    <a:srgbClr val="000000"/>
                  </a:solidFill>
                  <a:latin typeface="Franklin Gothic Book" panose="020B0503020102020204" pitchFamily="34" charset="0"/>
                  <a:ea typeface="ＭＳ Ｐゴシック" panose="020B0600070205080204" pitchFamily="34" charset="-128"/>
                </a:rPr>
                <a:t>XXXXXX</a:t>
              </a:r>
              <a:r>
                <a:rPr lang="es-ES" altLang="es-CR" sz="1400" dirty="0">
                  <a:solidFill>
                    <a:srgbClr val="000000"/>
                  </a:solidFill>
                  <a:latin typeface="Franklin Gothic Book" panose="020B0503020102020204" pitchFamily="34" charset="0"/>
                  <a:ea typeface="ＭＳ Ｐゴシック" panose="020B0600070205080204" pitchFamily="34" charset="-128"/>
                </a:rPr>
                <a:t>                 </a:t>
              </a:r>
              <a:r>
                <a:rPr lang="es-ES" altLang="es-CR" sz="1400" dirty="0" err="1">
                  <a:solidFill>
                    <a:srgbClr val="000000"/>
                  </a:solidFill>
                  <a:latin typeface="Franklin Gothic Book" panose="020B0503020102020204" pitchFamily="34" charset="0"/>
                  <a:ea typeface="ＭＳ Ｐゴシック" panose="020B0600070205080204" pitchFamily="34" charset="-128"/>
                </a:rPr>
                <a:t>XXXXXX</a:t>
              </a:r>
              <a:endParaRPr lang="es-ES" altLang="es-CR" sz="1400" dirty="0">
                <a:solidFill>
                  <a:srgbClr val="000000"/>
                </a:solidFill>
                <a:latin typeface="Franklin Gothic Book" panose="020B0503020102020204" pitchFamily="34" charset="0"/>
                <a:ea typeface="ＭＳ Ｐゴシック" panose="020B0600070205080204" pitchFamily="34" charset="-128"/>
              </a:endParaRPr>
            </a:p>
            <a:p>
              <a:pPr eaLnBrk="1" hangingPunct="1">
                <a:spcBef>
                  <a:spcPct val="0"/>
                </a:spcBef>
              </a:pPr>
              <a:r>
                <a:rPr lang="es-ES" altLang="es-CR" sz="1400" dirty="0">
                  <a:solidFill>
                    <a:srgbClr val="000000"/>
                  </a:solidFill>
                  <a:latin typeface="Franklin Gothic Book" panose="020B0503020102020204" pitchFamily="34" charset="0"/>
                  <a:ea typeface="ＭＳ Ｐゴシック" panose="020B0600070205080204" pitchFamily="34" charset="-128"/>
                </a:rPr>
                <a:t>     Activo Fijo Intangible		              </a:t>
              </a:r>
              <a:r>
                <a:rPr lang="es-ES" altLang="es-CR" sz="1400" dirty="0">
                  <a:solidFill>
                    <a:srgbClr val="000000"/>
                  </a:solidFill>
                  <a:latin typeface="Calibri" panose="020F0502020204030204" pitchFamily="34" charset="0"/>
                  <a:ea typeface="ＭＳ Ｐゴシック" panose="020B0600070205080204" pitchFamily="34" charset="-128"/>
                </a:rPr>
                <a:t>₵ </a:t>
              </a:r>
              <a:r>
                <a:rPr lang="es-ES" altLang="es-CR" sz="1400" dirty="0">
                  <a:solidFill>
                    <a:srgbClr val="000000"/>
                  </a:solidFill>
                  <a:latin typeface="Franklin Gothic Book" panose="020B0503020102020204" pitchFamily="34" charset="0"/>
                  <a:ea typeface="ＭＳ Ｐゴシック" panose="020B0600070205080204" pitchFamily="34" charset="-128"/>
                </a:rPr>
                <a:t>XXXXXX</a:t>
              </a:r>
            </a:p>
            <a:p>
              <a:pPr eaLnBrk="1" hangingPunct="1">
                <a:spcBef>
                  <a:spcPct val="0"/>
                </a:spcBef>
              </a:pPr>
              <a:r>
                <a:rPr lang="es-ES" altLang="es-CR" sz="1400" dirty="0">
                  <a:solidFill>
                    <a:srgbClr val="000000"/>
                  </a:solidFill>
                  <a:latin typeface="Franklin Gothic Book" panose="020B0503020102020204" pitchFamily="34" charset="0"/>
                  <a:ea typeface="ＭＳ Ｐゴシック" panose="020B0600070205080204" pitchFamily="34" charset="-128"/>
                </a:rPr>
                <a:t>    -Amortización Acumulada	                </a:t>
              </a:r>
              <a:r>
                <a:rPr lang="es-ES" altLang="es-CR" sz="1400" u="sng" dirty="0">
                  <a:solidFill>
                    <a:srgbClr val="000000"/>
                  </a:solidFill>
                  <a:latin typeface="Franklin Gothic Book" panose="020B0503020102020204" pitchFamily="34" charset="0"/>
                  <a:ea typeface="ＭＳ Ｐゴシック" panose="020B0600070205080204" pitchFamily="34" charset="-128"/>
                </a:rPr>
                <a:t> XXXXXX</a:t>
              </a:r>
              <a:r>
                <a:rPr lang="es-ES" altLang="es-CR" sz="1400" dirty="0">
                  <a:solidFill>
                    <a:srgbClr val="000000"/>
                  </a:solidFill>
                  <a:latin typeface="Franklin Gothic Book" panose="020B0503020102020204" pitchFamily="34" charset="0"/>
                  <a:ea typeface="ＭＳ Ｐゴシック" panose="020B0600070205080204" pitchFamily="34" charset="-128"/>
                </a:rPr>
                <a:t>	    </a:t>
              </a:r>
              <a:r>
                <a:rPr lang="es-ES" altLang="es-CR" sz="1400" u="sng" dirty="0">
                  <a:solidFill>
                    <a:srgbClr val="000000"/>
                  </a:solidFill>
                  <a:latin typeface="Franklin Gothic Book" panose="020B0503020102020204" pitchFamily="34" charset="0"/>
                  <a:ea typeface="ＭＳ Ｐゴシック" panose="020B0600070205080204" pitchFamily="34" charset="-128"/>
                </a:rPr>
                <a:t>XXXXXX</a:t>
              </a:r>
              <a:endParaRPr lang="es-ES" altLang="es-CR" sz="1400" dirty="0">
                <a:solidFill>
                  <a:srgbClr val="000000"/>
                </a:solidFill>
                <a:latin typeface="Franklin Gothic Book" panose="020B0503020102020204" pitchFamily="34" charset="0"/>
                <a:ea typeface="ＭＳ Ｐゴシック" panose="020B0600070205080204" pitchFamily="34" charset="-128"/>
              </a:endParaRPr>
            </a:p>
            <a:p>
              <a:pPr eaLnBrk="1" hangingPunct="1">
                <a:spcBef>
                  <a:spcPct val="0"/>
                </a:spcBef>
              </a:pPr>
              <a:r>
                <a:rPr lang="es-ES" altLang="es-CR" sz="1400" b="1" dirty="0">
                  <a:solidFill>
                    <a:srgbClr val="000000"/>
                  </a:solidFill>
                  <a:latin typeface="Franklin Gothic Book" panose="020B0503020102020204" pitchFamily="34" charset="0"/>
                  <a:ea typeface="ＭＳ Ｐゴシック" panose="020B0600070205080204" pitchFamily="34" charset="-128"/>
                </a:rPr>
                <a:t>TOTAL DE ACTIVO NO CORRIENTE</a:t>
              </a:r>
              <a:r>
                <a:rPr lang="es-ES" altLang="es-CR" sz="1400" dirty="0">
                  <a:solidFill>
                    <a:srgbClr val="000000"/>
                  </a:solidFill>
                  <a:latin typeface="Franklin Gothic Book" panose="020B0503020102020204" pitchFamily="34" charset="0"/>
                  <a:ea typeface="ＭＳ Ｐゴシック" panose="020B0600070205080204" pitchFamily="34" charset="-128"/>
                </a:rPr>
                <a:t>				</a:t>
              </a:r>
              <a:r>
                <a:rPr lang="es-ES" altLang="es-CR" sz="1400" u="sng" dirty="0">
                  <a:solidFill>
                    <a:srgbClr val="000000"/>
                  </a:solidFill>
                  <a:latin typeface="Franklin Gothic Book" panose="020B0503020102020204" pitchFamily="34" charset="0"/>
                  <a:ea typeface="ＭＳ Ｐゴシック" panose="020B0600070205080204" pitchFamily="34" charset="-128"/>
                </a:rPr>
                <a:t> XXXXXX</a:t>
              </a:r>
              <a:endParaRPr lang="es-ES" altLang="es-CR" sz="1400" dirty="0">
                <a:solidFill>
                  <a:srgbClr val="000000"/>
                </a:solidFill>
                <a:latin typeface="Franklin Gothic Book" panose="020B0503020102020204" pitchFamily="34" charset="0"/>
                <a:ea typeface="ＭＳ Ｐゴシック" panose="020B0600070205080204" pitchFamily="34" charset="-128"/>
              </a:endParaRPr>
            </a:p>
            <a:p>
              <a:pPr eaLnBrk="1" hangingPunct="1">
                <a:spcBef>
                  <a:spcPct val="0"/>
                </a:spcBef>
              </a:pPr>
              <a:r>
                <a:rPr lang="es-ES" altLang="es-CR" sz="1400" b="1" dirty="0">
                  <a:solidFill>
                    <a:srgbClr val="000000"/>
                  </a:solidFill>
                  <a:latin typeface="Franklin Gothic Book" panose="020B0503020102020204" pitchFamily="34" charset="0"/>
                  <a:ea typeface="ＭＳ Ｐゴシック" panose="020B0600070205080204" pitchFamily="34" charset="-128"/>
                </a:rPr>
                <a:t>TOTAL DE ACTIVOS</a:t>
              </a:r>
              <a:r>
                <a:rPr lang="es-ES" altLang="es-CR" sz="1400" dirty="0">
                  <a:solidFill>
                    <a:srgbClr val="000000"/>
                  </a:solidFill>
                  <a:latin typeface="Franklin Gothic Book" panose="020B0503020102020204" pitchFamily="34" charset="0"/>
                  <a:ea typeface="ＭＳ Ｐゴシック" panose="020B0600070205080204" pitchFamily="34" charset="-128"/>
                </a:rPr>
                <a:t>				                   </a:t>
              </a:r>
              <a:r>
                <a:rPr lang="es-ES" altLang="es-CR" sz="1400" dirty="0">
                  <a:solidFill>
                    <a:srgbClr val="000000"/>
                  </a:solidFill>
                  <a:latin typeface="Calibri" panose="020F0502020204030204" pitchFamily="34" charset="0"/>
                  <a:ea typeface="ＭＳ Ｐゴシック" panose="020B0600070205080204" pitchFamily="34" charset="-128"/>
                </a:rPr>
                <a:t>₵ </a:t>
              </a:r>
              <a:r>
                <a:rPr lang="es-ES" altLang="es-CR" sz="1400" dirty="0">
                  <a:solidFill>
                    <a:srgbClr val="000000"/>
                  </a:solidFill>
                  <a:latin typeface="Franklin Gothic Book" panose="020B0503020102020204" pitchFamily="34" charset="0"/>
                  <a:ea typeface="ＭＳ Ｐゴシック" panose="020B0600070205080204" pitchFamily="34" charset="-128"/>
                </a:rPr>
                <a:t>XXXXXX</a:t>
              </a:r>
            </a:p>
            <a:p>
              <a:pPr eaLnBrk="1" hangingPunct="1">
                <a:spcBef>
                  <a:spcPct val="0"/>
                </a:spcBef>
              </a:pPr>
              <a:r>
                <a:rPr lang="es-ES" altLang="es-CR" sz="1400" dirty="0">
                  <a:solidFill>
                    <a:srgbClr val="000000"/>
                  </a:solidFill>
                  <a:latin typeface="Franklin Gothic Book" panose="020B0503020102020204" pitchFamily="34" charset="0"/>
                  <a:ea typeface="ＭＳ Ｐゴシック" panose="020B0600070205080204" pitchFamily="34" charset="-128"/>
                </a:rPr>
                <a:t>						=======</a:t>
              </a:r>
            </a:p>
            <a:p>
              <a:pPr eaLnBrk="1" hangingPunct="1">
                <a:spcBef>
                  <a:spcPct val="0"/>
                </a:spcBef>
              </a:pPr>
              <a:endParaRPr lang="es-ES" altLang="es-CR" sz="1400" dirty="0">
                <a:solidFill>
                  <a:srgbClr val="000000"/>
                </a:solidFill>
                <a:latin typeface="Franklin Gothic Book" panose="020B0503020102020204" pitchFamily="34" charset="0"/>
                <a:ea typeface="ＭＳ Ｐゴシック" panose="020B0600070205080204" pitchFamily="34" charset="-128"/>
              </a:endParaRPr>
            </a:p>
            <a:p>
              <a:pPr eaLnBrk="1" hangingPunct="1">
                <a:spcBef>
                  <a:spcPct val="0"/>
                </a:spcBef>
              </a:pPr>
              <a:r>
                <a:rPr lang="es-ES" altLang="es-CR" sz="1400" dirty="0">
                  <a:solidFill>
                    <a:srgbClr val="000000"/>
                  </a:solidFill>
                  <a:latin typeface="Franklin Gothic Book" panose="020B0503020102020204" pitchFamily="34" charset="0"/>
                  <a:ea typeface="ＭＳ Ｐゴシック" panose="020B0600070205080204" pitchFamily="34" charset="-128"/>
                </a:rPr>
                <a:t>    </a:t>
              </a:r>
              <a:endParaRPr lang="es-ES" altLang="es-CR" sz="1400" dirty="0">
                <a:solidFill>
                  <a:srgbClr val="000000"/>
                </a:solidFill>
                <a:latin typeface="Calibri" panose="020F0502020204030204" pitchFamily="34" charset="0"/>
                <a:ea typeface="ＭＳ Ｐゴシック" panose="020B0600070205080204" pitchFamily="34" charset="-128"/>
              </a:endParaRPr>
            </a:p>
            <a:p>
              <a:pPr eaLnBrk="1" hangingPunct="1">
                <a:spcBef>
                  <a:spcPct val="0"/>
                </a:spcBef>
              </a:pPr>
              <a:endParaRPr lang="es-ES" altLang="es-CR" sz="1400" dirty="0">
                <a:solidFill>
                  <a:srgbClr val="000000"/>
                </a:solidFill>
                <a:latin typeface="Franklin Gothic Book" panose="020B0503020102020204" pitchFamily="34" charset="0"/>
                <a:ea typeface="ＭＳ Ｐゴシック" panose="020B0600070205080204" pitchFamily="34" charset="-128"/>
              </a:endParaRPr>
            </a:p>
          </p:txBody>
        </p:sp>
        <p:sp>
          <p:nvSpPr>
            <p:cNvPr id="71685" name="Rectangle 3">
              <a:extLst>
                <a:ext uri="{FF2B5EF4-FFF2-40B4-BE49-F238E27FC236}">
                  <a16:creationId xmlns:a16="http://schemas.microsoft.com/office/drawing/2014/main" id="{21EE437B-F3C4-4F0F-8B6C-D941FDE9FC12}"/>
                </a:ext>
              </a:extLst>
            </p:cNvPr>
            <p:cNvSpPr>
              <a:spLocks noChangeArrowheads="1"/>
            </p:cNvSpPr>
            <p:nvPr/>
          </p:nvSpPr>
          <p:spPr bwMode="auto">
            <a:xfrm>
              <a:off x="353723" y="330932"/>
              <a:ext cx="8429684" cy="145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 altLang="es-CR" sz="1600" b="1" dirty="0">
                  <a:solidFill>
                    <a:srgbClr val="000000"/>
                  </a:solidFill>
                  <a:latin typeface="Times" panose="02020603050405020304" pitchFamily="18" charset="0"/>
                  <a:cs typeface="Times New Roman" panose="02020603050405020304" pitchFamily="18" charset="0"/>
                </a:rPr>
                <a:t>Formato de un balance general clasificado con base en la liquidez de la empresa</a:t>
              </a:r>
            </a:p>
            <a:p>
              <a:pPr algn="ctr">
                <a:spcBef>
                  <a:spcPct val="0"/>
                </a:spcBef>
              </a:pPr>
              <a:r>
                <a:rPr lang="es-ES" altLang="es-CR" sz="1600" b="1" dirty="0">
                  <a:solidFill>
                    <a:srgbClr val="000000"/>
                  </a:solidFill>
                  <a:latin typeface="Times" panose="02020603050405020304" pitchFamily="18" charset="0"/>
                  <a:cs typeface="Times New Roman" panose="02020603050405020304" pitchFamily="18" charset="0"/>
                </a:rPr>
                <a:t>Nombre de la Empresa</a:t>
              </a:r>
              <a:endParaRPr lang="es-ES" altLang="es-CR" sz="1600" b="1" dirty="0">
                <a:solidFill>
                  <a:srgbClr val="000000"/>
                </a:solidFill>
                <a:latin typeface="Times" panose="02020603050405020304" pitchFamily="18" charset="0"/>
                <a:ea typeface="Times New Roman" panose="02020603050405020304" pitchFamily="18" charset="0"/>
                <a:cs typeface="Calibri" panose="020F0502020204030204" pitchFamily="34" charset="0"/>
              </a:endParaRPr>
            </a:p>
            <a:p>
              <a:pPr algn="ctr">
                <a:spcBef>
                  <a:spcPct val="0"/>
                </a:spcBef>
              </a:pPr>
              <a:r>
                <a:rPr lang="es-ES" altLang="es-CR" sz="1600" b="1" dirty="0">
                  <a:solidFill>
                    <a:srgbClr val="000000"/>
                  </a:solidFill>
                  <a:latin typeface="Times" panose="02020603050405020304" pitchFamily="18" charset="0"/>
                  <a:ea typeface="Times New Roman" panose="02020603050405020304" pitchFamily="18" charset="0"/>
                  <a:cs typeface="Calibri" panose="020F0502020204030204" pitchFamily="34" charset="0"/>
                </a:rPr>
                <a:t>Balance General Clasificado</a:t>
              </a:r>
            </a:p>
            <a:p>
              <a:pPr algn="ctr">
                <a:spcBef>
                  <a:spcPct val="0"/>
                </a:spcBef>
              </a:pPr>
              <a:r>
                <a:rPr lang="es-ES" altLang="es-CR" sz="1600" b="1" dirty="0">
                  <a:solidFill>
                    <a:srgbClr val="000000"/>
                  </a:solidFill>
                  <a:latin typeface="Times" panose="02020603050405020304" pitchFamily="18" charset="0"/>
                  <a:ea typeface="Times New Roman" panose="02020603050405020304" pitchFamily="18" charset="0"/>
                  <a:cs typeface="Calibri" panose="020F0502020204030204" pitchFamily="34" charset="0"/>
                </a:rPr>
                <a:t>Al 30 de setiembre de </a:t>
              </a:r>
              <a:r>
                <a:rPr lang="es-ES" altLang="es-CR" sz="1600" b="1" dirty="0" err="1">
                  <a:solidFill>
                    <a:srgbClr val="000000"/>
                  </a:solidFill>
                  <a:latin typeface="Times" panose="02020603050405020304" pitchFamily="18" charset="0"/>
                  <a:ea typeface="Times New Roman" panose="02020603050405020304" pitchFamily="18" charset="0"/>
                  <a:cs typeface="Calibri" panose="020F0502020204030204" pitchFamily="34" charset="0"/>
                </a:rPr>
                <a:t>xxxx</a:t>
              </a:r>
              <a:endParaRPr lang="es-ES" altLang="es-CR" sz="1600" b="1" dirty="0">
                <a:solidFill>
                  <a:srgbClr val="000000"/>
                </a:solidFill>
                <a:latin typeface="Times" panose="02020603050405020304" pitchFamily="18" charset="0"/>
                <a:ea typeface="Times New Roman" panose="02020603050405020304" pitchFamily="18" charset="0"/>
                <a:cs typeface="Calibri" panose="020F0502020204030204" pitchFamily="34" charset="0"/>
              </a:endParaRPr>
            </a:p>
            <a:p>
              <a:pPr algn="ctr">
                <a:spcBef>
                  <a:spcPct val="0"/>
                </a:spcBef>
              </a:pPr>
              <a:r>
                <a:rPr lang="es-ES" altLang="es-CR" sz="1600" b="1" dirty="0">
                  <a:solidFill>
                    <a:srgbClr val="000000"/>
                  </a:solidFill>
                  <a:latin typeface="Times" panose="02020603050405020304" pitchFamily="18" charset="0"/>
                  <a:ea typeface="Times New Roman" panose="02020603050405020304" pitchFamily="18" charset="0"/>
                  <a:cs typeface="Calibri" panose="020F0502020204030204" pitchFamily="34" charset="0"/>
                </a:rPr>
                <a:t>(moneda, miles, millones)</a:t>
              </a:r>
            </a:p>
          </p:txBody>
        </p:sp>
      </p:gr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7" name="6 Grupo">
            <a:extLst>
              <a:ext uri="{FF2B5EF4-FFF2-40B4-BE49-F238E27FC236}">
                <a16:creationId xmlns:a16="http://schemas.microsoft.com/office/drawing/2014/main" id="{1DCC4C21-10AC-4246-9518-ED7C8C0553ED}"/>
              </a:ext>
            </a:extLst>
          </p:cNvPr>
          <p:cNvGrpSpPr>
            <a:grpSpLocks/>
          </p:cNvGrpSpPr>
          <p:nvPr/>
        </p:nvGrpSpPr>
        <p:grpSpPr bwMode="auto">
          <a:xfrm>
            <a:off x="683568" y="1196752"/>
            <a:ext cx="8034338" cy="4972050"/>
            <a:chOff x="571472" y="1500174"/>
            <a:chExt cx="8034027" cy="4972709"/>
          </a:xfrm>
        </p:grpSpPr>
        <p:sp>
          <p:nvSpPr>
            <p:cNvPr id="15" name="14 Rectángulo redondeado">
              <a:extLst>
                <a:ext uri="{FF2B5EF4-FFF2-40B4-BE49-F238E27FC236}">
                  <a16:creationId xmlns:a16="http://schemas.microsoft.com/office/drawing/2014/main" id="{863DF42D-BA63-4E31-AED0-6E3B068EE830}"/>
                </a:ext>
              </a:extLst>
            </p:cNvPr>
            <p:cNvSpPr>
              <a:spLocks noChangeArrowheads="1"/>
            </p:cNvSpPr>
            <p:nvPr/>
          </p:nvSpPr>
          <p:spPr bwMode="auto">
            <a:xfrm>
              <a:off x="571472" y="1500174"/>
              <a:ext cx="8034027" cy="4644052"/>
            </a:xfrm>
            <a:prstGeom prst="roundRect">
              <a:avLst>
                <a:gd name="adj" fmla="val 16667"/>
              </a:avLst>
            </a:prstGeom>
            <a:gradFill rotWithShape="1">
              <a:gsLst>
                <a:gs pos="0">
                  <a:srgbClr val="DBFFCB"/>
                </a:gs>
                <a:gs pos="72000">
                  <a:srgbClr val="9EFF67"/>
                </a:gs>
                <a:gs pos="100000">
                  <a:srgbClr val="8EFF42"/>
                </a:gs>
              </a:gsLst>
              <a:lin ang="5400000" scaled="1"/>
            </a:gradFill>
            <a:ln w="10000">
              <a:solidFill>
                <a:schemeClr val="accent1"/>
              </a:solidFill>
              <a:round/>
              <a:headEnd/>
              <a:tailEnd/>
            </a:ln>
            <a:effectLst>
              <a:outerShdw blurRad="76200" dist="50800" dir="5400000" rotWithShape="0">
                <a:srgbClr val="4E3B30">
                  <a:alpha val="59999"/>
                </a:srgbClr>
              </a:outerShdw>
            </a:effectLst>
          </p:spPr>
          <p:txBody>
            <a:bodyPr anchor="ctr"/>
            <a:lstStyle/>
            <a:p>
              <a:pPr algn="ctr">
                <a:defRPr/>
              </a:pPr>
              <a:endParaRPr lang="es-ES">
                <a:solidFill>
                  <a:prstClr val="black"/>
                </a:solidFill>
                <a:ea typeface="ＭＳ Ｐゴシック" pitchFamily="34" charset="-128"/>
              </a:endParaRPr>
            </a:p>
          </p:txBody>
        </p:sp>
        <p:sp>
          <p:nvSpPr>
            <p:cNvPr id="73732" name="11 CuadroTexto">
              <a:extLst>
                <a:ext uri="{FF2B5EF4-FFF2-40B4-BE49-F238E27FC236}">
                  <a16:creationId xmlns:a16="http://schemas.microsoft.com/office/drawing/2014/main" id="{3E802358-AD3A-4E6A-AEA1-66195DFA8A47}"/>
                </a:ext>
              </a:extLst>
            </p:cNvPr>
            <p:cNvSpPr txBox="1">
              <a:spLocks noChangeArrowheads="1"/>
            </p:cNvSpPr>
            <p:nvPr/>
          </p:nvSpPr>
          <p:spPr bwMode="auto">
            <a:xfrm>
              <a:off x="1142976" y="2071678"/>
              <a:ext cx="6565427"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eaLnBrk="1" hangingPunct="1">
                <a:spcBef>
                  <a:spcPct val="0"/>
                </a:spcBef>
              </a:pPr>
              <a:r>
                <a:rPr lang="es-ES" altLang="es-CR" sz="1400" b="1">
                  <a:solidFill>
                    <a:srgbClr val="000000"/>
                  </a:solidFill>
                  <a:latin typeface="Franklin Gothic Book" panose="020B0503020102020204" pitchFamily="34" charset="0"/>
                  <a:ea typeface="ＭＳ Ｐゴシック" panose="020B0600070205080204" pitchFamily="34" charset="-128"/>
                </a:rPr>
                <a:t>PASIVOS</a:t>
              </a:r>
            </a:p>
            <a:p>
              <a:pPr eaLnBrk="1" hangingPunct="1">
                <a:spcBef>
                  <a:spcPct val="0"/>
                </a:spcBef>
              </a:pPr>
              <a:r>
                <a:rPr lang="es-ES" altLang="es-CR" sz="1400" b="1">
                  <a:solidFill>
                    <a:srgbClr val="000000"/>
                  </a:solidFill>
                  <a:latin typeface="Franklin Gothic Book" panose="020B0503020102020204" pitchFamily="34" charset="0"/>
                  <a:ea typeface="ＭＳ Ｐゴシック" panose="020B0600070205080204" pitchFamily="34" charset="-128"/>
                </a:rPr>
                <a:t>PASIVO CORRIENTE</a:t>
              </a:r>
            </a:p>
            <a:p>
              <a:pPr eaLnBrk="1" hangingPunct="1">
                <a:spcBef>
                  <a:spcPct val="0"/>
                </a:spcBef>
              </a:pPr>
              <a:r>
                <a:rPr lang="es-ES" altLang="es-CR" sz="1400">
                  <a:solidFill>
                    <a:srgbClr val="000000"/>
                  </a:solidFill>
                  <a:latin typeface="Franklin Gothic Book" panose="020B0503020102020204" pitchFamily="34" charset="0"/>
                  <a:ea typeface="ＭＳ Ｐゴシック" panose="020B0600070205080204" pitchFamily="34" charset="-128"/>
                </a:rPr>
                <a:t>  Cuentas por pagar		           		</a:t>
              </a: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XXXXXX</a:t>
              </a:r>
              <a:endParaRPr lang="es-ES" altLang="es-CR" sz="1400">
                <a:solidFill>
                  <a:srgbClr val="000000"/>
                </a:solidFill>
                <a:latin typeface="Franklin Gothic Book" panose="020B0503020102020204" pitchFamily="34" charset="0"/>
                <a:ea typeface="ＭＳ Ｐゴシック" panose="020B0600070205080204" pitchFamily="34" charset="-128"/>
              </a:endParaRPr>
            </a:p>
            <a:p>
              <a:pPr eaLnBrk="1" hangingPunct="1">
                <a:spcBef>
                  <a:spcPct val="0"/>
                </a:spcBef>
              </a:pPr>
              <a:r>
                <a:rPr lang="es-ES" altLang="es-CR" sz="1400">
                  <a:solidFill>
                    <a:srgbClr val="000000"/>
                  </a:solidFill>
                  <a:latin typeface="Franklin Gothic Book" panose="020B0503020102020204" pitchFamily="34" charset="0"/>
                  <a:ea typeface="ＭＳ Ｐゴシック" panose="020B0600070205080204" pitchFamily="34" charset="-128"/>
                </a:rPr>
                <a:t>  Documentos por pagar				    XXXXXX	</a:t>
              </a:r>
            </a:p>
            <a:p>
              <a:pPr eaLnBrk="1" hangingPunct="1">
                <a:spcBef>
                  <a:spcPct val="0"/>
                </a:spcBef>
              </a:pPr>
              <a:r>
                <a:rPr lang="es-ES" altLang="es-CR" sz="1400">
                  <a:solidFill>
                    <a:srgbClr val="000000"/>
                  </a:solidFill>
                  <a:latin typeface="Franklin Gothic Book" panose="020B0503020102020204" pitchFamily="34" charset="0"/>
                  <a:ea typeface="ＭＳ Ｐゴシック" panose="020B0600070205080204" pitchFamily="34" charset="-128"/>
                </a:rPr>
                <a:t>  Ingresos Adelantados				    XXXXXX</a:t>
              </a:r>
            </a:p>
            <a:p>
              <a:pPr eaLnBrk="1" hangingPunct="1">
                <a:spcBef>
                  <a:spcPct val="0"/>
                </a:spcBef>
              </a:pPr>
              <a:r>
                <a:rPr lang="es-ES" altLang="es-CR" sz="1400">
                  <a:solidFill>
                    <a:srgbClr val="000000"/>
                  </a:solidFill>
                  <a:latin typeface="Franklin Gothic Book" panose="020B0503020102020204" pitchFamily="34" charset="0"/>
                  <a:ea typeface="ＭＳ Ｐゴシック" panose="020B0600070205080204" pitchFamily="34" charset="-128"/>
                </a:rPr>
                <a:t>  Gastos Acumulados (Cobrado Adel)			</a:t>
              </a:r>
              <a:r>
                <a:rPr lang="es-ES" altLang="es-CR" sz="1400" u="sng">
                  <a:solidFill>
                    <a:srgbClr val="000000"/>
                  </a:solidFill>
                  <a:latin typeface="Franklin Gothic Book" panose="020B0503020102020204" pitchFamily="34" charset="0"/>
                  <a:ea typeface="ＭＳ Ｐゴシック" panose="020B0600070205080204" pitchFamily="34" charset="-128"/>
                </a:rPr>
                <a:t>   XXXXXXX</a:t>
              </a:r>
            </a:p>
            <a:p>
              <a:pPr eaLnBrk="1" hangingPunct="1">
                <a:spcBef>
                  <a:spcPct val="0"/>
                </a:spcBef>
              </a:pPr>
              <a:r>
                <a:rPr lang="es-ES" altLang="es-CR" sz="1400">
                  <a:solidFill>
                    <a:srgbClr val="000000"/>
                  </a:solidFill>
                  <a:latin typeface="Franklin Gothic Book" panose="020B0503020102020204" pitchFamily="34" charset="0"/>
                  <a:ea typeface="ＭＳ Ｐゴシック" panose="020B0600070205080204" pitchFamily="34" charset="-128"/>
                </a:rPr>
                <a:t> </a:t>
              </a:r>
              <a:r>
                <a:rPr lang="es-ES" altLang="es-CR" sz="1400" b="1">
                  <a:solidFill>
                    <a:srgbClr val="000000"/>
                  </a:solidFill>
                  <a:latin typeface="Franklin Gothic Book" panose="020B0503020102020204" pitchFamily="34" charset="0"/>
                  <a:ea typeface="ＭＳ Ｐゴシック" panose="020B0600070205080204" pitchFamily="34" charset="-128"/>
                </a:rPr>
                <a:t>TOTAL PASIVO CORRIENTE                                                                               </a:t>
              </a:r>
              <a:r>
                <a:rPr lang="es-ES" altLang="es-CR" sz="1400">
                  <a:solidFill>
                    <a:srgbClr val="000000"/>
                  </a:solidFill>
                  <a:latin typeface="Calibri" panose="020F0502020204030204" pitchFamily="34" charset="0"/>
                  <a:ea typeface="ＭＳ Ｐゴシック" panose="020B0600070205080204" pitchFamily="34" charset="-128"/>
                </a:rPr>
                <a:t>₵</a:t>
              </a:r>
              <a:r>
                <a:rPr lang="es-ES" altLang="es-CR" sz="1400">
                  <a:solidFill>
                    <a:srgbClr val="000000"/>
                  </a:solidFill>
                  <a:latin typeface="Franklin Gothic Book" panose="020B0503020102020204" pitchFamily="34" charset="0"/>
                  <a:ea typeface="ＭＳ Ｐゴシック" panose="020B0600070205080204" pitchFamily="34" charset="-128"/>
                </a:rPr>
                <a:t> XXXXXX</a:t>
              </a:r>
            </a:p>
            <a:p>
              <a:pPr eaLnBrk="1" hangingPunct="1">
                <a:spcBef>
                  <a:spcPct val="0"/>
                </a:spcBef>
              </a:pPr>
              <a:r>
                <a:rPr lang="es-ES" altLang="es-CR" sz="1400" b="1">
                  <a:solidFill>
                    <a:srgbClr val="000000"/>
                  </a:solidFill>
                  <a:latin typeface="Franklin Gothic Book" panose="020B0503020102020204" pitchFamily="34" charset="0"/>
                  <a:ea typeface="ＭＳ Ｐゴシック" panose="020B0600070205080204" pitchFamily="34" charset="-128"/>
                </a:rPr>
                <a:t>PASIVO NO CORRIENTE</a:t>
              </a:r>
            </a:p>
            <a:p>
              <a:pPr eaLnBrk="1" hangingPunct="1">
                <a:spcBef>
                  <a:spcPct val="0"/>
                </a:spcBef>
              </a:pPr>
              <a:r>
                <a:rPr lang="es-ES" altLang="es-CR" sz="1400">
                  <a:solidFill>
                    <a:srgbClr val="000000"/>
                  </a:solidFill>
                  <a:latin typeface="Franklin Gothic Book" panose="020B0503020102020204" pitchFamily="34" charset="0"/>
                  <a:ea typeface="ＭＳ Ｐゴシック" panose="020B0600070205080204" pitchFamily="34" charset="-128"/>
                </a:rPr>
                <a:t>    Documentos por pagar			    XXXXXX</a:t>
              </a:r>
            </a:p>
            <a:p>
              <a:pPr eaLnBrk="1" hangingPunct="1">
                <a:spcBef>
                  <a:spcPct val="0"/>
                </a:spcBef>
              </a:pPr>
              <a:r>
                <a:rPr lang="es-ES" altLang="es-CR" sz="1400">
                  <a:solidFill>
                    <a:srgbClr val="000000"/>
                  </a:solidFill>
                  <a:latin typeface="Franklin Gothic Book" panose="020B0503020102020204" pitchFamily="34" charset="0"/>
                  <a:ea typeface="ＭＳ Ｐゴシック" panose="020B0600070205080204" pitchFamily="34" charset="-128"/>
                </a:rPr>
                <a:t>    Hipotecas por pagar		</a:t>
              </a:r>
              <a:r>
                <a:rPr lang="es-ES" altLang="es-CR" sz="1400">
                  <a:solidFill>
                    <a:srgbClr val="000000"/>
                  </a:solidFill>
                  <a:latin typeface="Calibri" panose="020F0502020204030204" pitchFamily="34" charset="0"/>
                  <a:ea typeface="ＭＳ Ｐゴシック" panose="020B0600070205080204" pitchFamily="34" charset="-128"/>
                </a:rPr>
                <a:t>		</a:t>
              </a:r>
              <a:r>
                <a:rPr lang="es-ES" altLang="es-CR" sz="1400" u="sng">
                  <a:solidFill>
                    <a:srgbClr val="000000"/>
                  </a:solidFill>
                  <a:latin typeface="Franklin Gothic Book" panose="020B0503020102020204" pitchFamily="34" charset="0"/>
                  <a:ea typeface="ＭＳ Ｐゴシック" panose="020B0600070205080204" pitchFamily="34" charset="-128"/>
                </a:rPr>
                <a:t>    XXXXXX</a:t>
              </a:r>
              <a:r>
                <a:rPr lang="es-ES" altLang="es-CR" sz="1400">
                  <a:solidFill>
                    <a:srgbClr val="000000"/>
                  </a:solidFill>
                  <a:latin typeface="Franklin Gothic Book" panose="020B0503020102020204" pitchFamily="34" charset="0"/>
                  <a:ea typeface="ＭＳ Ｐゴシック" panose="020B0600070205080204" pitchFamily="34" charset="-128"/>
                </a:rPr>
                <a:t>      </a:t>
              </a:r>
              <a:r>
                <a:rPr lang="es-ES" altLang="es-CR" sz="1400" u="sng">
                  <a:solidFill>
                    <a:srgbClr val="000000"/>
                  </a:solidFill>
                  <a:latin typeface="Franklin Gothic Book" panose="020B0503020102020204" pitchFamily="34" charset="0"/>
                  <a:ea typeface="ＭＳ Ｐゴシック" panose="020B0600070205080204" pitchFamily="34" charset="-128"/>
                </a:rPr>
                <a:t>XXXXXXX</a:t>
              </a:r>
            </a:p>
            <a:p>
              <a:pPr eaLnBrk="1" hangingPunct="1">
                <a:spcBef>
                  <a:spcPct val="0"/>
                </a:spcBef>
              </a:pPr>
              <a:r>
                <a:rPr lang="es-ES" altLang="es-CR" sz="1400">
                  <a:solidFill>
                    <a:srgbClr val="000000"/>
                  </a:solidFill>
                  <a:latin typeface="Franklin Gothic Book" panose="020B0503020102020204" pitchFamily="34" charset="0"/>
                  <a:ea typeface="ＭＳ Ｐゴシック" panose="020B0600070205080204" pitchFamily="34" charset="-128"/>
                </a:rPr>
                <a:t> </a:t>
              </a:r>
              <a:r>
                <a:rPr lang="es-ES" altLang="es-CR" sz="1400" b="1">
                  <a:solidFill>
                    <a:srgbClr val="000000"/>
                  </a:solidFill>
                  <a:latin typeface="Franklin Gothic Book" panose="020B0503020102020204" pitchFamily="34" charset="0"/>
                  <a:ea typeface="ＭＳ Ｐゴシック" panose="020B0600070205080204" pitchFamily="34" charset="-128"/>
                </a:rPr>
                <a:t>TOTAL PASIVO NO CORRIENTE</a:t>
              </a:r>
              <a:r>
                <a:rPr lang="es-ES" altLang="es-CR" sz="1400">
                  <a:solidFill>
                    <a:srgbClr val="000000"/>
                  </a:solidFill>
                  <a:latin typeface="Franklin Gothic Book" panose="020B0503020102020204" pitchFamily="34" charset="0"/>
                  <a:ea typeface="ＭＳ Ｐゴシック" panose="020B0600070205080204" pitchFamily="34" charset="-128"/>
                </a:rPr>
                <a:t>				  </a:t>
              </a:r>
              <a:r>
                <a:rPr lang="es-ES" altLang="es-CR" sz="1400" u="sng">
                  <a:solidFill>
                    <a:srgbClr val="000000"/>
                  </a:solidFill>
                  <a:latin typeface="Franklin Gothic Book" panose="020B0503020102020204" pitchFamily="34" charset="0"/>
                  <a:ea typeface="ＭＳ Ｐゴシック" panose="020B0600070205080204" pitchFamily="34" charset="-128"/>
                </a:rPr>
                <a:t>XXXXXXX</a:t>
              </a:r>
              <a:endParaRPr lang="es-ES" altLang="es-CR" sz="1400">
                <a:solidFill>
                  <a:srgbClr val="000000"/>
                </a:solidFill>
                <a:latin typeface="Franklin Gothic Book" panose="020B0503020102020204" pitchFamily="34" charset="0"/>
                <a:ea typeface="ＭＳ Ｐゴシック" panose="020B0600070205080204" pitchFamily="34" charset="-128"/>
              </a:endParaRPr>
            </a:p>
            <a:p>
              <a:pPr eaLnBrk="1" hangingPunct="1">
                <a:spcBef>
                  <a:spcPct val="0"/>
                </a:spcBef>
              </a:pPr>
              <a:r>
                <a:rPr lang="es-ES" altLang="es-CR" sz="1400" b="1">
                  <a:solidFill>
                    <a:srgbClr val="000000"/>
                  </a:solidFill>
                  <a:latin typeface="Franklin Gothic Book" panose="020B0503020102020204" pitchFamily="34" charset="0"/>
                  <a:ea typeface="ＭＳ Ｐゴシック" panose="020B0600070205080204" pitchFamily="34" charset="-128"/>
                </a:rPr>
                <a:t>TOTAL DE PASIVOS					</a:t>
              </a:r>
              <a:r>
                <a:rPr lang="es-ES" altLang="es-CR" sz="1400">
                  <a:solidFill>
                    <a:srgbClr val="000000"/>
                  </a:solidFill>
                  <a:latin typeface="Franklin Gothic Book" panose="020B0503020102020204" pitchFamily="34" charset="0"/>
                  <a:ea typeface="ＭＳ Ｐゴシック" panose="020B0600070205080204" pitchFamily="34" charset="-128"/>
                </a:rPr>
                <a:t>  XXXXXXX</a:t>
              </a:r>
            </a:p>
            <a:p>
              <a:pPr eaLnBrk="1" hangingPunct="1">
                <a:spcBef>
                  <a:spcPct val="0"/>
                </a:spcBef>
              </a:pPr>
              <a:r>
                <a:rPr lang="es-ES" altLang="es-CR" sz="1400" b="1">
                  <a:solidFill>
                    <a:srgbClr val="000000"/>
                  </a:solidFill>
                  <a:latin typeface="Franklin Gothic Book" panose="020B0503020102020204" pitchFamily="34" charset="0"/>
                  <a:ea typeface="ＭＳ Ｐゴシック" panose="020B0600070205080204" pitchFamily="34" charset="-128"/>
                </a:rPr>
                <a:t>CAPITAL CONTABLE</a:t>
              </a:r>
              <a:r>
                <a:rPr lang="es-ES" altLang="es-CR" sz="1400">
                  <a:solidFill>
                    <a:srgbClr val="000000"/>
                  </a:solidFill>
                  <a:latin typeface="Franklin Gothic Book" panose="020B0503020102020204" pitchFamily="34" charset="0"/>
                  <a:ea typeface="ＭＳ Ｐゴシック" panose="020B0600070205080204" pitchFamily="34" charset="-128"/>
                </a:rPr>
                <a:t>	</a:t>
              </a:r>
            </a:p>
            <a:p>
              <a:pPr eaLnBrk="1" hangingPunct="1">
                <a:spcBef>
                  <a:spcPct val="0"/>
                </a:spcBef>
              </a:pPr>
              <a:r>
                <a:rPr lang="es-ES" altLang="es-CR" sz="1400" b="1">
                  <a:solidFill>
                    <a:srgbClr val="000000"/>
                  </a:solidFill>
                  <a:latin typeface="Franklin Gothic Book" panose="020B0503020102020204" pitchFamily="34" charset="0"/>
                  <a:ea typeface="ＭＳ Ｐゴシック" panose="020B0600070205080204" pitchFamily="34" charset="-128"/>
                </a:rPr>
                <a:t>CAPITAL NETO					</a:t>
              </a:r>
              <a:r>
                <a:rPr lang="es-ES" altLang="es-CR" sz="1400">
                  <a:solidFill>
                    <a:srgbClr val="000000"/>
                  </a:solidFill>
                  <a:latin typeface="Franklin Gothic Book" panose="020B0503020102020204" pitchFamily="34" charset="0"/>
                  <a:ea typeface="ＭＳ Ｐゴシック" panose="020B0600070205080204" pitchFamily="34" charset="-128"/>
                </a:rPr>
                <a:t>  XXXXXXX</a:t>
              </a:r>
            </a:p>
            <a:p>
              <a:pPr eaLnBrk="1" hangingPunct="1">
                <a:spcBef>
                  <a:spcPct val="0"/>
                </a:spcBef>
              </a:pPr>
              <a:r>
                <a:rPr lang="es-ES" altLang="es-CR" sz="1400" b="1">
                  <a:solidFill>
                    <a:srgbClr val="000000"/>
                  </a:solidFill>
                  <a:latin typeface="Franklin Gothic Book" panose="020B0503020102020204" pitchFamily="34" charset="0"/>
                  <a:ea typeface="ＭＳ Ｐゴシック" panose="020B0600070205080204" pitchFamily="34" charset="-128"/>
                </a:rPr>
                <a:t>TOTAL PASIVO Y CAPITAL CONTABLE				</a:t>
              </a:r>
              <a:r>
                <a:rPr lang="es-ES" altLang="es-CR" sz="1400">
                  <a:solidFill>
                    <a:srgbClr val="000000"/>
                  </a:solidFill>
                  <a:latin typeface="Calibri" panose="020F0502020204030204" pitchFamily="34" charset="0"/>
                  <a:ea typeface="ＭＳ Ｐゴシック" panose="020B0600070205080204" pitchFamily="34" charset="-128"/>
                </a:rPr>
                <a:t>₵  XXXXXX</a:t>
              </a:r>
            </a:p>
            <a:p>
              <a:pPr eaLnBrk="1" hangingPunct="1">
                <a:spcBef>
                  <a:spcPct val="0"/>
                </a:spcBef>
              </a:pPr>
              <a:r>
                <a:rPr lang="es-ES" altLang="es-CR" sz="1400">
                  <a:solidFill>
                    <a:srgbClr val="000000"/>
                  </a:solidFill>
                  <a:latin typeface="Calibri" panose="020F0502020204030204" pitchFamily="34" charset="0"/>
                  <a:ea typeface="ＭＳ Ｐゴシック" panose="020B0600070205080204" pitchFamily="34" charset="-128"/>
                </a:rPr>
                <a:t>						=========</a:t>
              </a:r>
              <a:endParaRPr lang="es-ES" altLang="es-CR" sz="1400">
                <a:solidFill>
                  <a:srgbClr val="000000"/>
                </a:solidFill>
                <a:latin typeface="Franklin Gothic Book" panose="020B0503020102020204" pitchFamily="34" charset="0"/>
                <a:ea typeface="ＭＳ Ｐゴシック" panose="020B0600070205080204" pitchFamily="34" charset="-128"/>
              </a:endParaRPr>
            </a:p>
            <a:p>
              <a:pPr eaLnBrk="1" hangingPunct="1">
                <a:spcBef>
                  <a:spcPct val="0"/>
                </a:spcBef>
              </a:pPr>
              <a:r>
                <a:rPr lang="es-ES" altLang="es-CR" sz="1400">
                  <a:solidFill>
                    <a:srgbClr val="000000"/>
                  </a:solidFill>
                  <a:latin typeface="Franklin Gothic Book" panose="020B0503020102020204" pitchFamily="34" charset="0"/>
                  <a:ea typeface="ＭＳ Ｐゴシック" panose="020B0600070205080204" pitchFamily="34" charset="-128"/>
                </a:rPr>
                <a:t>				</a:t>
              </a:r>
            </a:p>
            <a:p>
              <a:pPr eaLnBrk="1" hangingPunct="1">
                <a:spcBef>
                  <a:spcPct val="0"/>
                </a:spcBef>
              </a:pPr>
              <a:endParaRPr lang="es-ES" altLang="es-CR" sz="1400">
                <a:solidFill>
                  <a:srgbClr val="000000"/>
                </a:solidFill>
                <a:latin typeface="Franklin Gothic Book" panose="020B0503020102020204" pitchFamily="34" charset="0"/>
                <a:ea typeface="ＭＳ Ｐゴシック" panose="020B0600070205080204" pitchFamily="34" charset="-128"/>
              </a:endParaRPr>
            </a:p>
            <a:p>
              <a:pPr eaLnBrk="1" hangingPunct="1">
                <a:spcBef>
                  <a:spcPct val="0"/>
                </a:spcBef>
              </a:pPr>
              <a:r>
                <a:rPr lang="es-ES" altLang="es-CR" sz="1400">
                  <a:solidFill>
                    <a:srgbClr val="000000"/>
                  </a:solidFill>
                  <a:latin typeface="Franklin Gothic Book" panose="020B0503020102020204" pitchFamily="34" charset="0"/>
                  <a:ea typeface="ＭＳ Ｐゴシック" panose="020B0600070205080204" pitchFamily="34" charset="-128"/>
                </a:rPr>
                <a:t>    </a:t>
              </a:r>
              <a:endParaRPr lang="es-ES" altLang="es-CR" sz="1400">
                <a:solidFill>
                  <a:srgbClr val="000000"/>
                </a:solidFill>
                <a:latin typeface="Calibri" panose="020F0502020204030204" pitchFamily="34" charset="0"/>
                <a:ea typeface="ＭＳ Ｐゴシック" panose="020B0600070205080204" pitchFamily="34" charset="-128"/>
              </a:endParaRPr>
            </a:p>
            <a:p>
              <a:pPr eaLnBrk="1" hangingPunct="1">
                <a:spcBef>
                  <a:spcPct val="0"/>
                </a:spcBef>
              </a:pPr>
              <a:endParaRPr lang="es-ES" altLang="es-CR" sz="1400">
                <a:solidFill>
                  <a:srgbClr val="000000"/>
                </a:solidFill>
                <a:latin typeface="Franklin Gothic Book" panose="020B0503020102020204" pitchFamily="34" charset="0"/>
                <a:ea typeface="ＭＳ Ｐゴシック" panose="020B0600070205080204" pitchFamily="34" charset="-128"/>
              </a:endParaRPr>
            </a:p>
          </p:txBody>
        </p:sp>
      </p:gr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1F9BD83-F859-426B-ABAE-1018F6F43C03}"/>
              </a:ext>
            </a:extLst>
          </p:cNvPr>
          <p:cNvGrpSpPr>
            <a:grpSpLocks/>
          </p:cNvGrpSpPr>
          <p:nvPr/>
        </p:nvGrpSpPr>
        <p:grpSpPr bwMode="auto">
          <a:xfrm>
            <a:off x="250825" y="1268413"/>
            <a:ext cx="9036050" cy="5429250"/>
            <a:chOff x="251520" y="1268760"/>
            <a:chExt cx="9035355" cy="5429250"/>
          </a:xfrm>
        </p:grpSpPr>
        <p:sp>
          <p:nvSpPr>
            <p:cNvPr id="21" name="20 Rectángulo">
              <a:extLst>
                <a:ext uri="{FF2B5EF4-FFF2-40B4-BE49-F238E27FC236}">
                  <a16:creationId xmlns:a16="http://schemas.microsoft.com/office/drawing/2014/main" id="{A434DB42-EA3D-4233-8066-8A26871CACF0}"/>
                </a:ext>
              </a:extLst>
            </p:cNvPr>
            <p:cNvSpPr/>
            <p:nvPr/>
          </p:nvSpPr>
          <p:spPr bwMode="auto">
            <a:xfrm>
              <a:off x="251520" y="1268760"/>
              <a:ext cx="8352783" cy="4808537"/>
            </a:xfrm>
            <a:prstGeom prst="rect">
              <a:avLst/>
            </a:prstGeom>
            <a:solidFill>
              <a:schemeClr val="accent3">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s-ES">
                <a:solidFill>
                  <a:prstClr val="white"/>
                </a:solidFill>
              </a:endParaRPr>
            </a:p>
          </p:txBody>
        </p:sp>
        <p:pic>
          <p:nvPicPr>
            <p:cNvPr id="75780" name="Picture 2">
              <a:extLst>
                <a:ext uri="{FF2B5EF4-FFF2-40B4-BE49-F238E27FC236}">
                  <a16:creationId xmlns:a16="http://schemas.microsoft.com/office/drawing/2014/main" id="{ABE3165B-0E95-4339-ABF0-86750BD84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432740"/>
              <a:ext cx="8929687" cy="526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D17BB3B-C41F-4CE2-96CC-7EEB3F375C45}"/>
              </a:ext>
            </a:extLst>
          </p:cNvPr>
          <p:cNvGrpSpPr>
            <a:grpSpLocks/>
          </p:cNvGrpSpPr>
          <p:nvPr/>
        </p:nvGrpSpPr>
        <p:grpSpPr bwMode="auto">
          <a:xfrm>
            <a:off x="357188" y="331788"/>
            <a:ext cx="8429625" cy="7091362"/>
            <a:chOff x="357188" y="332264"/>
            <a:chExt cx="8429625" cy="7090410"/>
          </a:xfrm>
        </p:grpSpPr>
        <p:grpSp>
          <p:nvGrpSpPr>
            <p:cNvPr id="77827" name="6 Grupo">
              <a:extLst>
                <a:ext uri="{FF2B5EF4-FFF2-40B4-BE49-F238E27FC236}">
                  <a16:creationId xmlns:a16="http://schemas.microsoft.com/office/drawing/2014/main" id="{40DAD197-6227-49A7-BD50-3487F3BB33CA}"/>
                </a:ext>
              </a:extLst>
            </p:cNvPr>
            <p:cNvGrpSpPr>
              <a:grpSpLocks/>
            </p:cNvGrpSpPr>
            <p:nvPr/>
          </p:nvGrpSpPr>
          <p:grpSpPr bwMode="auto">
            <a:xfrm>
              <a:off x="642939" y="1254125"/>
              <a:ext cx="7457454" cy="6168549"/>
              <a:chOff x="571473" y="1500174"/>
              <a:chExt cx="7457166" cy="6168681"/>
            </a:xfrm>
          </p:grpSpPr>
          <p:sp>
            <p:nvSpPr>
              <p:cNvPr id="15" name="14 Rectángulo redondeado">
                <a:extLst>
                  <a:ext uri="{FF2B5EF4-FFF2-40B4-BE49-F238E27FC236}">
                    <a16:creationId xmlns:a16="http://schemas.microsoft.com/office/drawing/2014/main" id="{3FF1FE63-5298-41AF-8980-8CDDBF11E254}"/>
                  </a:ext>
                </a:extLst>
              </p:cNvPr>
              <p:cNvSpPr/>
              <p:nvPr/>
            </p:nvSpPr>
            <p:spPr>
              <a:xfrm>
                <a:off x="571472" y="1500526"/>
                <a:ext cx="7457787" cy="5246096"/>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prstClr val="white"/>
                  </a:solidFill>
                </a:endParaRPr>
              </a:p>
            </p:txBody>
          </p:sp>
          <p:sp>
            <p:nvSpPr>
              <p:cNvPr id="77830" name="11 CuadroTexto">
                <a:extLst>
                  <a:ext uri="{FF2B5EF4-FFF2-40B4-BE49-F238E27FC236}">
                    <a16:creationId xmlns:a16="http://schemas.microsoft.com/office/drawing/2014/main" id="{9AB8C9BE-EECF-4248-804D-4069FFBC13D3}"/>
                  </a:ext>
                </a:extLst>
              </p:cNvPr>
              <p:cNvSpPr txBox="1">
                <a:spLocks noChangeArrowheads="1"/>
              </p:cNvSpPr>
              <p:nvPr/>
            </p:nvSpPr>
            <p:spPr bwMode="auto">
              <a:xfrm>
                <a:off x="900121" y="1697990"/>
                <a:ext cx="6858048" cy="59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a:t>
                </a:r>
                <a:r>
                  <a:rPr lang="es-ES" altLang="es-CR" sz="1600" b="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Debe		   Haber</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Banco				₵626.000,00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Cuentas por Cobrar			    60.000,00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Alquiler pagado por adelantado		    40.000,00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Seguro pagado por adelantado		    11.000,00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Mobiliario de oficina			   180.000,00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Vehículo				   650.000,00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Instrumento de dibujo		   150.000,00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Gasto por material de dibujo		     30.000,00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Gasto por alquiler			     40.000,00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Gasto por electricidad			        3.500,00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Gasto por agua			        2.000,00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Gasto por teléfono			        4.000,00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Gasto por seguro			        1.000,00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Cuentas por pagar				                 ₵  90.000,00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Documentos por pagar			                   162.500,00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Capital Social				               1.425.000,00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Ingresos por servicio				                   </a:t>
                </a:r>
                <a:r>
                  <a:rPr lang="es-ES" altLang="es-CR" sz="1600" u="sng">
                    <a:solidFill>
                      <a:srgbClr val="000000"/>
                    </a:solidFill>
                    <a:latin typeface="Calibri" panose="020F0502020204030204" pitchFamily="34" charset="0"/>
                    <a:ea typeface="ＭＳ Ｐゴシック" panose="020B0600070205080204" pitchFamily="34" charset="-128"/>
                    <a:cs typeface="Calibri" panose="020F0502020204030204" pitchFamily="34" charset="0"/>
                  </a:rPr>
                  <a:t>120.000,00</a:t>
                </a:r>
              </a:p>
              <a:p>
                <a:pPr eaLnBrk="1" hangingPunct="1">
                  <a:spcBef>
                    <a:spcPct val="0"/>
                  </a:spcBef>
                </a:pPr>
                <a:r>
                  <a:rPr lang="es-ES" altLang="es-CR" sz="1600" b="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SUMAS IGUALES</a:t>
                </a: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a:t>
                </a:r>
                <a:r>
                  <a:rPr lang="es-ES" altLang="es-CR" sz="1600" b="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 1.797.500,00     ₵ 1.797.500,00</a:t>
                </a:r>
              </a:p>
              <a:p>
                <a:pPr eaLnBrk="1" hangingPunct="1">
                  <a:spcBef>
                    <a:spcPct val="0"/>
                  </a:spcBef>
                </a:pPr>
                <a:r>
                  <a:rPr lang="es-ES" altLang="es-CR" sz="1600" b="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        ============ </a:t>
                </a: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a:t>
                </a:r>
              </a:p>
              <a:p>
                <a:pPr eaLnBrk="1" hangingPunct="1">
                  <a:spcBef>
                    <a:spcPct val="0"/>
                  </a:spcBef>
                </a:pPr>
                <a:endPar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endParaRP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a:t>
                </a:r>
              </a:p>
              <a:p>
                <a:pPr eaLnBrk="1" hangingPunct="1">
                  <a:spcBef>
                    <a:spcPct val="0"/>
                  </a:spcBef>
                </a:pPr>
                <a:endParaRPr lang="es-ES" altLang="es-CR" sz="1400">
                  <a:solidFill>
                    <a:srgbClr val="000000"/>
                  </a:solidFill>
                  <a:latin typeface="Franklin Gothic Book" panose="020B0503020102020204" pitchFamily="34" charset="0"/>
                  <a:ea typeface="ＭＳ Ｐゴシック" panose="020B0600070205080204" pitchFamily="34" charset="-128"/>
                  <a:cs typeface="Calibri" panose="020F0502020204030204" pitchFamily="34" charset="0"/>
                </a:endParaRPr>
              </a:p>
            </p:txBody>
          </p:sp>
        </p:grpSp>
        <p:sp>
          <p:nvSpPr>
            <p:cNvPr id="77828" name="Rectangle 3">
              <a:extLst>
                <a:ext uri="{FF2B5EF4-FFF2-40B4-BE49-F238E27FC236}">
                  <a16:creationId xmlns:a16="http://schemas.microsoft.com/office/drawing/2014/main" id="{097A6677-19E5-4320-8426-694B3FEEDBDB}"/>
                </a:ext>
              </a:extLst>
            </p:cNvPr>
            <p:cNvSpPr>
              <a:spLocks noChangeArrowheads="1"/>
            </p:cNvSpPr>
            <p:nvPr/>
          </p:nvSpPr>
          <p:spPr bwMode="auto">
            <a:xfrm>
              <a:off x="357188" y="332264"/>
              <a:ext cx="842962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 altLang="es-CR" sz="1400" b="1">
                  <a:solidFill>
                    <a:srgbClr val="000000"/>
                  </a:solidFill>
                  <a:latin typeface="Times" panose="02020603050405020304" pitchFamily="18" charset="0"/>
                  <a:ea typeface="ＭＳ Ｐゴシック" panose="020B0600070205080204" pitchFamily="34" charset="-128"/>
                  <a:cs typeface="Calibri" panose="020F0502020204030204" pitchFamily="34" charset="0"/>
                </a:rPr>
                <a:t>CÍA. XXX</a:t>
              </a:r>
            </a:p>
            <a:p>
              <a:pPr algn="ctr">
                <a:spcBef>
                  <a:spcPct val="0"/>
                </a:spcBef>
              </a:pPr>
              <a:r>
                <a:rPr lang="es-ES" altLang="es-CR" sz="1400" b="1">
                  <a:solidFill>
                    <a:srgbClr val="000000"/>
                  </a:solidFill>
                  <a:latin typeface="Times" panose="02020603050405020304" pitchFamily="18" charset="0"/>
                  <a:ea typeface="ＭＳ Ｐゴシック" panose="020B0600070205080204" pitchFamily="34" charset="-128"/>
                  <a:cs typeface="Times New Roman" panose="02020603050405020304" pitchFamily="18" charset="0"/>
                </a:rPr>
                <a:t>BALANCE DE COMPROBACION</a:t>
              </a:r>
              <a:endParaRPr lang="es-ES" altLang="es-CR" sz="1400" b="1">
                <a:solidFill>
                  <a:srgbClr val="000000"/>
                </a:solidFill>
                <a:latin typeface="Times" panose="02020603050405020304" pitchFamily="18" charset="0"/>
                <a:ea typeface="ＭＳ Ｐゴシック" panose="020B0600070205080204" pitchFamily="34" charset="-128"/>
                <a:cs typeface="Calibri" panose="020F0502020204030204" pitchFamily="34" charset="0"/>
              </a:endParaRPr>
            </a:p>
            <a:p>
              <a:pPr algn="ctr">
                <a:spcBef>
                  <a:spcPct val="0"/>
                </a:spcBef>
              </a:pPr>
              <a:r>
                <a:rPr lang="es-ES" altLang="es-CR" sz="1400" b="1">
                  <a:solidFill>
                    <a:srgbClr val="000000"/>
                  </a:solidFill>
                  <a:latin typeface="Times" panose="02020603050405020304" pitchFamily="18" charset="0"/>
                  <a:ea typeface="ＭＳ Ｐゴシック" panose="020B0600070205080204" pitchFamily="34" charset="-128"/>
                  <a:cs typeface="Times New Roman" panose="02020603050405020304" pitchFamily="18" charset="0"/>
                </a:rPr>
                <a:t>AL 30 DE SETIEMBRE DE 20XX</a:t>
              </a:r>
            </a:p>
            <a:p>
              <a:pPr algn="ctr">
                <a:spcBef>
                  <a:spcPct val="0"/>
                </a:spcBef>
              </a:pPr>
              <a:r>
                <a:rPr lang="es-ES" altLang="es-CR" sz="1600" b="1">
                  <a:solidFill>
                    <a:srgbClr val="000000"/>
                  </a:solidFill>
                  <a:latin typeface="Times" panose="02020603050405020304" pitchFamily="18" charset="0"/>
                  <a:ea typeface="ＭＳ Ｐゴシック" panose="020B0600070205080204" pitchFamily="34" charset="-128"/>
                  <a:cs typeface="Calibri" panose="020F0502020204030204" pitchFamily="34" charset="0"/>
                </a:rPr>
                <a:t> </a:t>
              </a:r>
            </a:p>
          </p:txBody>
        </p:sp>
      </p:gr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3" name="6 Grupo">
            <a:extLst>
              <a:ext uri="{FF2B5EF4-FFF2-40B4-BE49-F238E27FC236}">
                <a16:creationId xmlns:a16="http://schemas.microsoft.com/office/drawing/2014/main" id="{B3601125-8359-4064-9D94-86C4BB7FDE7F}"/>
              </a:ext>
            </a:extLst>
          </p:cNvPr>
          <p:cNvGrpSpPr>
            <a:grpSpLocks/>
          </p:cNvGrpSpPr>
          <p:nvPr/>
        </p:nvGrpSpPr>
        <p:grpSpPr bwMode="auto">
          <a:xfrm>
            <a:off x="250825" y="549275"/>
            <a:ext cx="8429625" cy="5518150"/>
            <a:chOff x="357158" y="285728"/>
            <a:chExt cx="8429684" cy="6215106"/>
          </a:xfrm>
        </p:grpSpPr>
        <p:grpSp>
          <p:nvGrpSpPr>
            <p:cNvPr id="79875" name="6 Grupo">
              <a:extLst>
                <a:ext uri="{FF2B5EF4-FFF2-40B4-BE49-F238E27FC236}">
                  <a16:creationId xmlns:a16="http://schemas.microsoft.com/office/drawing/2014/main" id="{F9D613D8-DFDF-4080-BDF2-43BABE7A141E}"/>
                </a:ext>
              </a:extLst>
            </p:cNvPr>
            <p:cNvGrpSpPr>
              <a:grpSpLocks/>
            </p:cNvGrpSpPr>
            <p:nvPr/>
          </p:nvGrpSpPr>
          <p:grpSpPr bwMode="auto">
            <a:xfrm>
              <a:off x="642910" y="1253952"/>
              <a:ext cx="8034027" cy="5246882"/>
              <a:chOff x="571472" y="1500174"/>
              <a:chExt cx="8034027" cy="5246882"/>
            </a:xfrm>
          </p:grpSpPr>
          <p:sp>
            <p:nvSpPr>
              <p:cNvPr id="15" name="14 Rectángulo redondeado">
                <a:extLst>
                  <a:ext uri="{FF2B5EF4-FFF2-40B4-BE49-F238E27FC236}">
                    <a16:creationId xmlns:a16="http://schemas.microsoft.com/office/drawing/2014/main" id="{97E30C9D-B47C-4447-A0E5-A90205B158CC}"/>
                  </a:ext>
                </a:extLst>
              </p:cNvPr>
              <p:cNvSpPr>
                <a:spLocks noChangeArrowheads="1"/>
              </p:cNvSpPr>
              <p:nvPr/>
            </p:nvSpPr>
            <p:spPr bwMode="auto">
              <a:xfrm>
                <a:off x="571472" y="1501049"/>
                <a:ext cx="8034394" cy="5246007"/>
              </a:xfrm>
              <a:prstGeom prst="roundRect">
                <a:avLst>
                  <a:gd name="adj" fmla="val 16667"/>
                </a:avLst>
              </a:prstGeom>
              <a:gradFill rotWithShape="1">
                <a:gsLst>
                  <a:gs pos="0">
                    <a:srgbClr val="FFEDBE"/>
                  </a:gs>
                  <a:gs pos="72000">
                    <a:srgbClr val="FFD749"/>
                  </a:gs>
                  <a:gs pos="100000">
                    <a:srgbClr val="FFD61D"/>
                  </a:gs>
                </a:gsLst>
                <a:lin ang="5400000" scaled="1"/>
              </a:gradFill>
              <a:ln w="10000">
                <a:solidFill>
                  <a:srgbClr val="FEB80A"/>
                </a:solidFill>
                <a:round/>
                <a:headEnd/>
                <a:tailEnd/>
              </a:ln>
              <a:effectLst>
                <a:outerShdw blurRad="76200" dist="50800" dir="5400000" rotWithShape="0">
                  <a:srgbClr val="4E3B30">
                    <a:alpha val="59999"/>
                  </a:srgbClr>
                </a:outerShdw>
              </a:effectLst>
            </p:spPr>
            <p:txBody>
              <a:bodyPr anchor="ctr"/>
              <a:lstStyle/>
              <a:p>
                <a:pPr algn="ctr">
                  <a:defRPr/>
                </a:pPr>
                <a:endParaRPr lang="es-ES">
                  <a:solidFill>
                    <a:prstClr val="black"/>
                  </a:solidFill>
                  <a:ea typeface="ＭＳ Ｐゴシック" pitchFamily="34" charset="-128"/>
                </a:endParaRPr>
              </a:p>
            </p:txBody>
          </p:sp>
          <p:sp>
            <p:nvSpPr>
              <p:cNvPr id="79878" name="11 CuadroTexto">
                <a:extLst>
                  <a:ext uri="{FF2B5EF4-FFF2-40B4-BE49-F238E27FC236}">
                    <a16:creationId xmlns:a16="http://schemas.microsoft.com/office/drawing/2014/main" id="{962A4C96-9135-4F4B-8B36-01537C32D53B}"/>
                  </a:ext>
                </a:extLst>
              </p:cNvPr>
              <p:cNvSpPr txBox="1">
                <a:spLocks noChangeArrowheads="1"/>
              </p:cNvSpPr>
              <p:nvPr/>
            </p:nvSpPr>
            <p:spPr bwMode="auto">
              <a:xfrm>
                <a:off x="1000100" y="1674958"/>
                <a:ext cx="6858048"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a:t>
                </a:r>
                <a:endParaRPr lang="es-ES" altLang="es-CR" sz="1600" b="1">
                  <a:solidFill>
                    <a:srgbClr val="000000"/>
                  </a:solidFill>
                  <a:latin typeface="Calibri" panose="020F0502020204030204" pitchFamily="34" charset="0"/>
                  <a:ea typeface="ＭＳ Ｐゴシック" panose="020B0600070205080204" pitchFamily="34" charset="-128"/>
                  <a:cs typeface="Calibri" panose="020F0502020204030204" pitchFamily="34" charset="0"/>
                </a:endParaRPr>
              </a:p>
              <a:p>
                <a:pPr eaLnBrk="1" hangingPunct="1">
                  <a:spcBef>
                    <a:spcPct val="0"/>
                  </a:spcBef>
                </a:pPr>
                <a:r>
                  <a:rPr lang="es-ES" altLang="es-CR" sz="1600" b="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INGRESOS						Monto</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Por servicios					</a:t>
                </a:r>
                <a:r>
                  <a:rPr lang="es-ES" altLang="es-CR" sz="1600" u="sng">
                    <a:solidFill>
                      <a:srgbClr val="000000"/>
                    </a:solidFill>
                    <a:latin typeface="Calibri" panose="020F0502020204030204" pitchFamily="34" charset="0"/>
                    <a:ea typeface="ＭＳ Ｐゴシック" panose="020B0600070205080204" pitchFamily="34" charset="-128"/>
                    <a:cs typeface="Calibri" panose="020F0502020204030204" pitchFamily="34" charset="0"/>
                  </a:rPr>
                  <a:t>₵120.000,00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Total de ingresos 					   120.000,00</a:t>
                </a:r>
              </a:p>
              <a:p>
                <a:pPr eaLnBrk="1" hangingPunct="1">
                  <a:spcBef>
                    <a:spcPct val="0"/>
                  </a:spcBef>
                </a:pPr>
                <a:endPar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endParaRPr>
              </a:p>
              <a:p>
                <a:pPr eaLnBrk="1" hangingPunct="1">
                  <a:spcBef>
                    <a:spcPct val="0"/>
                  </a:spcBef>
                </a:pPr>
                <a:r>
                  <a:rPr lang="es-ES" altLang="es-CR" sz="1600" b="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Menos: GASTOS</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Gastos por alquiler		                 ₵ 40.000,00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Gasto por material de dibujo		30.000,00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Gasto por electricidad			   3.500,00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Gasto por agua			   2.000,00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Gasto por teléfono			   4.000,00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Gasto por seguro			  </a:t>
                </a:r>
                <a:r>
                  <a:rPr lang="es-ES" altLang="es-CR" sz="1600" u="sng">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1.000,00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Total de gastos				                 ₵  80.500,00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Utilidad antes de impuestos				  39.500,00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Menos: Impuesto sobre la renta				  (₵  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Utilidad neta					 ₵39.500,00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a:t>
                </a:r>
                <a:endParaRPr lang="es-ES" altLang="es-CR" sz="1400">
                  <a:solidFill>
                    <a:srgbClr val="000000"/>
                  </a:solidFill>
                  <a:latin typeface="Franklin Gothic Book" panose="020B0503020102020204" pitchFamily="34" charset="0"/>
                  <a:ea typeface="ＭＳ Ｐゴシック" panose="020B0600070205080204" pitchFamily="34" charset="-128"/>
                  <a:cs typeface="Calibri" panose="020F0502020204030204" pitchFamily="34" charset="0"/>
                </a:endParaRPr>
              </a:p>
            </p:txBody>
          </p:sp>
        </p:grpSp>
        <p:sp>
          <p:nvSpPr>
            <p:cNvPr id="79876" name="Rectangle 3">
              <a:extLst>
                <a:ext uri="{FF2B5EF4-FFF2-40B4-BE49-F238E27FC236}">
                  <a16:creationId xmlns:a16="http://schemas.microsoft.com/office/drawing/2014/main" id="{EBBB5358-8886-4D81-82BE-362F9519BA9B}"/>
                </a:ext>
              </a:extLst>
            </p:cNvPr>
            <p:cNvSpPr>
              <a:spLocks noChangeArrowheads="1"/>
            </p:cNvSpPr>
            <p:nvPr/>
          </p:nvSpPr>
          <p:spPr bwMode="auto">
            <a:xfrm>
              <a:off x="357158" y="285728"/>
              <a:ext cx="842968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 altLang="es-CR" sz="1600" b="1">
                  <a:solidFill>
                    <a:srgbClr val="000000"/>
                  </a:solidFill>
                  <a:latin typeface="Times" panose="02020603050405020304" pitchFamily="18" charset="0"/>
                  <a:ea typeface="ＭＳ Ｐゴシック" panose="020B0600070205080204" pitchFamily="34" charset="-128"/>
                  <a:cs typeface="Calibri" panose="020F0502020204030204" pitchFamily="34" charset="0"/>
                </a:rPr>
                <a:t>CÍA. XXX</a:t>
              </a:r>
            </a:p>
            <a:p>
              <a:pPr algn="ctr">
                <a:spcBef>
                  <a:spcPct val="0"/>
                </a:spcBef>
              </a:pPr>
              <a:r>
                <a:rPr lang="es-ES" altLang="es-CR" sz="1600" b="1">
                  <a:solidFill>
                    <a:srgbClr val="000000"/>
                  </a:solidFill>
                  <a:latin typeface="Times" panose="02020603050405020304" pitchFamily="18" charset="0"/>
                  <a:ea typeface="ＭＳ Ｐゴシック" panose="020B0600070205080204" pitchFamily="34" charset="-128"/>
                  <a:cs typeface="Calibri" panose="020F0502020204030204" pitchFamily="34" charset="0"/>
                </a:rPr>
                <a:t>ESTADO DE RESULTADOS</a:t>
              </a:r>
            </a:p>
            <a:p>
              <a:pPr algn="ctr">
                <a:spcBef>
                  <a:spcPct val="0"/>
                </a:spcBef>
              </a:pPr>
              <a:r>
                <a:rPr lang="es-ES" altLang="es-CR" sz="1600" b="1">
                  <a:solidFill>
                    <a:srgbClr val="000000"/>
                  </a:solidFill>
                  <a:latin typeface="Times" panose="02020603050405020304" pitchFamily="18" charset="0"/>
                  <a:ea typeface="ＭＳ Ｐゴシック" panose="020B0600070205080204" pitchFamily="34" charset="-128"/>
                  <a:cs typeface="Times New Roman" panose="02020603050405020304" pitchFamily="18" charset="0"/>
                </a:rPr>
                <a:t>PARA EL PERIODO FISCAL TERMINADO AL 30/09/20XX</a:t>
              </a:r>
            </a:p>
            <a:p>
              <a:pPr algn="ctr">
                <a:spcBef>
                  <a:spcPct val="0"/>
                </a:spcBef>
              </a:pPr>
              <a:r>
                <a:rPr lang="es-ES" altLang="es-CR" sz="1600" b="1">
                  <a:solidFill>
                    <a:srgbClr val="000000"/>
                  </a:solidFill>
                  <a:latin typeface="Times" panose="02020603050405020304" pitchFamily="18" charset="0"/>
                  <a:ea typeface="ＭＳ Ｐゴシック" panose="020B0600070205080204" pitchFamily="34" charset="-128"/>
                  <a:cs typeface="Calibri" panose="020F0502020204030204" pitchFamily="34" charset="0"/>
                </a:rPr>
                <a:t> </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500" fill="hold"/>
                                        <p:tgtEl>
                                          <p:spTgt spid="15363"/>
                                        </p:tgtEl>
                                        <p:attrNameLst>
                                          <p:attrName>ppt_x</p:attrName>
                                        </p:attrNameLst>
                                      </p:cBhvr>
                                      <p:tavLst>
                                        <p:tav tm="0">
                                          <p:val>
                                            <p:strVal val="#ppt_x"/>
                                          </p:val>
                                        </p:tav>
                                        <p:tav tm="100000">
                                          <p:val>
                                            <p:strVal val="#ppt_x"/>
                                          </p:val>
                                        </p:tav>
                                      </p:tavLst>
                                    </p:anim>
                                    <p:anim calcmode="lin" valueType="num">
                                      <p:cBhvr additive="base">
                                        <p:cTn id="8"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D4918661-3895-4D36-AA86-CA4CB7C31D64}"/>
              </a:ext>
            </a:extLst>
          </p:cNvPr>
          <p:cNvSpPr/>
          <p:nvPr/>
        </p:nvSpPr>
        <p:spPr>
          <a:xfrm>
            <a:off x="1115616" y="1700808"/>
            <a:ext cx="6840760" cy="4176464"/>
          </a:xfrm>
          <a:prstGeom prst="round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nchor="ctr"/>
          <a:lstStyle/>
          <a:p>
            <a:pPr algn="just">
              <a:defRPr/>
            </a:pPr>
            <a:r>
              <a:rPr lang="es-ES" sz="1800" dirty="0"/>
              <a:t>Las organizaciones requieren flujo de datos constante y preciso para tomar decisiones correctas y llevar a la entidad al logro de sus objetivos.</a:t>
            </a:r>
          </a:p>
          <a:p>
            <a:pPr marL="342900" indent="-342900" algn="just">
              <a:buFont typeface="Arial" pitchFamily="34" charset="0"/>
              <a:buChar char="•"/>
              <a:defRPr/>
            </a:pPr>
            <a:r>
              <a:rPr lang="es-ES" sz="1800" dirty="0"/>
              <a:t>¿A qué precio vender los productos?</a:t>
            </a:r>
          </a:p>
          <a:p>
            <a:pPr marL="342900" indent="-342900" algn="just">
              <a:buFont typeface="Arial" pitchFamily="34" charset="0"/>
              <a:buChar char="•"/>
              <a:defRPr/>
            </a:pPr>
            <a:r>
              <a:rPr lang="es-ES" sz="1800" dirty="0"/>
              <a:t>¿A qué precio es conveniente comprar la materia prima?</a:t>
            </a:r>
          </a:p>
          <a:p>
            <a:pPr marL="342900" indent="-342900" algn="just">
              <a:buFont typeface="Arial" pitchFamily="34" charset="0"/>
              <a:buChar char="•"/>
              <a:defRPr/>
            </a:pPr>
            <a:r>
              <a:rPr lang="es-ES" sz="1800" dirty="0"/>
              <a:t>¿Cuánto cuesta lo que vendo?</a:t>
            </a:r>
          </a:p>
          <a:p>
            <a:pPr marL="342900" indent="-342900" algn="just">
              <a:buFont typeface="Arial" pitchFamily="34" charset="0"/>
              <a:buChar char="•"/>
              <a:defRPr/>
            </a:pPr>
            <a:r>
              <a:rPr lang="es-ES" sz="1800" dirty="0"/>
              <a:t>¿Cuánto gasto para vender?</a:t>
            </a:r>
          </a:p>
          <a:p>
            <a:pPr marL="342900" indent="-342900" algn="just">
              <a:buFont typeface="Arial" pitchFamily="34" charset="0"/>
              <a:buChar char="•"/>
              <a:defRPr/>
            </a:pPr>
            <a:r>
              <a:rPr lang="es-ES" sz="1800" dirty="0"/>
              <a:t>¿Cuánto es el costo de administración?</a:t>
            </a:r>
          </a:p>
          <a:p>
            <a:pPr marL="342900" indent="-342900" algn="just">
              <a:buFont typeface="Arial" pitchFamily="34" charset="0"/>
              <a:buChar char="•"/>
              <a:defRPr/>
            </a:pPr>
            <a:r>
              <a:rPr lang="es-ES" sz="1800" dirty="0"/>
              <a:t>¿Cuánto cuesta el dinero que se pidió prestado?</a:t>
            </a:r>
          </a:p>
        </p:txBody>
      </p:sp>
      <p:sp>
        <p:nvSpPr>
          <p:cNvPr id="2" name="Rectangle 2">
            <a:extLst>
              <a:ext uri="{FF2B5EF4-FFF2-40B4-BE49-F238E27FC236}">
                <a16:creationId xmlns:a16="http://schemas.microsoft.com/office/drawing/2014/main" id="{107EC940-CCBC-429B-9E09-50C3B3030811}"/>
              </a:ext>
            </a:extLst>
          </p:cNvPr>
          <p:cNvSpPr>
            <a:spLocks noGrp="1"/>
          </p:cNvSpPr>
          <p:nvPr>
            <p:ph type="title"/>
          </p:nvPr>
        </p:nvSpPr>
        <p:spPr>
          <a:xfrm>
            <a:off x="304800" y="457200"/>
            <a:ext cx="8763000" cy="838200"/>
          </a:xfrm>
        </p:spPr>
        <p:txBody>
          <a:bodyPr/>
          <a:lstStyle/>
          <a:p>
            <a:r>
              <a:rPr lang="es-ES_tradnl" altLang="es-CR" sz="2500"/>
              <a:t>La contabilidad como herramienta estratégica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7" name="6 Grupo">
            <a:extLst>
              <a:ext uri="{FF2B5EF4-FFF2-40B4-BE49-F238E27FC236}">
                <a16:creationId xmlns:a16="http://schemas.microsoft.com/office/drawing/2014/main" id="{51FDF703-4EE1-4772-ACC5-78826EA727A7}"/>
              </a:ext>
            </a:extLst>
          </p:cNvPr>
          <p:cNvGrpSpPr>
            <a:grpSpLocks/>
          </p:cNvGrpSpPr>
          <p:nvPr/>
        </p:nvGrpSpPr>
        <p:grpSpPr bwMode="auto">
          <a:xfrm>
            <a:off x="395288" y="1412875"/>
            <a:ext cx="8429625" cy="4006850"/>
            <a:chOff x="357158" y="285728"/>
            <a:chExt cx="8429684" cy="6215106"/>
          </a:xfrm>
        </p:grpSpPr>
        <p:grpSp>
          <p:nvGrpSpPr>
            <p:cNvPr id="81923" name="6 Grupo">
              <a:extLst>
                <a:ext uri="{FF2B5EF4-FFF2-40B4-BE49-F238E27FC236}">
                  <a16:creationId xmlns:a16="http://schemas.microsoft.com/office/drawing/2014/main" id="{E01BA6E3-DB6C-4147-AF65-E63C254B8EC9}"/>
                </a:ext>
              </a:extLst>
            </p:cNvPr>
            <p:cNvGrpSpPr>
              <a:grpSpLocks/>
            </p:cNvGrpSpPr>
            <p:nvPr/>
          </p:nvGrpSpPr>
          <p:grpSpPr bwMode="auto">
            <a:xfrm>
              <a:off x="642910" y="1253952"/>
              <a:ext cx="8034027" cy="5246882"/>
              <a:chOff x="571472" y="1500174"/>
              <a:chExt cx="8034027" cy="5246882"/>
            </a:xfrm>
          </p:grpSpPr>
          <p:sp>
            <p:nvSpPr>
              <p:cNvPr id="15" name="14 Rectángulo redondeado">
                <a:extLst>
                  <a:ext uri="{FF2B5EF4-FFF2-40B4-BE49-F238E27FC236}">
                    <a16:creationId xmlns:a16="http://schemas.microsoft.com/office/drawing/2014/main" id="{4813B0E0-F4B3-4611-BA67-5DDFBAC9EA0D}"/>
                  </a:ext>
                </a:extLst>
              </p:cNvPr>
              <p:cNvSpPr>
                <a:spLocks noChangeArrowheads="1"/>
              </p:cNvSpPr>
              <p:nvPr/>
            </p:nvSpPr>
            <p:spPr bwMode="auto">
              <a:xfrm>
                <a:off x="571472" y="1499675"/>
                <a:ext cx="8034393" cy="5247381"/>
              </a:xfrm>
              <a:prstGeom prst="roundRect">
                <a:avLst>
                  <a:gd name="adj" fmla="val 16667"/>
                </a:avLst>
              </a:prstGeom>
              <a:gradFill rotWithShape="1">
                <a:gsLst>
                  <a:gs pos="0">
                    <a:srgbClr val="FFEDBE"/>
                  </a:gs>
                  <a:gs pos="72000">
                    <a:srgbClr val="FFD749"/>
                  </a:gs>
                  <a:gs pos="100000">
                    <a:srgbClr val="FFD61D"/>
                  </a:gs>
                </a:gsLst>
                <a:lin ang="5400000" scaled="1"/>
              </a:gradFill>
              <a:ln w="10000">
                <a:solidFill>
                  <a:srgbClr val="FEB80A"/>
                </a:solidFill>
                <a:round/>
                <a:headEnd/>
                <a:tailEnd/>
              </a:ln>
              <a:effectLst>
                <a:outerShdw blurRad="76200" dist="50800" dir="5400000" rotWithShape="0">
                  <a:srgbClr val="4E3B30">
                    <a:alpha val="59999"/>
                  </a:srgbClr>
                </a:outerShdw>
              </a:effectLst>
            </p:spPr>
            <p:txBody>
              <a:bodyPr anchor="ctr"/>
              <a:lstStyle/>
              <a:p>
                <a:pPr algn="ctr">
                  <a:defRPr/>
                </a:pPr>
                <a:endParaRPr lang="es-ES">
                  <a:solidFill>
                    <a:prstClr val="black"/>
                  </a:solidFill>
                  <a:ea typeface="ＭＳ Ｐゴシック" pitchFamily="34" charset="-128"/>
                </a:endParaRPr>
              </a:p>
            </p:txBody>
          </p:sp>
          <p:sp>
            <p:nvSpPr>
              <p:cNvPr id="81926" name="11 CuadroTexto">
                <a:extLst>
                  <a:ext uri="{FF2B5EF4-FFF2-40B4-BE49-F238E27FC236}">
                    <a16:creationId xmlns:a16="http://schemas.microsoft.com/office/drawing/2014/main" id="{9BF68E26-3BA0-43B5-9DDE-D137D8028639}"/>
                  </a:ext>
                </a:extLst>
              </p:cNvPr>
              <p:cNvSpPr txBox="1">
                <a:spLocks noChangeArrowheads="1"/>
              </p:cNvSpPr>
              <p:nvPr/>
            </p:nvSpPr>
            <p:spPr bwMode="auto">
              <a:xfrm>
                <a:off x="1214414" y="2532214"/>
                <a:ext cx="6858048"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a:t>
                </a:r>
                <a:endParaRPr lang="es-ES" altLang="es-CR" sz="1600" b="1">
                  <a:solidFill>
                    <a:srgbClr val="000000"/>
                  </a:solidFill>
                  <a:latin typeface="Calibri" panose="020F0502020204030204" pitchFamily="34" charset="0"/>
                  <a:ea typeface="ＭＳ Ｐゴシック" panose="020B0600070205080204" pitchFamily="34" charset="-128"/>
                  <a:cs typeface="Calibri" panose="020F0502020204030204" pitchFamily="34" charset="0"/>
                </a:endParaRPr>
              </a:p>
              <a:p>
                <a:pPr eaLnBrk="1" hangingPunct="1">
                  <a:spcBef>
                    <a:spcPct val="0"/>
                  </a:spcBef>
                </a:pPr>
                <a:r>
                  <a:rPr lang="es-ES" altLang="es-CR" sz="1600" b="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Capital 						1.425.000,00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Más</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Utilidades Retenidas</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Utilidad neta					   39.500,00</a:t>
                </a: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Menos: Retiros (Dividendos)				(</a:t>
                </a:r>
                <a:r>
                  <a:rPr lang="es-ES" altLang="es-CR" sz="1600" u="sng">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0.000,00)</a:t>
                </a:r>
                <a:endPar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endParaRPr>
              </a:p>
              <a:p>
                <a:pPr eaLnBrk="1" hangingPunct="1">
                  <a:spcBef>
                    <a:spcPct val="0"/>
                  </a:spcBef>
                </a:pPr>
                <a:r>
                  <a:rPr lang="es-ES" altLang="es-CR" sz="16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Capital Neto al 30 de setiembre				</a:t>
                </a: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₵1.464.500,00</a:t>
                </a:r>
              </a:p>
              <a:p>
                <a:pPr eaLnBrk="1" hangingPunct="1">
                  <a:spcBef>
                    <a:spcPct val="0"/>
                  </a:spcBef>
                </a:pP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a:t>
                </a:r>
                <a:endParaRPr lang="es-ES" altLang="es-CR" sz="1400">
                  <a:solidFill>
                    <a:srgbClr val="000000"/>
                  </a:solidFill>
                  <a:latin typeface="Franklin Gothic Book" panose="020B0503020102020204" pitchFamily="34" charset="0"/>
                  <a:ea typeface="ＭＳ Ｐゴシック" panose="020B0600070205080204" pitchFamily="34" charset="-128"/>
                  <a:cs typeface="Calibri" panose="020F0502020204030204" pitchFamily="34" charset="0"/>
                </a:endParaRPr>
              </a:p>
            </p:txBody>
          </p:sp>
        </p:grpSp>
        <p:sp>
          <p:nvSpPr>
            <p:cNvPr id="81924" name="Rectangle 3">
              <a:extLst>
                <a:ext uri="{FF2B5EF4-FFF2-40B4-BE49-F238E27FC236}">
                  <a16:creationId xmlns:a16="http://schemas.microsoft.com/office/drawing/2014/main" id="{23C9E74C-08B4-4743-8475-56003EF0B7A8}"/>
                </a:ext>
              </a:extLst>
            </p:cNvPr>
            <p:cNvSpPr>
              <a:spLocks noChangeArrowheads="1"/>
            </p:cNvSpPr>
            <p:nvPr/>
          </p:nvSpPr>
          <p:spPr bwMode="auto">
            <a:xfrm>
              <a:off x="357158" y="285728"/>
              <a:ext cx="842968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 altLang="es-CR" sz="1600" b="1">
                  <a:solidFill>
                    <a:srgbClr val="000000"/>
                  </a:solidFill>
                  <a:latin typeface="Times" panose="02020603050405020304" pitchFamily="18" charset="0"/>
                  <a:ea typeface="ＭＳ Ｐゴシック" panose="020B0600070205080204" pitchFamily="34" charset="-128"/>
                  <a:cs typeface="Calibri" panose="020F0502020204030204" pitchFamily="34" charset="0"/>
                </a:rPr>
                <a:t>CÍA. XXX</a:t>
              </a:r>
            </a:p>
            <a:p>
              <a:pPr algn="ctr">
                <a:spcBef>
                  <a:spcPct val="0"/>
                </a:spcBef>
              </a:pPr>
              <a:r>
                <a:rPr lang="es-ES" altLang="es-CR" sz="1600" b="1">
                  <a:solidFill>
                    <a:srgbClr val="000000"/>
                  </a:solidFill>
                  <a:latin typeface="Times" panose="02020603050405020304" pitchFamily="18" charset="0"/>
                  <a:ea typeface="ＭＳ Ｐゴシック" panose="020B0600070205080204" pitchFamily="34" charset="-128"/>
                  <a:cs typeface="Calibri" panose="020F0502020204030204" pitchFamily="34" charset="0"/>
                </a:rPr>
                <a:t>ESTADO DE  VARIACIONES AL CAPITAL CONTABLE</a:t>
              </a:r>
            </a:p>
            <a:p>
              <a:pPr algn="ctr">
                <a:spcBef>
                  <a:spcPct val="0"/>
                </a:spcBef>
              </a:pPr>
              <a:r>
                <a:rPr lang="es-ES" altLang="es-CR" sz="1600" b="1">
                  <a:solidFill>
                    <a:srgbClr val="000000"/>
                  </a:solidFill>
                  <a:latin typeface="Times" panose="02020603050405020304" pitchFamily="18" charset="0"/>
                  <a:ea typeface="ＭＳ Ｐゴシック" panose="020B0600070205080204" pitchFamily="34" charset="-128"/>
                  <a:cs typeface="Times New Roman" panose="02020603050405020304" pitchFamily="18" charset="0"/>
                </a:rPr>
                <a:t>DEL AÑO QUE TERMINA EL 30 DE SETIEMBRE 20XX</a:t>
              </a:r>
            </a:p>
            <a:p>
              <a:pPr algn="ctr">
                <a:spcBef>
                  <a:spcPct val="0"/>
                </a:spcBef>
              </a:pPr>
              <a:r>
                <a:rPr lang="es-ES" altLang="es-CR" sz="1600" b="1">
                  <a:solidFill>
                    <a:srgbClr val="000000"/>
                  </a:solidFill>
                  <a:latin typeface="Times" panose="02020603050405020304" pitchFamily="18" charset="0"/>
                  <a:ea typeface="ＭＳ Ｐゴシック" panose="020B0600070205080204" pitchFamily="34" charset="-128"/>
                  <a:cs typeface="Calibri" panose="020F0502020204030204" pitchFamily="34" charset="0"/>
                </a:rPr>
                <a:t> </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additive="base">
                                        <p:cTn id="7" dur="500" fill="hold"/>
                                        <p:tgtEl>
                                          <p:spTgt spid="16387"/>
                                        </p:tgtEl>
                                        <p:attrNameLst>
                                          <p:attrName>ppt_x</p:attrName>
                                        </p:attrNameLst>
                                      </p:cBhvr>
                                      <p:tavLst>
                                        <p:tav tm="0">
                                          <p:val>
                                            <p:strVal val="#ppt_x"/>
                                          </p:val>
                                        </p:tav>
                                        <p:tav tm="100000">
                                          <p:val>
                                            <p:strVal val="#ppt_x"/>
                                          </p:val>
                                        </p:tav>
                                      </p:tavLst>
                                    </p:anim>
                                    <p:anim calcmode="lin" valueType="num">
                                      <p:cBhvr additive="base">
                                        <p:cTn id="8"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73ED80-F155-479D-B13E-8C7F2D6A8430}"/>
              </a:ext>
            </a:extLst>
          </p:cNvPr>
          <p:cNvGrpSpPr>
            <a:grpSpLocks/>
          </p:cNvGrpSpPr>
          <p:nvPr/>
        </p:nvGrpSpPr>
        <p:grpSpPr bwMode="auto">
          <a:xfrm>
            <a:off x="357188" y="25400"/>
            <a:ext cx="8429625" cy="6621463"/>
            <a:chOff x="357188" y="25602"/>
            <a:chExt cx="8429625" cy="6621463"/>
          </a:xfrm>
        </p:grpSpPr>
        <p:sp>
          <p:nvSpPr>
            <p:cNvPr id="15" name="14 Rectángulo redondeado">
              <a:extLst>
                <a:ext uri="{FF2B5EF4-FFF2-40B4-BE49-F238E27FC236}">
                  <a16:creationId xmlns:a16="http://schemas.microsoft.com/office/drawing/2014/main" id="{80966FE5-DCA3-46B7-B887-175B40D34DBF}"/>
                </a:ext>
              </a:extLst>
            </p:cNvPr>
            <p:cNvSpPr>
              <a:spLocks noChangeArrowheads="1"/>
            </p:cNvSpPr>
            <p:nvPr/>
          </p:nvSpPr>
          <p:spPr bwMode="auto">
            <a:xfrm>
              <a:off x="684213" y="25602"/>
              <a:ext cx="7527925" cy="6621463"/>
            </a:xfrm>
            <a:prstGeom prst="roundRect">
              <a:avLst>
                <a:gd name="adj" fmla="val 16667"/>
              </a:avLst>
            </a:prstGeom>
            <a:solidFill>
              <a:srgbClr val="FFCC99"/>
            </a:solidFill>
            <a:ln w="10000">
              <a:solidFill>
                <a:schemeClr val="accent2"/>
              </a:solidFill>
              <a:round/>
              <a:headEnd/>
              <a:tailEnd/>
            </a:ln>
            <a:effectLst>
              <a:outerShdw blurRad="76200" dist="50800" dir="5400000" rotWithShape="0">
                <a:srgbClr val="4E3B30">
                  <a:alpha val="59999"/>
                </a:srgbClr>
              </a:outerShdw>
            </a:effectLst>
          </p:spPr>
          <p:txBody>
            <a:bodyPr anchor="ctr"/>
            <a:lstStyle/>
            <a:p>
              <a:pPr algn="ctr">
                <a:defRPr/>
              </a:pPr>
              <a:endParaRPr lang="es-ES">
                <a:solidFill>
                  <a:prstClr val="black"/>
                </a:solidFill>
                <a:ea typeface="ＭＳ Ｐゴシック" pitchFamily="34" charset="-128"/>
              </a:endParaRPr>
            </a:p>
          </p:txBody>
        </p:sp>
        <p:grpSp>
          <p:nvGrpSpPr>
            <p:cNvPr id="83972" name="7 Grupo">
              <a:extLst>
                <a:ext uri="{FF2B5EF4-FFF2-40B4-BE49-F238E27FC236}">
                  <a16:creationId xmlns:a16="http://schemas.microsoft.com/office/drawing/2014/main" id="{B0872329-3D2E-4279-928E-6AB15D54BD2D}"/>
                </a:ext>
              </a:extLst>
            </p:cNvPr>
            <p:cNvGrpSpPr>
              <a:grpSpLocks/>
            </p:cNvGrpSpPr>
            <p:nvPr/>
          </p:nvGrpSpPr>
          <p:grpSpPr bwMode="auto">
            <a:xfrm>
              <a:off x="357188" y="214313"/>
              <a:ext cx="8429625" cy="6388834"/>
              <a:chOff x="357158" y="214290"/>
              <a:chExt cx="8429684" cy="6388857"/>
            </a:xfrm>
          </p:grpSpPr>
          <p:sp>
            <p:nvSpPr>
              <p:cNvPr id="83973" name="11 CuadroTexto">
                <a:extLst>
                  <a:ext uri="{FF2B5EF4-FFF2-40B4-BE49-F238E27FC236}">
                    <a16:creationId xmlns:a16="http://schemas.microsoft.com/office/drawing/2014/main" id="{6C10EBE1-726A-4717-BB62-48B5E1030CB1}"/>
                  </a:ext>
                </a:extLst>
              </p:cNvPr>
              <p:cNvSpPr txBox="1">
                <a:spLocks noChangeArrowheads="1"/>
              </p:cNvSpPr>
              <p:nvPr/>
            </p:nvSpPr>
            <p:spPr bwMode="auto">
              <a:xfrm>
                <a:off x="857225" y="1124724"/>
                <a:ext cx="7500991"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eaLnBrk="1" hangingPunct="1">
                  <a:spcBef>
                    <a:spcPct val="0"/>
                  </a:spcBef>
                </a:pPr>
                <a:r>
                  <a:rPr lang="es-ES" altLang="es-CR" sz="1400" b="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ACTIVOS</a:t>
                </a:r>
              </a:p>
              <a:p>
                <a:pPr eaLnBrk="1" hangingPunct="1">
                  <a:spcBef>
                    <a:spcPct val="0"/>
                  </a:spcBef>
                </a:pPr>
                <a:r>
                  <a:rPr lang="es-ES" altLang="es-CR" sz="1400" b="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ACTIVO CORRIENTE</a:t>
                </a:r>
              </a:p>
              <a:p>
                <a:pPr eaLnBrk="1" hangingPunct="1">
                  <a:spcBef>
                    <a:spcPct val="0"/>
                  </a:spcBef>
                </a:pP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Bancos			 ₵626.000,00    	</a:t>
                </a:r>
              </a:p>
              <a:p>
                <a:pPr eaLnBrk="1" hangingPunct="1">
                  <a:spcBef>
                    <a:spcPct val="0"/>
                  </a:spcBef>
                </a:pP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Cuentas por cobrar		     60.000,00</a:t>
                </a:r>
              </a:p>
              <a:p>
                <a:pPr eaLnBrk="1" hangingPunct="1">
                  <a:spcBef>
                    <a:spcPct val="0"/>
                  </a:spcBef>
                </a:pP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Seguro pagado por adelantado	    </a:t>
                </a:r>
                <a:r>
                  <a:rPr lang="es-ES" altLang="es-CR" sz="1400" u="sng">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11.000,00</a:t>
                </a:r>
              </a:p>
              <a:p>
                <a:pPr eaLnBrk="1" hangingPunct="1">
                  <a:spcBef>
                    <a:spcPct val="0"/>
                  </a:spcBef>
                </a:pP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a:t>
                </a:r>
                <a:r>
                  <a:rPr lang="es-ES" altLang="es-CR" sz="1400" b="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TOTAL ACTIVO CORRIENTE                                                  		  </a:t>
                </a: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697.000,00</a:t>
                </a:r>
              </a:p>
              <a:p>
                <a:pPr eaLnBrk="1" hangingPunct="1">
                  <a:spcBef>
                    <a:spcPct val="0"/>
                  </a:spcBef>
                </a:pPr>
                <a:r>
                  <a:rPr lang="es-ES" altLang="es-CR" sz="1400" b="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ACTIVO NO CORRIENTE</a:t>
                </a:r>
              </a:p>
              <a:p>
                <a:pPr eaLnBrk="1" hangingPunct="1">
                  <a:spcBef>
                    <a:spcPct val="0"/>
                  </a:spcBef>
                </a:pP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Instrumentos de dibujo	 ₵ 150.000,00</a:t>
                </a:r>
              </a:p>
              <a:p>
                <a:pPr eaLnBrk="1" hangingPunct="1">
                  <a:spcBef>
                    <a:spcPct val="0"/>
                  </a:spcBef>
                </a:pP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Mobiliario y Equipo de Oficina               180.000,00	</a:t>
                </a:r>
              </a:p>
              <a:p>
                <a:pPr eaLnBrk="1" hangingPunct="1">
                  <a:spcBef>
                    <a:spcPct val="0"/>
                  </a:spcBef>
                </a:pP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Vehículo			     650,000,00</a:t>
                </a:r>
              </a:p>
              <a:p>
                <a:pPr eaLnBrk="1" hangingPunct="1">
                  <a:spcBef>
                    <a:spcPct val="0"/>
                  </a:spcBef>
                </a:pP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Alquiler pagado por adelantado              </a:t>
                </a:r>
                <a:r>
                  <a:rPr lang="es-ES" altLang="es-CR" sz="1400" u="sng">
                    <a:solidFill>
                      <a:srgbClr val="000000"/>
                    </a:solidFill>
                    <a:latin typeface="Calibri" panose="020F0502020204030204" pitchFamily="34" charset="0"/>
                    <a:ea typeface="ＭＳ Ｐゴシック" panose="020B0600070205080204" pitchFamily="34" charset="-128"/>
                    <a:cs typeface="Calibri" panose="020F0502020204030204" pitchFamily="34" charset="0"/>
                  </a:rPr>
                  <a:t>40.000,00</a:t>
                </a:r>
              </a:p>
              <a:p>
                <a:pPr eaLnBrk="1" hangingPunct="1">
                  <a:spcBef>
                    <a:spcPct val="0"/>
                  </a:spcBef>
                </a:pPr>
                <a:r>
                  <a:rPr lang="es-ES" altLang="es-CR" sz="1400" b="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TOTAL DE ACTIVO NO CORRIENTE</a:t>
                </a: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₵1.020.000,00</a:t>
                </a:r>
              </a:p>
              <a:p>
                <a:pPr eaLnBrk="1" hangingPunct="1">
                  <a:spcBef>
                    <a:spcPct val="0"/>
                  </a:spcBef>
                </a:pPr>
                <a:r>
                  <a:rPr lang="es-ES" altLang="es-CR" sz="1400" b="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TOTAL DE ACTIVOS</a:t>
                </a: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₵1.717.000,00</a:t>
                </a:r>
              </a:p>
              <a:p>
                <a:pPr eaLnBrk="1" hangingPunct="1">
                  <a:spcBef>
                    <a:spcPct val="0"/>
                  </a:spcBef>
                </a:pP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a:t>
                </a:r>
              </a:p>
              <a:p>
                <a:pPr eaLnBrk="1" hangingPunct="1">
                  <a:spcBef>
                    <a:spcPct val="0"/>
                  </a:spcBef>
                </a:pPr>
                <a:r>
                  <a:rPr lang="es-ES" altLang="es-CR" sz="1400" b="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PASIVOS</a:t>
                </a:r>
              </a:p>
              <a:p>
                <a:pPr eaLnBrk="1" hangingPunct="1">
                  <a:spcBef>
                    <a:spcPct val="0"/>
                  </a:spcBef>
                </a:pPr>
                <a:r>
                  <a:rPr lang="es-ES" altLang="es-CR" sz="1400" b="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PASIVOS CORRIENTE</a:t>
                </a:r>
              </a:p>
              <a:p>
                <a:pPr eaLnBrk="1" hangingPunct="1">
                  <a:spcBef>
                    <a:spcPct val="0"/>
                  </a:spcBef>
                </a:pP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Cuentas por pagar			         </a:t>
                </a:r>
                <a:r>
                  <a:rPr lang="es-ES" altLang="es-CR" sz="1400" b="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a:t>
                </a: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90.000,00</a:t>
                </a:r>
              </a:p>
              <a:p>
                <a:pPr eaLnBrk="1" hangingPunct="1">
                  <a:spcBef>
                    <a:spcPct val="0"/>
                  </a:spcBef>
                </a:pP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Documentos por pagar			          </a:t>
                </a:r>
                <a:r>
                  <a:rPr lang="es-ES" altLang="es-CR" sz="1400" u="sng">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162.500,00</a:t>
                </a:r>
              </a:p>
              <a:p>
                <a:pPr eaLnBrk="1" hangingPunct="1">
                  <a:spcBef>
                    <a:spcPct val="0"/>
                  </a:spcBef>
                </a:pPr>
                <a:r>
                  <a:rPr lang="es-ES" altLang="es-CR" sz="1400" b="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TOTAL PASIVO CORRIENTE</a:t>
                </a: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a:t>
                </a:r>
                <a:r>
                  <a:rPr lang="es-ES" altLang="es-CR" sz="1400" u="sng">
                    <a:solidFill>
                      <a:srgbClr val="000000"/>
                    </a:solidFill>
                    <a:latin typeface="Calibri" panose="020F0502020204030204" pitchFamily="34" charset="0"/>
                    <a:ea typeface="ＭＳ Ｐゴシック" panose="020B0600070205080204" pitchFamily="34" charset="-128"/>
                    <a:cs typeface="Calibri" panose="020F0502020204030204" pitchFamily="34" charset="0"/>
                  </a:rPr>
                  <a:t>₵252.500,00</a:t>
                </a:r>
              </a:p>
              <a:p>
                <a:pPr eaLnBrk="1" hangingPunct="1">
                  <a:spcBef>
                    <a:spcPct val="0"/>
                  </a:spcBef>
                </a:pPr>
                <a:r>
                  <a:rPr lang="es-ES" altLang="es-CR" sz="1400" b="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TOTAL DE PASIVOS</a:t>
                </a: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₵252.500,00 	</a:t>
                </a:r>
              </a:p>
              <a:p>
                <a:pPr eaLnBrk="1" hangingPunct="1">
                  <a:spcBef>
                    <a:spcPct val="0"/>
                  </a:spcBef>
                </a:pPr>
                <a:r>
                  <a:rPr lang="es-ES" altLang="es-CR" sz="1400" b="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CAPITAL CONTABLE</a:t>
                </a: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a:t>
                </a:r>
              </a:p>
              <a:p>
                <a:pPr eaLnBrk="1" hangingPunct="1">
                  <a:spcBef>
                    <a:spcPct val="0"/>
                  </a:spcBef>
                </a:pPr>
                <a:r>
                  <a:rPr lang="es-ES" altLang="es-CR" sz="140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Capital Neto						 ₵1.464.500,00</a:t>
                </a:r>
              </a:p>
              <a:p>
                <a:pPr eaLnBrk="1" hangingPunct="1">
                  <a:spcBef>
                    <a:spcPct val="0"/>
                  </a:spcBef>
                </a:pPr>
                <a:r>
                  <a:rPr lang="es-ES" altLang="es-CR" sz="1400" b="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TOTAL PASIVO Y CAPITAL CONTABLE  				 ₵1.717.500,00</a:t>
                </a:r>
              </a:p>
              <a:p>
                <a:pPr eaLnBrk="1" hangingPunct="1">
                  <a:spcBef>
                    <a:spcPct val="0"/>
                  </a:spcBef>
                </a:pPr>
                <a:r>
                  <a:rPr lang="es-ES" altLang="es-CR" sz="1400" b="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a:t>
                </a:r>
              </a:p>
              <a:p>
                <a:pPr eaLnBrk="1" hangingPunct="1">
                  <a:spcBef>
                    <a:spcPct val="0"/>
                  </a:spcBef>
                </a:pPr>
                <a:endParaRPr lang="es-ES" altLang="es-CR" sz="1400">
                  <a:solidFill>
                    <a:srgbClr val="000000"/>
                  </a:solidFill>
                  <a:latin typeface="Franklin Gothic Book" panose="020B0503020102020204" pitchFamily="34" charset="0"/>
                  <a:ea typeface="ＭＳ Ｐゴシック" panose="020B0600070205080204" pitchFamily="34" charset="-128"/>
                  <a:cs typeface="Calibri" panose="020F0502020204030204" pitchFamily="34" charset="0"/>
                </a:endParaRPr>
              </a:p>
            </p:txBody>
          </p:sp>
          <p:sp>
            <p:nvSpPr>
              <p:cNvPr id="83974" name="Rectangle 3">
                <a:extLst>
                  <a:ext uri="{FF2B5EF4-FFF2-40B4-BE49-F238E27FC236}">
                    <a16:creationId xmlns:a16="http://schemas.microsoft.com/office/drawing/2014/main" id="{0318311D-7C7E-4E69-9AD8-BE2A51A6FEDD}"/>
                  </a:ext>
                </a:extLst>
              </p:cNvPr>
              <p:cNvSpPr>
                <a:spLocks noChangeArrowheads="1"/>
              </p:cNvSpPr>
              <p:nvPr/>
            </p:nvSpPr>
            <p:spPr bwMode="auto">
              <a:xfrm>
                <a:off x="357158" y="214290"/>
                <a:ext cx="842968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 altLang="es-CR" sz="1600" b="1">
                    <a:solidFill>
                      <a:srgbClr val="000000"/>
                    </a:solidFill>
                    <a:latin typeface="Times" panose="02020603050405020304" pitchFamily="18" charset="0"/>
                    <a:cs typeface="Times New Roman" panose="02020603050405020304" pitchFamily="18" charset="0"/>
                  </a:rPr>
                  <a:t>CÍA XXX</a:t>
                </a:r>
              </a:p>
              <a:p>
                <a:pPr algn="ctr">
                  <a:spcBef>
                    <a:spcPct val="0"/>
                  </a:spcBef>
                </a:pPr>
                <a:r>
                  <a:rPr lang="es-ES" altLang="es-CR" sz="1600" b="1">
                    <a:solidFill>
                      <a:srgbClr val="000000"/>
                    </a:solidFill>
                    <a:latin typeface="Times" panose="02020603050405020304" pitchFamily="18" charset="0"/>
                    <a:cs typeface="Times New Roman" panose="02020603050405020304" pitchFamily="18" charset="0"/>
                  </a:rPr>
                  <a:t>Balance General Clasificado</a:t>
                </a:r>
                <a:endParaRPr lang="es-ES" altLang="es-CR" sz="1600" b="1">
                  <a:solidFill>
                    <a:srgbClr val="000000"/>
                  </a:solidFill>
                  <a:latin typeface="Times" panose="02020603050405020304" pitchFamily="18" charset="0"/>
                  <a:ea typeface="Times New Roman" panose="02020603050405020304" pitchFamily="18" charset="0"/>
                  <a:cs typeface="Calibri" panose="020F0502020204030204" pitchFamily="34" charset="0"/>
                </a:endParaRPr>
              </a:p>
              <a:p>
                <a:pPr algn="ctr">
                  <a:spcBef>
                    <a:spcPct val="0"/>
                  </a:spcBef>
                </a:pPr>
                <a:r>
                  <a:rPr lang="es-ES" altLang="es-CR" sz="1600" b="1">
                    <a:solidFill>
                      <a:srgbClr val="000000"/>
                    </a:solidFill>
                    <a:latin typeface="Times" panose="02020603050405020304" pitchFamily="18" charset="0"/>
                    <a:ea typeface="Times New Roman" panose="02020603050405020304" pitchFamily="18" charset="0"/>
                    <a:cs typeface="Calibri" panose="020F0502020204030204" pitchFamily="34" charset="0"/>
                  </a:rPr>
                  <a:t>Al 30 de setiembre de 20XX</a:t>
                </a:r>
              </a:p>
              <a:p>
                <a:pPr algn="ctr">
                  <a:spcBef>
                    <a:spcPct val="0"/>
                  </a:spcBef>
                </a:pPr>
                <a:r>
                  <a:rPr lang="es-ES" altLang="es-CR" sz="1600" b="1">
                    <a:solidFill>
                      <a:srgbClr val="000000"/>
                    </a:solidFill>
                    <a:latin typeface="Times" panose="02020603050405020304" pitchFamily="18" charset="0"/>
                    <a:ea typeface="Times New Roman" panose="02020603050405020304" pitchFamily="18" charset="0"/>
                    <a:cs typeface="Calibri" panose="020F0502020204030204" pitchFamily="34" charset="0"/>
                  </a:rPr>
                  <a:t>(en colones)</a:t>
                </a:r>
              </a:p>
            </p:txBody>
          </p:sp>
        </p:gr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uadroTexto 1">
            <a:extLst>
              <a:ext uri="{FF2B5EF4-FFF2-40B4-BE49-F238E27FC236}">
                <a16:creationId xmlns:a16="http://schemas.microsoft.com/office/drawing/2014/main" id="{D92CE8C5-2CD1-432E-B0DE-C923CBA89926}"/>
              </a:ext>
            </a:extLst>
          </p:cNvPr>
          <p:cNvSpPr txBox="1">
            <a:spLocks noChangeArrowheads="1"/>
          </p:cNvSpPr>
          <p:nvPr/>
        </p:nvSpPr>
        <p:spPr bwMode="auto">
          <a:xfrm>
            <a:off x="1835150" y="3213100"/>
            <a:ext cx="73088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pPr algn="ctr"/>
            <a:r>
              <a:rPr lang="es-CR" altLang="es-CR" sz="4000" b="1">
                <a:solidFill>
                  <a:schemeClr val="bg1"/>
                </a:solidFill>
              </a:rPr>
              <a:t>CONTABILIDAD PARA UNA EMPRESA COMERCIAL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DA871B-71E2-416A-9C40-EB12F4A0974B}"/>
              </a:ext>
            </a:extLst>
          </p:cNvPr>
          <p:cNvSpPr txBox="1"/>
          <p:nvPr/>
        </p:nvSpPr>
        <p:spPr>
          <a:xfrm>
            <a:off x="1763688" y="1772816"/>
            <a:ext cx="2046515" cy="830997"/>
          </a:xfrm>
          <a:prstGeom prst="rect">
            <a:avLst/>
          </a:prstGeom>
          <a:solidFill>
            <a:schemeClr val="accent1">
              <a:lumMod val="75000"/>
            </a:schemeClr>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spAutoFit/>
          </a:bodyPr>
          <a:lstStyle/>
          <a:p>
            <a:pPr algn="ctr">
              <a:defRPr/>
            </a:pPr>
            <a:r>
              <a:rPr lang="es-ES_tradnl" b="1" dirty="0">
                <a:solidFill>
                  <a:schemeClr val="bg1"/>
                </a:solidFill>
                <a:latin typeface="Times New Roman"/>
                <a:cs typeface="Times New Roman"/>
              </a:rPr>
              <a:t>Compra</a:t>
            </a:r>
          </a:p>
          <a:p>
            <a:pPr algn="ctr">
              <a:defRPr/>
            </a:pPr>
            <a:r>
              <a:rPr lang="es-ES_tradnl" b="1" dirty="0">
                <a:solidFill>
                  <a:schemeClr val="bg1"/>
                </a:solidFill>
                <a:latin typeface="Times New Roman"/>
                <a:cs typeface="Times New Roman"/>
              </a:rPr>
              <a:t>Inventarios</a:t>
            </a:r>
          </a:p>
        </p:txBody>
      </p:sp>
      <p:sp>
        <p:nvSpPr>
          <p:cNvPr id="7" name="TextBox 6">
            <a:extLst>
              <a:ext uri="{FF2B5EF4-FFF2-40B4-BE49-F238E27FC236}">
                <a16:creationId xmlns:a16="http://schemas.microsoft.com/office/drawing/2014/main" id="{53668A81-B1A8-4D76-AEAB-9E2F784FBA4F}"/>
              </a:ext>
            </a:extLst>
          </p:cNvPr>
          <p:cNvSpPr txBox="1"/>
          <p:nvPr/>
        </p:nvSpPr>
        <p:spPr>
          <a:xfrm>
            <a:off x="1763688" y="3231503"/>
            <a:ext cx="2046515" cy="830997"/>
          </a:xfrm>
          <a:prstGeom prst="rect">
            <a:avLst/>
          </a:prstGeom>
          <a:solidFill>
            <a:schemeClr val="accent1">
              <a:lumMod val="75000"/>
            </a:schemeClr>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spAutoFit/>
          </a:bodyPr>
          <a:lstStyle/>
          <a:p>
            <a:pPr algn="ctr">
              <a:defRPr/>
            </a:pPr>
            <a:r>
              <a:rPr lang="es-ES_tradnl" b="1" dirty="0">
                <a:solidFill>
                  <a:schemeClr val="bg1"/>
                </a:solidFill>
                <a:latin typeface="Times New Roman"/>
                <a:cs typeface="Times New Roman"/>
              </a:rPr>
              <a:t>Ventas a</a:t>
            </a:r>
          </a:p>
          <a:p>
            <a:pPr algn="ctr">
              <a:defRPr/>
            </a:pPr>
            <a:r>
              <a:rPr lang="es-ES_tradnl" b="1" dirty="0">
                <a:solidFill>
                  <a:schemeClr val="bg1"/>
                </a:solidFill>
                <a:latin typeface="Times New Roman"/>
                <a:cs typeface="Times New Roman"/>
              </a:rPr>
              <a:t>sus clientes</a:t>
            </a:r>
          </a:p>
        </p:txBody>
      </p:sp>
      <p:sp>
        <p:nvSpPr>
          <p:cNvPr id="8" name="TextBox 7">
            <a:extLst>
              <a:ext uri="{FF2B5EF4-FFF2-40B4-BE49-F238E27FC236}">
                <a16:creationId xmlns:a16="http://schemas.microsoft.com/office/drawing/2014/main" id="{853EF395-7E04-4CB0-86F1-1704B98639B9}"/>
              </a:ext>
            </a:extLst>
          </p:cNvPr>
          <p:cNvSpPr txBox="1"/>
          <p:nvPr/>
        </p:nvSpPr>
        <p:spPr>
          <a:xfrm>
            <a:off x="1763688" y="4661160"/>
            <a:ext cx="2046515" cy="830997"/>
          </a:xfrm>
          <a:prstGeom prst="rect">
            <a:avLst/>
          </a:prstGeom>
          <a:solidFill>
            <a:schemeClr val="accent1">
              <a:lumMod val="75000"/>
            </a:schemeClr>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spAutoFit/>
          </a:bodyPr>
          <a:lstStyle/>
          <a:p>
            <a:pPr algn="ctr">
              <a:defRPr/>
            </a:pPr>
            <a:r>
              <a:rPr lang="es-ES_tradnl" b="1" dirty="0">
                <a:solidFill>
                  <a:schemeClr val="bg1"/>
                </a:solidFill>
                <a:latin typeface="Times New Roman"/>
                <a:cs typeface="Times New Roman"/>
              </a:rPr>
              <a:t>Cuentas por</a:t>
            </a:r>
          </a:p>
          <a:p>
            <a:pPr algn="ctr">
              <a:defRPr/>
            </a:pPr>
            <a:r>
              <a:rPr lang="es-ES_tradnl" b="1" dirty="0">
                <a:solidFill>
                  <a:schemeClr val="bg1"/>
                </a:solidFill>
                <a:latin typeface="Times New Roman"/>
                <a:cs typeface="Times New Roman"/>
              </a:rPr>
              <a:t>cobrar</a:t>
            </a:r>
          </a:p>
        </p:txBody>
      </p:sp>
      <p:sp>
        <p:nvSpPr>
          <p:cNvPr id="9" name="TextBox 8">
            <a:extLst>
              <a:ext uri="{FF2B5EF4-FFF2-40B4-BE49-F238E27FC236}">
                <a16:creationId xmlns:a16="http://schemas.microsoft.com/office/drawing/2014/main" id="{F9188CBB-C9C4-4ABF-85F3-ACB36B2EB038}"/>
              </a:ext>
            </a:extLst>
          </p:cNvPr>
          <p:cNvSpPr txBox="1"/>
          <p:nvPr/>
        </p:nvSpPr>
        <p:spPr>
          <a:xfrm>
            <a:off x="5319687" y="3416169"/>
            <a:ext cx="2046515" cy="461665"/>
          </a:xfrm>
          <a:prstGeom prst="rect">
            <a:avLst/>
          </a:prstGeom>
          <a:solidFill>
            <a:srgbClr val="FF0000"/>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spAutoFit/>
          </a:bodyPr>
          <a:lstStyle/>
          <a:p>
            <a:pPr algn="ctr">
              <a:defRPr/>
            </a:pPr>
            <a:r>
              <a:rPr lang="es-ES_tradnl" b="1" dirty="0">
                <a:solidFill>
                  <a:schemeClr val="bg1"/>
                </a:solidFill>
                <a:latin typeface="Times New Roman"/>
                <a:cs typeface="Times New Roman"/>
              </a:rPr>
              <a:t>Efectivo</a:t>
            </a:r>
          </a:p>
        </p:txBody>
      </p:sp>
      <p:cxnSp>
        <p:nvCxnSpPr>
          <p:cNvPr id="11" name="Elbow Connector 10">
            <a:extLst>
              <a:ext uri="{FF2B5EF4-FFF2-40B4-BE49-F238E27FC236}">
                <a16:creationId xmlns:a16="http://schemas.microsoft.com/office/drawing/2014/main" id="{0EFDEB00-010B-41B2-8115-EE5986576073}"/>
              </a:ext>
            </a:extLst>
          </p:cNvPr>
          <p:cNvCxnSpPr/>
          <p:nvPr/>
        </p:nvCxnSpPr>
        <p:spPr>
          <a:xfrm rot="10800000">
            <a:off x="3925888" y="2251075"/>
            <a:ext cx="2417762" cy="981075"/>
          </a:xfrm>
          <a:prstGeom prst="bentConnector3">
            <a:avLst>
              <a:gd name="adj1" fmla="val -450"/>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Elbow Connector 12">
            <a:extLst>
              <a:ext uri="{FF2B5EF4-FFF2-40B4-BE49-F238E27FC236}">
                <a16:creationId xmlns:a16="http://schemas.microsoft.com/office/drawing/2014/main" id="{374B9D04-48DC-4716-8C66-6DD4AC56FB4A}"/>
              </a:ext>
            </a:extLst>
          </p:cNvPr>
          <p:cNvCxnSpPr/>
          <p:nvPr/>
        </p:nvCxnSpPr>
        <p:spPr>
          <a:xfrm flipV="1">
            <a:off x="3925888" y="4062413"/>
            <a:ext cx="2417762" cy="1014412"/>
          </a:xfrm>
          <a:prstGeom prst="bentConnector3">
            <a:avLst>
              <a:gd name="adj1" fmla="val 99850"/>
            </a:avLst>
          </a:prstGeom>
          <a:ln>
            <a:solidFill>
              <a:srgbClr val="E46C0A"/>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3CB37B73-E0B4-4B5C-8A2D-BB8A98494F69}"/>
              </a:ext>
            </a:extLst>
          </p:cNvPr>
          <p:cNvCxnSpPr/>
          <p:nvPr/>
        </p:nvCxnSpPr>
        <p:spPr>
          <a:xfrm>
            <a:off x="2779713" y="2662238"/>
            <a:ext cx="0" cy="519112"/>
          </a:xfrm>
          <a:prstGeom prst="straightConnector1">
            <a:avLst/>
          </a:prstGeom>
          <a:ln>
            <a:solidFill>
              <a:srgbClr val="E46C0A"/>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2D3CB8AF-4C49-44D0-BEBC-D02963D3EE99}"/>
              </a:ext>
            </a:extLst>
          </p:cNvPr>
          <p:cNvCxnSpPr/>
          <p:nvPr/>
        </p:nvCxnSpPr>
        <p:spPr>
          <a:xfrm>
            <a:off x="2779713" y="4127500"/>
            <a:ext cx="0" cy="519113"/>
          </a:xfrm>
          <a:prstGeom prst="straightConnector1">
            <a:avLst/>
          </a:prstGeom>
          <a:ln>
            <a:solidFill>
              <a:srgbClr val="E46C0A"/>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298499FD-B48B-479C-9325-063DF32AD5EF}"/>
              </a:ext>
            </a:extLst>
          </p:cNvPr>
          <p:cNvSpPr txBox="1">
            <a:spLocks noChangeArrowheads="1"/>
          </p:cNvSpPr>
          <p:nvPr/>
        </p:nvSpPr>
        <p:spPr bwMode="auto">
          <a:xfrm>
            <a:off x="4268788" y="3416300"/>
            <a:ext cx="6334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6000" bIns="0">
            <a:spAutoFit/>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r>
              <a:rPr lang="es-ES_tradnl" altLang="es-CR" sz="1200" b="1">
                <a:latin typeface="Times New Roman" panose="02020603050405020304" pitchFamily="18" charset="0"/>
                <a:cs typeface="Times New Roman" panose="02020603050405020304" pitchFamily="18" charset="0"/>
              </a:rPr>
              <a:t>Contado</a:t>
            </a:r>
          </a:p>
        </p:txBody>
      </p:sp>
      <p:cxnSp>
        <p:nvCxnSpPr>
          <p:cNvPr id="28" name="Straight Arrow Connector 27">
            <a:extLst>
              <a:ext uri="{FF2B5EF4-FFF2-40B4-BE49-F238E27FC236}">
                <a16:creationId xmlns:a16="http://schemas.microsoft.com/office/drawing/2014/main" id="{79577D9F-F6E9-44F1-8D2E-F9CE8EB3CF0C}"/>
              </a:ext>
            </a:extLst>
          </p:cNvPr>
          <p:cNvCxnSpPr/>
          <p:nvPr/>
        </p:nvCxnSpPr>
        <p:spPr>
          <a:xfrm>
            <a:off x="3925888" y="3663950"/>
            <a:ext cx="1309687" cy="0"/>
          </a:xfrm>
          <a:prstGeom prst="straightConnector1">
            <a:avLst/>
          </a:prstGeom>
          <a:ln>
            <a:solidFill>
              <a:srgbClr val="E46C0A"/>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F52D0E03-0ECC-43BE-80F9-26760D952074}"/>
              </a:ext>
            </a:extLst>
          </p:cNvPr>
          <p:cNvSpPr txBox="1">
            <a:spLocks noChangeArrowheads="1"/>
          </p:cNvSpPr>
          <p:nvPr/>
        </p:nvSpPr>
        <p:spPr bwMode="auto">
          <a:xfrm>
            <a:off x="2874963" y="4286250"/>
            <a:ext cx="6334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6000" bIns="0">
            <a:spAutoFit/>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r>
              <a:rPr lang="es-ES_tradnl" altLang="es-CR" sz="1200" b="1">
                <a:latin typeface="Times New Roman" panose="02020603050405020304" pitchFamily="18" charset="0"/>
                <a:cs typeface="Times New Roman" panose="02020603050405020304" pitchFamily="18" charset="0"/>
              </a:rPr>
              <a:t>Crédito</a:t>
            </a:r>
          </a:p>
        </p:txBody>
      </p:sp>
      <p:sp>
        <p:nvSpPr>
          <p:cNvPr id="31" name="TextBox 30">
            <a:extLst>
              <a:ext uri="{FF2B5EF4-FFF2-40B4-BE49-F238E27FC236}">
                <a16:creationId xmlns:a16="http://schemas.microsoft.com/office/drawing/2014/main" id="{5333AB21-BD74-4FAD-B9EC-2BD451307313}"/>
              </a:ext>
            </a:extLst>
          </p:cNvPr>
          <p:cNvSpPr txBox="1">
            <a:spLocks noChangeArrowheads="1"/>
          </p:cNvSpPr>
          <p:nvPr/>
        </p:nvSpPr>
        <p:spPr bwMode="auto">
          <a:xfrm>
            <a:off x="4105275" y="4802188"/>
            <a:ext cx="15700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6000" bIns="0">
            <a:spAutoFit/>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r>
              <a:rPr lang="es-ES_tradnl" altLang="es-CR" sz="1200" b="1">
                <a:latin typeface="Times New Roman" panose="02020603050405020304" pitchFamily="18" charset="0"/>
                <a:cs typeface="Times New Roman" panose="02020603050405020304" pitchFamily="18" charset="0"/>
              </a:rPr>
              <a:t>Recuperación (Cobros)</a:t>
            </a:r>
          </a:p>
        </p:txBody>
      </p:sp>
      <p:sp>
        <p:nvSpPr>
          <p:cNvPr id="9238" name="Título 1">
            <a:extLst>
              <a:ext uri="{FF2B5EF4-FFF2-40B4-BE49-F238E27FC236}">
                <a16:creationId xmlns:a16="http://schemas.microsoft.com/office/drawing/2014/main" id="{FEF1F35A-2AA6-4E0D-BEB9-C2EBDD2578BB}"/>
              </a:ext>
            </a:extLst>
          </p:cNvPr>
          <p:cNvSpPr>
            <a:spLocks noGrp="1"/>
          </p:cNvSpPr>
          <p:nvPr>
            <p:ph type="title"/>
          </p:nvPr>
        </p:nvSpPr>
        <p:spPr>
          <a:xfrm>
            <a:off x="0" y="23813"/>
            <a:ext cx="9144000" cy="1143000"/>
          </a:xfrm>
        </p:spPr>
        <p:txBody>
          <a:bodyPr/>
          <a:lstStyle/>
          <a:p>
            <a:r>
              <a:rPr lang="es-CR" altLang="es-CR" sz="2400"/>
              <a:t>Ciclo de Operación para un Negocio Comercial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6 Disco magnético">
            <a:extLst>
              <a:ext uri="{FF2B5EF4-FFF2-40B4-BE49-F238E27FC236}">
                <a16:creationId xmlns:a16="http://schemas.microsoft.com/office/drawing/2014/main" id="{2B539307-7E11-4156-94B0-A87B6A94F8B7}"/>
              </a:ext>
            </a:extLst>
          </p:cNvPr>
          <p:cNvSpPr/>
          <p:nvPr/>
        </p:nvSpPr>
        <p:spPr>
          <a:xfrm>
            <a:off x="3436083" y="1953230"/>
            <a:ext cx="1610087" cy="1621364"/>
          </a:xfrm>
          <a:prstGeom prst="flowChartMagneticDisk">
            <a:avLst/>
          </a:prstGeom>
          <a:solidFill>
            <a:schemeClr val="accent1">
              <a:lumMod val="90000"/>
            </a:schemeClr>
          </a:solidFill>
          <a:effectLst>
            <a:outerShdw blurRad="40000" dist="23000" dir="5400000" rotWithShape="0">
              <a:srgbClr val="000000">
                <a:alpha val="35000"/>
              </a:srgbClr>
            </a:outerShdw>
            <a:reflection stA="20000" endPos="40000" dist="12700" dir="5400000" sy="-100000" algn="bl" rotWithShape="0"/>
          </a:effectLst>
          <a:scene3d>
            <a:camera prst="orthographicFront">
              <a:rot lat="600000" lon="1200000" rev="0"/>
            </a:camera>
            <a:lightRig rig="threePt" dir="t">
              <a:rot lat="0" lon="0" rev="1200000"/>
            </a:lightRig>
          </a:scene3d>
          <a:sp3d>
            <a:bevelT w="63500" h="25400" prst="angle"/>
          </a:sp3d>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ES" sz="1600" dirty="0">
                <a:solidFill>
                  <a:srgbClr val="000000"/>
                </a:solidFill>
              </a:rPr>
              <a:t>COSTO </a:t>
            </a:r>
          </a:p>
          <a:p>
            <a:pPr algn="ctr">
              <a:defRPr/>
            </a:pPr>
            <a:r>
              <a:rPr lang="es-ES" sz="1600" dirty="0">
                <a:solidFill>
                  <a:srgbClr val="000000"/>
                </a:solidFill>
                <a:latin typeface="Helvetica Neue Black Condensed"/>
                <a:cs typeface="Helvetica Neue Black Condensed"/>
              </a:rPr>
              <a:t>MERCADERÍA</a:t>
            </a:r>
            <a:r>
              <a:rPr lang="es-ES" sz="1600" dirty="0">
                <a:solidFill>
                  <a:srgbClr val="000000"/>
                </a:solidFill>
              </a:rPr>
              <a:t> </a:t>
            </a:r>
          </a:p>
          <a:p>
            <a:pPr algn="ctr">
              <a:defRPr/>
            </a:pPr>
            <a:r>
              <a:rPr lang="es-ES" sz="1600" dirty="0">
                <a:solidFill>
                  <a:srgbClr val="000000"/>
                </a:solidFill>
              </a:rPr>
              <a:t>VENDIDA</a:t>
            </a:r>
          </a:p>
          <a:p>
            <a:pPr algn="ctr">
              <a:defRPr/>
            </a:pPr>
            <a:endParaRPr lang="es-ES" dirty="0">
              <a:solidFill>
                <a:srgbClr val="000000"/>
              </a:solidFill>
            </a:endParaRPr>
          </a:p>
        </p:txBody>
      </p:sp>
      <p:sp>
        <p:nvSpPr>
          <p:cNvPr id="17" name="7 Rectángulo redondeado">
            <a:extLst>
              <a:ext uri="{FF2B5EF4-FFF2-40B4-BE49-F238E27FC236}">
                <a16:creationId xmlns:a16="http://schemas.microsoft.com/office/drawing/2014/main" id="{2DA0AF65-30CA-4B75-87AF-0D24366D1F5B}"/>
              </a:ext>
            </a:extLst>
          </p:cNvPr>
          <p:cNvSpPr/>
          <p:nvPr/>
        </p:nvSpPr>
        <p:spPr>
          <a:xfrm>
            <a:off x="5597893" y="2149759"/>
            <a:ext cx="1741533" cy="1424835"/>
          </a:xfrm>
          <a:prstGeom prst="roundRect">
            <a:avLst/>
          </a:prstGeom>
          <a:solidFill>
            <a:schemeClr val="accent1">
              <a:lumMod val="75000"/>
            </a:schemeClr>
          </a:solidFill>
          <a:effectLst>
            <a:outerShdw blurRad="40000" dist="23000" dir="5400000" rotWithShape="0">
              <a:srgbClr val="000000">
                <a:alpha val="35000"/>
              </a:srgbClr>
            </a:outerShdw>
            <a:reflection stA="20000" endPos="40000" dist="12700" dir="5400000" sy="-100000" algn="bl" rotWithShape="0"/>
          </a:effectLst>
          <a:scene3d>
            <a:camera prst="orthographicFront">
              <a:rot lat="600000" lon="1200000" rev="0"/>
            </a:camera>
            <a:lightRig rig="threePt" dir="t">
              <a:rot lat="0" lon="0" rev="1200000"/>
            </a:lightRig>
          </a:scene3d>
          <a:sp3d>
            <a:bevelT w="63500" h="25400" prst="angle"/>
          </a:sp3d>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ES" dirty="0">
                <a:solidFill>
                  <a:srgbClr val="000000"/>
                </a:solidFill>
                <a:latin typeface="Helvetica Neue Black Condensed"/>
                <a:cs typeface="Helvetica Neue Black Condensed"/>
              </a:rPr>
              <a:t>UTILIDAD</a:t>
            </a:r>
          </a:p>
          <a:p>
            <a:pPr algn="ctr">
              <a:defRPr/>
            </a:pPr>
            <a:r>
              <a:rPr lang="es-ES" dirty="0">
                <a:solidFill>
                  <a:srgbClr val="000000"/>
                </a:solidFill>
                <a:latin typeface="Helvetica Neue Black Condensed"/>
                <a:cs typeface="Helvetica Neue Black Condensed"/>
              </a:rPr>
              <a:t>BRUTA</a:t>
            </a:r>
          </a:p>
          <a:p>
            <a:pPr algn="ctr">
              <a:defRPr/>
            </a:pPr>
            <a:r>
              <a:rPr lang="es-ES" dirty="0">
                <a:solidFill>
                  <a:srgbClr val="000000"/>
                </a:solidFill>
                <a:latin typeface="Helvetica Neue Black Condensed"/>
                <a:cs typeface="Helvetica Neue Black Condensed"/>
              </a:rPr>
              <a:t>EN VENTAS</a:t>
            </a:r>
          </a:p>
        </p:txBody>
      </p:sp>
      <p:sp>
        <p:nvSpPr>
          <p:cNvPr id="18" name="9 Disco magnético">
            <a:extLst>
              <a:ext uri="{FF2B5EF4-FFF2-40B4-BE49-F238E27FC236}">
                <a16:creationId xmlns:a16="http://schemas.microsoft.com/office/drawing/2014/main" id="{02E96B06-CA61-43C1-9AA9-09EE76FA1198}"/>
              </a:ext>
            </a:extLst>
          </p:cNvPr>
          <p:cNvSpPr/>
          <p:nvPr/>
        </p:nvSpPr>
        <p:spPr>
          <a:xfrm>
            <a:off x="1475656" y="1412776"/>
            <a:ext cx="1567363" cy="2161818"/>
          </a:xfrm>
          <a:prstGeom prst="flowChartMagneticDisk">
            <a:avLst/>
          </a:prstGeom>
          <a:solidFill>
            <a:schemeClr val="accent1"/>
          </a:solidFill>
          <a:effectLst>
            <a:outerShdw blurRad="40000" dist="23000" dir="5400000" rotWithShape="0">
              <a:srgbClr val="000000">
                <a:alpha val="35000"/>
              </a:srgbClr>
            </a:outerShdw>
            <a:reflection stA="20000" endPos="40000" dist="12700" dir="5400000" sy="-100000" algn="bl" rotWithShape="0"/>
            <a:softEdge rad="635000"/>
          </a:effectLst>
          <a:scene3d>
            <a:camera prst="perspectiveLeft" fov="4200000">
              <a:rot lat="600000" lon="1200000" rev="0"/>
            </a:camera>
            <a:lightRig rig="threePt" dir="t">
              <a:rot lat="0" lon="0" rev="1200000"/>
            </a:lightRig>
          </a:scene3d>
          <a:sp3d>
            <a:bevelT w="63500" h="25400" prst="angle"/>
          </a:sp3d>
        </p:spPr>
        <p:style>
          <a:lnRef idx="0">
            <a:schemeClr val="accent3"/>
          </a:lnRef>
          <a:fillRef idx="3">
            <a:schemeClr val="accent3"/>
          </a:fillRef>
          <a:effectRef idx="3">
            <a:schemeClr val="accent3"/>
          </a:effectRef>
          <a:fontRef idx="minor">
            <a:schemeClr val="lt1"/>
          </a:fontRef>
        </p:style>
        <p:txBody>
          <a:bodyPr anchor="ctr"/>
          <a:lstStyle/>
          <a:p>
            <a:pPr algn="ctr">
              <a:defRPr/>
            </a:pPr>
            <a:r>
              <a:rPr lang="es-ES" sz="2000" b="1" dirty="0">
                <a:solidFill>
                  <a:srgbClr val="000000"/>
                </a:solidFill>
              </a:rPr>
              <a:t>PRECIO</a:t>
            </a:r>
            <a:r>
              <a:rPr lang="es-ES" sz="2800" b="1" dirty="0">
                <a:solidFill>
                  <a:srgbClr val="000000"/>
                </a:solidFill>
              </a:rPr>
              <a:t> </a:t>
            </a:r>
          </a:p>
          <a:p>
            <a:pPr algn="ctr">
              <a:defRPr/>
            </a:pPr>
            <a:r>
              <a:rPr lang="es-ES" sz="2800" b="1" dirty="0">
                <a:solidFill>
                  <a:srgbClr val="000000"/>
                </a:solidFill>
              </a:rPr>
              <a:t>DE </a:t>
            </a:r>
          </a:p>
          <a:p>
            <a:pPr algn="ctr">
              <a:defRPr/>
            </a:pPr>
            <a:r>
              <a:rPr lang="es-ES" sz="2800" b="1" dirty="0">
                <a:solidFill>
                  <a:srgbClr val="000000"/>
                </a:solidFill>
              </a:rPr>
              <a:t>VENTA</a:t>
            </a:r>
          </a:p>
          <a:p>
            <a:pPr algn="ctr">
              <a:defRPr/>
            </a:pPr>
            <a:endParaRPr lang="es-ES" sz="2800" b="1" dirty="0">
              <a:solidFill>
                <a:srgbClr val="000000"/>
              </a:solidFill>
            </a:endParaRPr>
          </a:p>
        </p:txBody>
      </p:sp>
      <p:sp>
        <p:nvSpPr>
          <p:cNvPr id="20" name="11 Menos">
            <a:extLst>
              <a:ext uri="{FF2B5EF4-FFF2-40B4-BE49-F238E27FC236}">
                <a16:creationId xmlns:a16="http://schemas.microsoft.com/office/drawing/2014/main" id="{114207B2-6E4C-4369-BBA0-313A71B64F14}"/>
              </a:ext>
            </a:extLst>
          </p:cNvPr>
          <p:cNvSpPr/>
          <p:nvPr/>
        </p:nvSpPr>
        <p:spPr>
          <a:xfrm>
            <a:off x="3190875" y="2743200"/>
            <a:ext cx="244475" cy="98425"/>
          </a:xfrm>
          <a:prstGeom prst="mathMinus">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s-ES"/>
          </a:p>
        </p:txBody>
      </p:sp>
      <p:sp>
        <p:nvSpPr>
          <p:cNvPr id="21" name="13 Igual que">
            <a:extLst>
              <a:ext uri="{FF2B5EF4-FFF2-40B4-BE49-F238E27FC236}">
                <a16:creationId xmlns:a16="http://schemas.microsoft.com/office/drawing/2014/main" id="{927AB924-1938-4FC0-8720-B2F0461D915A}"/>
              </a:ext>
            </a:extLst>
          </p:cNvPr>
          <p:cNvSpPr/>
          <p:nvPr/>
        </p:nvSpPr>
        <p:spPr>
          <a:xfrm>
            <a:off x="5140325" y="2670175"/>
            <a:ext cx="342900" cy="244475"/>
          </a:xfrm>
          <a:prstGeom prst="mathEqual">
            <a:avLst/>
          </a:prstGeom>
          <a:solidFill>
            <a:srgbClr val="FF0000"/>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s-ES" dirty="0">
              <a:solidFill>
                <a:schemeClr val="tx1"/>
              </a:solidFill>
              <a:latin typeface="Arial Black"/>
              <a:cs typeface="Arial Black"/>
            </a:endParaRPr>
          </a:p>
        </p:txBody>
      </p:sp>
      <p:sp>
        <p:nvSpPr>
          <p:cNvPr id="24" name="7 Rectángulo redondeado">
            <a:extLst>
              <a:ext uri="{FF2B5EF4-FFF2-40B4-BE49-F238E27FC236}">
                <a16:creationId xmlns:a16="http://schemas.microsoft.com/office/drawing/2014/main" id="{B884EB77-647D-4742-A167-CD26A7DA66E0}"/>
              </a:ext>
            </a:extLst>
          </p:cNvPr>
          <p:cNvSpPr>
            <a:spLocks noChangeArrowheads="1"/>
          </p:cNvSpPr>
          <p:nvPr/>
        </p:nvSpPr>
        <p:spPr bwMode="auto">
          <a:xfrm>
            <a:off x="315913" y="4564063"/>
            <a:ext cx="8286750" cy="576262"/>
          </a:xfrm>
          <a:prstGeom prst="roundRect">
            <a:avLst>
              <a:gd name="adj" fmla="val 16667"/>
            </a:avLst>
          </a:prstGeom>
          <a:solidFill>
            <a:schemeClr val="tx2">
              <a:lumMod val="75000"/>
            </a:schemeClr>
          </a:solidFill>
          <a:ln w="9525">
            <a:solidFill>
              <a:srgbClr val="4A7EBB"/>
            </a:solidFill>
            <a:round/>
            <a:headEnd/>
            <a:tailEnd/>
          </a:ln>
          <a:effectLst>
            <a:outerShdw blurRad="63500" dist="20000" dir="5400000" rotWithShape="0">
              <a:srgbClr val="000000">
                <a:alpha val="37999"/>
              </a:srgbClr>
            </a:outerShdw>
          </a:effectLst>
        </p:spPr>
        <p:txBody>
          <a:bodyPr anchor="ctr"/>
          <a:lstStyle/>
          <a:p>
            <a:pPr algn="ctr">
              <a:defRPr/>
            </a:pPr>
            <a:endParaRPr lang="es-ES" dirty="0">
              <a:solidFill>
                <a:schemeClr val="dk1"/>
              </a:solidFill>
              <a:latin typeface="Times New Roman"/>
              <a:ea typeface="+mn-ea"/>
            </a:endParaRPr>
          </a:p>
        </p:txBody>
      </p:sp>
      <p:sp>
        <p:nvSpPr>
          <p:cNvPr id="29" name="1 Título">
            <a:extLst>
              <a:ext uri="{FF2B5EF4-FFF2-40B4-BE49-F238E27FC236}">
                <a16:creationId xmlns:a16="http://schemas.microsoft.com/office/drawing/2014/main" id="{28BE9C42-0CA0-4C28-96F4-88BD7898425D}"/>
              </a:ext>
            </a:extLst>
          </p:cNvPr>
          <p:cNvSpPr txBox="1">
            <a:spLocks/>
          </p:cNvSpPr>
          <p:nvPr/>
        </p:nvSpPr>
        <p:spPr bwMode="auto">
          <a:xfrm>
            <a:off x="354013" y="4673600"/>
            <a:ext cx="8286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defRPr sz="2400">
                <a:solidFill>
                  <a:schemeClr val="tx1"/>
                </a:solidFill>
                <a:latin typeface="Times" panose="02020603050405020304" pitchFamily="18" charset="0"/>
                <a:ea typeface="Osaka" charset="-128"/>
              </a:defRPr>
            </a:lvl1pPr>
            <a:lvl2pPr marL="742950" indent="-285750" defTabSz="457200">
              <a:defRPr sz="2400">
                <a:solidFill>
                  <a:schemeClr val="tx1"/>
                </a:solidFill>
                <a:latin typeface="Times" panose="02020603050405020304" pitchFamily="18" charset="0"/>
                <a:ea typeface="Osaka" charset="-128"/>
              </a:defRPr>
            </a:lvl2pPr>
            <a:lvl3pPr marL="1143000" indent="-228600" defTabSz="457200">
              <a:defRPr sz="2400">
                <a:solidFill>
                  <a:schemeClr val="tx1"/>
                </a:solidFill>
                <a:latin typeface="Times" panose="02020603050405020304" pitchFamily="18" charset="0"/>
                <a:ea typeface="Osaka" charset="-128"/>
              </a:defRPr>
            </a:lvl3pPr>
            <a:lvl4pPr marL="1600200" indent="-228600" defTabSz="457200">
              <a:defRPr sz="2400">
                <a:solidFill>
                  <a:schemeClr val="tx1"/>
                </a:solidFill>
                <a:latin typeface="Times" panose="02020603050405020304" pitchFamily="18" charset="0"/>
                <a:ea typeface="Osaka" charset="-128"/>
              </a:defRPr>
            </a:lvl4pPr>
            <a:lvl5pPr marL="2057400" indent="-228600" defTabSz="457200">
              <a:defRPr sz="2400">
                <a:solidFill>
                  <a:schemeClr val="tx1"/>
                </a:solidFill>
                <a:latin typeface="Times" panose="02020603050405020304" pitchFamily="18" charset="0"/>
                <a:ea typeface="Osaka" charset="-128"/>
              </a:defRPr>
            </a:lvl5pPr>
            <a:lvl6pPr marL="2514600" indent="-228600" defTabSz="4572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defTabSz="4572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defTabSz="4572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defTabSz="4572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pPr algn="ctr" eaLnBrk="1" hangingPunct="1"/>
            <a:r>
              <a:rPr lang="es-ES" altLang="es-CR" sz="2000" b="1">
                <a:solidFill>
                  <a:srgbClr val="FFFFFF"/>
                </a:solidFill>
                <a:latin typeface="Lucida Sans" panose="020B0602030504020204" pitchFamily="34" charset="0"/>
              </a:rPr>
              <a:t>MARGEN BRUTO                UTILIDAD BRUTA                 VENTAS</a:t>
            </a:r>
          </a:p>
        </p:txBody>
      </p:sp>
      <p:sp>
        <p:nvSpPr>
          <p:cNvPr id="32" name="5 División">
            <a:extLst>
              <a:ext uri="{FF2B5EF4-FFF2-40B4-BE49-F238E27FC236}">
                <a16:creationId xmlns:a16="http://schemas.microsoft.com/office/drawing/2014/main" id="{8AAAF624-88C2-4A1D-8139-43E8E7843D6D}"/>
              </a:ext>
            </a:extLst>
          </p:cNvPr>
          <p:cNvSpPr/>
          <p:nvPr/>
        </p:nvSpPr>
        <p:spPr bwMode="auto">
          <a:xfrm>
            <a:off x="6205538" y="4638675"/>
            <a:ext cx="500062" cy="428625"/>
          </a:xfrm>
          <a:prstGeom prst="mathDivide">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dirty="0">
              <a:latin typeface="Times New Roman"/>
            </a:endParaRPr>
          </a:p>
        </p:txBody>
      </p:sp>
      <p:sp>
        <p:nvSpPr>
          <p:cNvPr id="33" name="6 Igual que">
            <a:extLst>
              <a:ext uri="{FF2B5EF4-FFF2-40B4-BE49-F238E27FC236}">
                <a16:creationId xmlns:a16="http://schemas.microsoft.com/office/drawing/2014/main" id="{22B36798-E3FD-42F3-A2D8-344E09D89B97}"/>
              </a:ext>
            </a:extLst>
          </p:cNvPr>
          <p:cNvSpPr/>
          <p:nvPr/>
        </p:nvSpPr>
        <p:spPr bwMode="auto">
          <a:xfrm>
            <a:off x="3316288" y="4710113"/>
            <a:ext cx="428625" cy="357187"/>
          </a:xfrm>
          <a:prstGeom prst="mathEqual">
            <a:avLst/>
          </a:prstGeom>
          <a:ln>
            <a:solidFill>
              <a:srgbClr val="17375E"/>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dirty="0">
              <a:solidFill>
                <a:schemeClr val="tx1"/>
              </a:solidFill>
              <a:latin typeface="Times New Roman"/>
            </a:endParaRPr>
          </a:p>
        </p:txBody>
      </p:sp>
      <p:sp>
        <p:nvSpPr>
          <p:cNvPr id="34" name="3 Redondear rectángulo de esquina del mismo lado">
            <a:extLst>
              <a:ext uri="{FF2B5EF4-FFF2-40B4-BE49-F238E27FC236}">
                <a16:creationId xmlns:a16="http://schemas.microsoft.com/office/drawing/2014/main" id="{19CB4526-234A-4544-9FF3-379EAD3A6230}"/>
              </a:ext>
            </a:extLst>
          </p:cNvPr>
          <p:cNvSpPr>
            <a:spLocks noChangeArrowheads="1"/>
          </p:cNvSpPr>
          <p:nvPr/>
        </p:nvSpPr>
        <p:spPr bwMode="auto">
          <a:xfrm>
            <a:off x="333375" y="5232400"/>
            <a:ext cx="8286750" cy="576263"/>
          </a:xfrm>
          <a:custGeom>
            <a:avLst/>
            <a:gdLst>
              <a:gd name="T0" fmla="*/ 8286808 w 8286808"/>
              <a:gd name="T1" fmla="*/ 428628 h 857256"/>
              <a:gd name="T2" fmla="*/ 4143404 w 8286808"/>
              <a:gd name="T3" fmla="*/ 857256 h 857256"/>
              <a:gd name="T4" fmla="*/ 0 w 8286808"/>
              <a:gd name="T5" fmla="*/ 428628 h 857256"/>
              <a:gd name="T6" fmla="*/ 4143404 w 8286808"/>
              <a:gd name="T7" fmla="*/ 0 h 857256"/>
              <a:gd name="T8" fmla="*/ 0 60000 65536"/>
              <a:gd name="T9" fmla="*/ 5898240 60000 65536"/>
              <a:gd name="T10" fmla="*/ 11796480 60000 65536"/>
              <a:gd name="T11" fmla="*/ 17694720 60000 65536"/>
              <a:gd name="T12" fmla="*/ 41848 w 8286808"/>
              <a:gd name="T13" fmla="*/ 41848 h 857256"/>
              <a:gd name="T14" fmla="*/ 8244960 w 8286808"/>
              <a:gd name="T15" fmla="*/ 857256 h 857256"/>
            </a:gdLst>
            <a:ahLst/>
            <a:cxnLst>
              <a:cxn ang="T8">
                <a:pos x="T0" y="T1"/>
              </a:cxn>
              <a:cxn ang="T9">
                <a:pos x="T2" y="T3"/>
              </a:cxn>
              <a:cxn ang="T10">
                <a:pos x="T4" y="T5"/>
              </a:cxn>
              <a:cxn ang="T11">
                <a:pos x="T6" y="T7"/>
              </a:cxn>
            </a:cxnLst>
            <a:rect l="T12" t="T13" r="T14" b="T15"/>
            <a:pathLst>
              <a:path w="8286808" h="857256">
                <a:moveTo>
                  <a:pt x="142879" y="0"/>
                </a:moveTo>
                <a:lnTo>
                  <a:pt x="8143929" y="0"/>
                </a:lnTo>
                <a:lnTo>
                  <a:pt x="8143929" y="-1"/>
                </a:lnTo>
                <a:cubicBezTo>
                  <a:pt x="8222838" y="-1"/>
                  <a:pt x="8286808" y="63969"/>
                  <a:pt x="8286808" y="142879"/>
                </a:cubicBezTo>
                <a:lnTo>
                  <a:pt x="8286808" y="857256"/>
                </a:lnTo>
                <a:lnTo>
                  <a:pt x="0" y="857256"/>
                </a:lnTo>
                <a:lnTo>
                  <a:pt x="0" y="142879"/>
                </a:lnTo>
                <a:lnTo>
                  <a:pt x="-1" y="142878"/>
                </a:lnTo>
                <a:cubicBezTo>
                  <a:pt x="-1" y="63969"/>
                  <a:pt x="63969" y="-1"/>
                  <a:pt x="142879" y="-1"/>
                </a:cubicBezTo>
                <a:close/>
              </a:path>
            </a:pathLst>
          </a:custGeom>
          <a:solidFill>
            <a:srgbClr val="FF0000"/>
          </a:solidFill>
          <a:ln w="38100">
            <a:solidFill>
              <a:schemeClr val="bg1"/>
            </a:solidFill>
            <a:miter lim="800000"/>
            <a:headEnd/>
            <a:tailEnd/>
          </a:ln>
          <a:effectLst>
            <a:outerShdw blurRad="63500" dist="20000" dir="5400000" rotWithShape="0">
              <a:srgbClr val="000000">
                <a:alpha val="37999"/>
              </a:srgbClr>
            </a:outerShdw>
          </a:effectLst>
        </p:spPr>
        <p:txBody>
          <a:bodyPr lIns="0" tIns="0" bIns="0" anchor="ctr"/>
          <a:lstStyle/>
          <a:p>
            <a:pPr>
              <a:defRPr/>
            </a:pPr>
            <a:r>
              <a:rPr lang="es-ES" sz="3200" b="1" dirty="0">
                <a:solidFill>
                  <a:schemeClr val="bg1"/>
                </a:solidFill>
                <a:latin typeface="Times New Roman"/>
                <a:ea typeface="+mn-ea"/>
              </a:rPr>
              <a:t>          50 %                            100                    200  </a:t>
            </a:r>
          </a:p>
        </p:txBody>
      </p:sp>
      <p:sp>
        <p:nvSpPr>
          <p:cNvPr id="35" name="8 Igual que">
            <a:extLst>
              <a:ext uri="{FF2B5EF4-FFF2-40B4-BE49-F238E27FC236}">
                <a16:creationId xmlns:a16="http://schemas.microsoft.com/office/drawing/2014/main" id="{821E5BE5-9D15-4ED2-8417-70556D7BD6B6}"/>
              </a:ext>
            </a:extLst>
          </p:cNvPr>
          <p:cNvSpPr/>
          <p:nvPr/>
        </p:nvSpPr>
        <p:spPr bwMode="auto">
          <a:xfrm>
            <a:off x="3119438" y="5372100"/>
            <a:ext cx="428625" cy="357188"/>
          </a:xfrm>
          <a:prstGeom prst="mathEqual">
            <a:avLst/>
          </a:prstGeom>
          <a:ln>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dirty="0">
              <a:solidFill>
                <a:schemeClr val="tx1"/>
              </a:solidFill>
              <a:latin typeface="Times New Roman"/>
            </a:endParaRPr>
          </a:p>
        </p:txBody>
      </p:sp>
      <p:sp>
        <p:nvSpPr>
          <p:cNvPr id="36" name="9 División">
            <a:extLst>
              <a:ext uri="{FF2B5EF4-FFF2-40B4-BE49-F238E27FC236}">
                <a16:creationId xmlns:a16="http://schemas.microsoft.com/office/drawing/2014/main" id="{657B1257-5DCE-425A-987A-6AE47BF5C430}"/>
              </a:ext>
            </a:extLst>
          </p:cNvPr>
          <p:cNvSpPr/>
          <p:nvPr/>
        </p:nvSpPr>
        <p:spPr bwMode="auto">
          <a:xfrm>
            <a:off x="6529388" y="5305425"/>
            <a:ext cx="500062" cy="428625"/>
          </a:xfrm>
          <a:prstGeom prst="mathDivide">
            <a:avLst>
              <a:gd name="adj1" fmla="val 23520"/>
              <a:gd name="adj2" fmla="val 5880"/>
              <a:gd name="adj3" fmla="val 12492"/>
            </a:avLst>
          </a:prstGeom>
          <a:ln>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dirty="0">
              <a:solidFill>
                <a:schemeClr val="bg1"/>
              </a:solidFill>
              <a:latin typeface="Times New Roman"/>
            </a:endParaRPr>
          </a:p>
        </p:txBody>
      </p:sp>
      <p:sp>
        <p:nvSpPr>
          <p:cNvPr id="19" name="10 Rectángulo">
            <a:extLst>
              <a:ext uri="{FF2B5EF4-FFF2-40B4-BE49-F238E27FC236}">
                <a16:creationId xmlns:a16="http://schemas.microsoft.com/office/drawing/2014/main" id="{0C6BD0D1-1883-42A4-A4EB-F9920433C4EE}"/>
              </a:ext>
            </a:extLst>
          </p:cNvPr>
          <p:cNvSpPr/>
          <p:nvPr/>
        </p:nvSpPr>
        <p:spPr>
          <a:xfrm>
            <a:off x="1618183" y="3825140"/>
            <a:ext cx="5626902" cy="427824"/>
          </a:xfrm>
          <a:prstGeom prst="rect">
            <a:avLst/>
          </a:prstGeom>
          <a:ln>
            <a:noFill/>
          </a:ln>
          <a:effectLst>
            <a:outerShdw blurRad="107950" dist="12700" dir="5400000" algn="ctr">
              <a:srgbClr val="000000"/>
            </a:outerShdw>
            <a:reflection blurRad="6350" stA="10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anchor="ctr"/>
          <a:lstStyle/>
          <a:p>
            <a:pPr>
              <a:defRPr/>
            </a:pPr>
            <a:r>
              <a:rPr lang="es-ES" b="1" dirty="0"/>
              <a:t>    200        -       100           =     100</a:t>
            </a:r>
          </a:p>
        </p:txBody>
      </p:sp>
      <p:sp>
        <p:nvSpPr>
          <p:cNvPr id="10255" name="Título 1">
            <a:extLst>
              <a:ext uri="{FF2B5EF4-FFF2-40B4-BE49-F238E27FC236}">
                <a16:creationId xmlns:a16="http://schemas.microsoft.com/office/drawing/2014/main" id="{A455EEE7-05D9-41DF-9EAA-85CDA3FF4437}"/>
              </a:ext>
            </a:extLst>
          </p:cNvPr>
          <p:cNvSpPr>
            <a:spLocks noGrp="1"/>
          </p:cNvSpPr>
          <p:nvPr>
            <p:ph type="title"/>
          </p:nvPr>
        </p:nvSpPr>
        <p:spPr>
          <a:xfrm>
            <a:off x="14288" y="84138"/>
            <a:ext cx="9144000" cy="1143000"/>
          </a:xfrm>
        </p:spPr>
        <p:txBody>
          <a:bodyPr/>
          <a:lstStyle/>
          <a:p>
            <a:r>
              <a:rPr lang="es-CR" altLang="es-CR" sz="2400"/>
              <a:t>Utilidad Bruta en Ventas, Margen Bruto</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FD5F3C0-B198-4D7B-9FF7-FE8FBDC0A1B4}"/>
              </a:ext>
            </a:extLst>
          </p:cNvPr>
          <p:cNvSpPr txBox="1"/>
          <p:nvPr/>
        </p:nvSpPr>
        <p:spPr>
          <a:xfrm>
            <a:off x="869301" y="2596631"/>
            <a:ext cx="2046515" cy="1200328"/>
          </a:xfrm>
          <a:prstGeom prst="rect">
            <a:avLst/>
          </a:prstGeom>
          <a:solidFill>
            <a:schemeClr val="accent1">
              <a:lumMod val="75000"/>
            </a:schemeClr>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spAutoFit/>
          </a:bodyPr>
          <a:lstStyle/>
          <a:p>
            <a:pPr algn="ctr">
              <a:defRPr/>
            </a:pPr>
            <a:r>
              <a:rPr lang="es-ES_tradnl" b="1" dirty="0">
                <a:solidFill>
                  <a:schemeClr val="bg1"/>
                </a:solidFill>
                <a:latin typeface="Times New Roman"/>
                <a:cs typeface="Times New Roman"/>
              </a:rPr>
              <a:t>Métodos de Registro del Inventario</a:t>
            </a:r>
          </a:p>
        </p:txBody>
      </p:sp>
      <p:sp>
        <p:nvSpPr>
          <p:cNvPr id="2" name="Right Brace 1">
            <a:extLst>
              <a:ext uri="{FF2B5EF4-FFF2-40B4-BE49-F238E27FC236}">
                <a16:creationId xmlns:a16="http://schemas.microsoft.com/office/drawing/2014/main" id="{AC46FBC9-F099-4209-8071-444CBD545B75}"/>
              </a:ext>
            </a:extLst>
          </p:cNvPr>
          <p:cNvSpPr/>
          <p:nvPr/>
        </p:nvSpPr>
        <p:spPr>
          <a:xfrm>
            <a:off x="2916238" y="2276475"/>
            <a:ext cx="725487" cy="1944688"/>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 name="TextBox 6">
            <a:extLst>
              <a:ext uri="{FF2B5EF4-FFF2-40B4-BE49-F238E27FC236}">
                <a16:creationId xmlns:a16="http://schemas.microsoft.com/office/drawing/2014/main" id="{EB7C3796-5980-4A91-9B59-4BA35087DCA7}"/>
              </a:ext>
            </a:extLst>
          </p:cNvPr>
          <p:cNvSpPr txBox="1"/>
          <p:nvPr/>
        </p:nvSpPr>
        <p:spPr>
          <a:xfrm>
            <a:off x="4214845" y="2647090"/>
            <a:ext cx="3730172" cy="461665"/>
          </a:xfrm>
          <a:prstGeom prst="rect">
            <a:avLst/>
          </a:prstGeom>
          <a:solidFill>
            <a:schemeClr val="accent1">
              <a:lumMod val="75000"/>
            </a:schemeClr>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spAutoFit/>
          </a:bodyPr>
          <a:lstStyle/>
          <a:p>
            <a:pPr>
              <a:defRPr/>
            </a:pPr>
            <a:r>
              <a:rPr lang="es-ES_tradnl" b="1" dirty="0">
                <a:solidFill>
                  <a:srgbClr val="000000"/>
                </a:solidFill>
                <a:latin typeface="Times New Roman"/>
                <a:cs typeface="Times New Roman"/>
              </a:rPr>
              <a:t>A.  </a:t>
            </a:r>
            <a:r>
              <a:rPr lang="es-ES_tradnl" b="1" dirty="0">
                <a:solidFill>
                  <a:schemeClr val="bg1"/>
                </a:solidFill>
                <a:latin typeface="Times New Roman"/>
                <a:cs typeface="Times New Roman"/>
              </a:rPr>
              <a:t>Inventario Permanente</a:t>
            </a:r>
          </a:p>
        </p:txBody>
      </p:sp>
      <p:sp>
        <p:nvSpPr>
          <p:cNvPr id="8" name="TextBox 7">
            <a:extLst>
              <a:ext uri="{FF2B5EF4-FFF2-40B4-BE49-F238E27FC236}">
                <a16:creationId xmlns:a16="http://schemas.microsoft.com/office/drawing/2014/main" id="{310DB81B-AA4C-4B3F-BAB2-EB4A108E10C0}"/>
              </a:ext>
            </a:extLst>
          </p:cNvPr>
          <p:cNvSpPr txBox="1"/>
          <p:nvPr/>
        </p:nvSpPr>
        <p:spPr>
          <a:xfrm>
            <a:off x="4214845" y="3416347"/>
            <a:ext cx="3730172" cy="461665"/>
          </a:xfrm>
          <a:prstGeom prst="rect">
            <a:avLst/>
          </a:prstGeom>
          <a:solidFill>
            <a:schemeClr val="accent1">
              <a:lumMod val="75000"/>
            </a:schemeClr>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spAutoFit/>
          </a:bodyPr>
          <a:lstStyle/>
          <a:p>
            <a:pPr>
              <a:defRPr/>
            </a:pPr>
            <a:r>
              <a:rPr lang="es-ES_tradnl" b="1" dirty="0">
                <a:solidFill>
                  <a:srgbClr val="000000"/>
                </a:solidFill>
                <a:latin typeface="Times New Roman"/>
                <a:cs typeface="Times New Roman"/>
              </a:rPr>
              <a:t>B.  </a:t>
            </a:r>
            <a:r>
              <a:rPr lang="es-ES_tradnl" b="1" dirty="0">
                <a:solidFill>
                  <a:schemeClr val="bg1"/>
                </a:solidFill>
                <a:latin typeface="Times New Roman"/>
                <a:cs typeface="Times New Roman"/>
              </a:rPr>
              <a:t>Inventario Periódico</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7 Rectángulo redondeado">
            <a:extLst>
              <a:ext uri="{FF2B5EF4-FFF2-40B4-BE49-F238E27FC236}">
                <a16:creationId xmlns:a16="http://schemas.microsoft.com/office/drawing/2014/main" id="{A9429670-9427-420C-A051-8E67BEEAB53E}"/>
              </a:ext>
            </a:extLst>
          </p:cNvPr>
          <p:cNvSpPr/>
          <p:nvPr/>
        </p:nvSpPr>
        <p:spPr>
          <a:xfrm>
            <a:off x="611559" y="4437112"/>
            <a:ext cx="8256589" cy="1225138"/>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s-ES" sz="1600" b="1" dirty="0">
                <a:latin typeface="Times New Roman"/>
              </a:rPr>
              <a:t>COSTO</a:t>
            </a:r>
          </a:p>
          <a:p>
            <a:pPr eaLnBrk="1" hangingPunct="1">
              <a:defRPr/>
            </a:pPr>
            <a:r>
              <a:rPr lang="es-ES" sz="1600" b="1" dirty="0">
                <a:latin typeface="Times New Roman"/>
              </a:rPr>
              <a:t>VENTAS    =     INVENTARIO INICIAL  +  COMPRAS NETAS -  INVENTARIO FINAL 														      </a:t>
            </a:r>
          </a:p>
        </p:txBody>
      </p:sp>
      <p:sp>
        <p:nvSpPr>
          <p:cNvPr id="15" name="19 CuadroTexto">
            <a:extLst>
              <a:ext uri="{FF2B5EF4-FFF2-40B4-BE49-F238E27FC236}">
                <a16:creationId xmlns:a16="http://schemas.microsoft.com/office/drawing/2014/main" id="{B46FEFC1-A54C-493A-B5C3-4505F75E77C0}"/>
              </a:ext>
            </a:extLst>
          </p:cNvPr>
          <p:cNvSpPr txBox="1"/>
          <p:nvPr/>
        </p:nvSpPr>
        <p:spPr>
          <a:xfrm>
            <a:off x="323850" y="549275"/>
            <a:ext cx="8543925" cy="3349625"/>
          </a:xfrm>
          <a:prstGeom prst="rect">
            <a:avLst/>
          </a:prstGeom>
          <a:solidFill>
            <a:schemeClr val="bg1">
              <a:lumMod val="95000"/>
            </a:schemeClr>
          </a:solidFill>
          <a:ln>
            <a:solidFill>
              <a:schemeClr val="accent1">
                <a:lumMod val="75000"/>
              </a:schemeClr>
            </a:solidFill>
          </a:ln>
          <a:effectLst>
            <a:outerShdw blurRad="127000" dist="38100" dir="2700000" algn="tl" rotWithShape="0">
              <a:srgbClr val="000000">
                <a:alpha val="43000"/>
              </a:srgbClr>
            </a:outerShdw>
          </a:effectLst>
        </p:spPr>
        <p:style>
          <a:lnRef idx="2">
            <a:schemeClr val="accent3"/>
          </a:lnRef>
          <a:fillRef idx="1">
            <a:schemeClr val="lt1"/>
          </a:fillRef>
          <a:effectRef idx="0">
            <a:schemeClr val="accent3"/>
          </a:effectRef>
          <a:fontRef idx="minor">
            <a:schemeClr val="dk1"/>
          </a:fontRef>
        </p:style>
        <p:txBody>
          <a:bodyPr lIns="180000" tIns="180000" rIns="180000" bIns="180000">
            <a:spAutoFit/>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342900" indent="-342900" algn="just" eaLnBrk="1" hangingPunct="1">
              <a:lnSpc>
                <a:spcPct val="150000"/>
              </a:lnSpc>
              <a:buFont typeface="+mj-lt"/>
              <a:buAutoNum type="alphaLcPeriod"/>
              <a:defRPr/>
            </a:pPr>
            <a:r>
              <a:rPr lang="es-ES" sz="2200" dirty="0">
                <a:solidFill>
                  <a:srgbClr val="000000"/>
                </a:solidFill>
                <a:latin typeface="Times New Roman"/>
              </a:rPr>
              <a:t>Determinar el costo de la mercadería vendida, para ello tenemos los siguientes datos: inventario al inicio del período 100, compras efectuadas en el período 200, lo que da una mercadería disponible para la venta de 300.  El recuento físico determinó que el inventario final, o sea, la mercadería que no se vendió, es de 200. Si aplicamos la siguiente fórmula tenemos: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9 CuadroTexto">
            <a:extLst>
              <a:ext uri="{FF2B5EF4-FFF2-40B4-BE49-F238E27FC236}">
                <a16:creationId xmlns:a16="http://schemas.microsoft.com/office/drawing/2014/main" id="{51C98308-84C4-438F-B4D9-4BE5D4191A3A}"/>
              </a:ext>
            </a:extLst>
          </p:cNvPr>
          <p:cNvSpPr txBox="1"/>
          <p:nvPr/>
        </p:nvSpPr>
        <p:spPr>
          <a:xfrm>
            <a:off x="1042988" y="692150"/>
            <a:ext cx="6992937" cy="1512888"/>
          </a:xfrm>
          <a:prstGeom prst="rect">
            <a:avLst/>
          </a:prstGeom>
          <a:solidFill>
            <a:schemeClr val="bg1">
              <a:lumMod val="95000"/>
            </a:schemeClr>
          </a:solidFill>
          <a:ln>
            <a:solidFill>
              <a:schemeClr val="accent1">
                <a:lumMod val="75000"/>
              </a:schemeClr>
            </a:solidFill>
          </a:ln>
          <a:effectLst>
            <a:outerShdw blurRad="127000" dist="38100" dir="2700000" algn="tl" rotWithShape="0">
              <a:srgbClr val="000000">
                <a:alpha val="43000"/>
              </a:srgbClr>
            </a:outerShdw>
          </a:effectLst>
        </p:spPr>
        <p:style>
          <a:lnRef idx="2">
            <a:schemeClr val="accent3"/>
          </a:lnRef>
          <a:fillRef idx="1">
            <a:schemeClr val="lt1"/>
          </a:fillRef>
          <a:effectRef idx="0">
            <a:schemeClr val="accent3"/>
          </a:effectRef>
          <a:fontRef idx="minor">
            <a:schemeClr val="dk1"/>
          </a:fontRef>
        </p:style>
        <p:txBody>
          <a:bodyPr lIns="180000" tIns="180000" rIns="180000" bIns="180000">
            <a:spAutoFit/>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342900" indent="-342900" algn="just" eaLnBrk="1" hangingPunct="1">
              <a:lnSpc>
                <a:spcPct val="150000"/>
              </a:lnSpc>
              <a:buFont typeface="+mj-lt"/>
              <a:buAutoNum type="alphaLcPeriod" startAt="2"/>
              <a:defRPr/>
            </a:pPr>
            <a:r>
              <a:rPr lang="es-ES" dirty="0">
                <a:solidFill>
                  <a:srgbClr val="000000"/>
                </a:solidFill>
                <a:latin typeface="Times New Roman"/>
              </a:rPr>
              <a:t>Si sustituimos los nombres por los números que tenemos:</a:t>
            </a:r>
          </a:p>
        </p:txBody>
      </p:sp>
      <p:graphicFrame>
        <p:nvGraphicFramePr>
          <p:cNvPr id="5" name="18 Tabla">
            <a:extLst>
              <a:ext uri="{FF2B5EF4-FFF2-40B4-BE49-F238E27FC236}">
                <a16:creationId xmlns:a16="http://schemas.microsoft.com/office/drawing/2014/main" id="{66E1BD17-D4EB-414E-B9AC-9EEC33A010E9}"/>
              </a:ext>
            </a:extLst>
          </p:cNvPr>
          <p:cNvGraphicFramePr>
            <a:graphicFrameLocks noGrp="1"/>
          </p:cNvGraphicFramePr>
          <p:nvPr/>
        </p:nvGraphicFramePr>
        <p:xfrm>
          <a:off x="1611313" y="2957513"/>
          <a:ext cx="6096000" cy="2595628"/>
        </p:xfrm>
        <a:graphic>
          <a:graphicData uri="http://schemas.openxmlformats.org/drawingml/2006/table">
            <a:tbl>
              <a:tblPr>
                <a:effectLst/>
              </a:tblPr>
              <a:tblGrid>
                <a:gridCol w="4460875">
                  <a:extLst>
                    <a:ext uri="{9D8B030D-6E8A-4147-A177-3AD203B41FA5}">
                      <a16:colId xmlns:a16="http://schemas.microsoft.com/office/drawing/2014/main" val="20000"/>
                    </a:ext>
                  </a:extLst>
                </a:gridCol>
                <a:gridCol w="1635125">
                  <a:extLst>
                    <a:ext uri="{9D8B030D-6E8A-4147-A177-3AD203B41FA5}">
                      <a16:colId xmlns:a16="http://schemas.microsoft.com/office/drawing/2014/main" val="20001"/>
                    </a:ext>
                  </a:extLst>
                </a:gridCol>
              </a:tblGrid>
              <a:tr h="48889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chemeClr val="tx1"/>
                          </a:solidFill>
                          <a:effectLst/>
                          <a:latin typeface="Times New Roman"/>
                          <a:ea typeface="Geneva" charset="0"/>
                          <a:cs typeface="Arial" charset="0"/>
                        </a:rPr>
                        <a:t>Inventario al inicio</a:t>
                      </a:r>
                    </a:p>
                  </a:txBody>
                  <a:tcPr marT="45714" marB="45714"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chemeClr val="tx1"/>
                          </a:solidFill>
                          <a:effectLst/>
                          <a:latin typeface="Times New Roman"/>
                          <a:ea typeface="Geneva" charset="0"/>
                          <a:cs typeface="Arial" charset="0"/>
                        </a:rPr>
                        <a:t>         100</a:t>
                      </a:r>
                    </a:p>
                  </a:txBody>
                  <a:tcPr marT="45714" marB="45714"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889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chemeClr val="tx1"/>
                          </a:solidFill>
                          <a:effectLst/>
                          <a:latin typeface="Times New Roman"/>
                          <a:ea typeface="Geneva" charset="0"/>
                          <a:cs typeface="Arial" charset="0"/>
                        </a:rPr>
                        <a:t>Compras netas</a:t>
                      </a:r>
                    </a:p>
                  </a:txBody>
                  <a:tcPr marT="45714" marB="45714"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rgbClr val="F2F2F2">
                        <a:alpha val="20000"/>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1" i="0" u="sng" strike="noStrike" cap="none" normalizeH="0" baseline="0" dirty="0">
                          <a:ln>
                            <a:noFill/>
                          </a:ln>
                          <a:solidFill>
                            <a:schemeClr val="tx1"/>
                          </a:solidFill>
                          <a:effectLst/>
                          <a:latin typeface="Times New Roman"/>
                          <a:ea typeface="Geneva" charset="0"/>
                          <a:cs typeface="Arial" charset="0"/>
                        </a:rPr>
                        <a:t>          200</a:t>
                      </a:r>
                    </a:p>
                  </a:txBody>
                  <a:tcPr marT="45714" marB="45714"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rgbClr val="9BBB59">
                        <a:alpha val="20000"/>
                      </a:srgbClr>
                    </a:solidFill>
                  </a:tcPr>
                </a:tc>
                <a:extLst>
                  <a:ext uri="{0D108BD9-81ED-4DB2-BD59-A6C34878D82A}">
                    <a16:rowId xmlns:a16="http://schemas.microsoft.com/office/drawing/2014/main" val="10001"/>
                  </a:ext>
                </a:extLst>
              </a:tr>
              <a:tr h="48889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chemeClr val="tx1"/>
                          </a:solidFill>
                          <a:effectLst/>
                          <a:latin typeface="Times New Roman"/>
                          <a:ea typeface="Geneva" charset="0"/>
                          <a:cs typeface="Arial" charset="0"/>
                        </a:rPr>
                        <a:t>Mercadería disponible para la venta</a:t>
                      </a:r>
                    </a:p>
                  </a:txBody>
                  <a:tcPr marT="45714" marB="45714"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chemeClr val="tx1"/>
                          </a:solidFill>
                          <a:effectLst/>
                          <a:latin typeface="Times New Roman"/>
                          <a:ea typeface="Geneva" charset="0"/>
                          <a:cs typeface="Arial" charset="0"/>
                        </a:rPr>
                        <a:t>         300</a:t>
                      </a:r>
                    </a:p>
                  </a:txBody>
                  <a:tcPr marT="45714" marB="4571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8889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chemeClr val="tx1"/>
                          </a:solidFill>
                          <a:effectLst/>
                          <a:latin typeface="Times New Roman"/>
                          <a:ea typeface="Geneva" charset="0"/>
                          <a:cs typeface="Arial" charset="0"/>
                        </a:rPr>
                        <a:t>(-) Inventario al final</a:t>
                      </a:r>
                    </a:p>
                  </a:txBody>
                  <a:tcPr marT="45714" marB="45714" horzOverflow="overflow">
                    <a:lnL>
                      <a:noFill/>
                    </a:lnL>
                    <a:lnR>
                      <a:noFill/>
                    </a:lnR>
                    <a:lnT>
                      <a:noFill/>
                    </a:lnT>
                    <a:lnB>
                      <a:noFill/>
                    </a:lnB>
                    <a:lnTlToBr>
                      <a:noFill/>
                    </a:lnTlToBr>
                    <a:lnBlToTr>
                      <a:noFill/>
                    </a:lnBlToTr>
                    <a:solidFill>
                      <a:srgbClr val="9BBB59">
                        <a:alpha val="20000"/>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1" i="0" u="sng" strike="noStrike" cap="none" normalizeH="0" baseline="0" dirty="0">
                          <a:ln>
                            <a:noFill/>
                          </a:ln>
                          <a:solidFill>
                            <a:schemeClr val="tx1"/>
                          </a:solidFill>
                          <a:effectLst/>
                          <a:latin typeface="Times New Roman"/>
                          <a:ea typeface="Geneva" charset="0"/>
                          <a:cs typeface="Arial" charset="0"/>
                        </a:rPr>
                        <a:t>           200</a:t>
                      </a:r>
                      <a:endParaRPr kumimoji="0" lang="es-ES" sz="1800" b="1" i="0" u="none" strike="noStrike" cap="none" normalizeH="0" baseline="0" dirty="0">
                        <a:ln>
                          <a:noFill/>
                        </a:ln>
                        <a:solidFill>
                          <a:schemeClr val="tx1"/>
                        </a:solidFill>
                        <a:effectLst/>
                        <a:latin typeface="Times New Roman"/>
                        <a:ea typeface="Geneva" charset="0"/>
                        <a:cs typeface="Arial" charset="0"/>
                      </a:endParaRPr>
                    </a:p>
                  </a:txBody>
                  <a:tcPr marT="45714" marB="45714" horzOverflow="overflow">
                    <a:lnL>
                      <a:noFill/>
                    </a:lnL>
                    <a:lnR>
                      <a:noFill/>
                    </a:lnR>
                    <a:lnT>
                      <a:noFill/>
                    </a:lnT>
                    <a:lnB>
                      <a:noFill/>
                    </a:lnB>
                    <a:lnTlToBr>
                      <a:noFill/>
                    </a:lnTlToBr>
                    <a:lnBlToTr>
                      <a:noFill/>
                    </a:lnBlToTr>
                    <a:solidFill>
                      <a:srgbClr val="9BBB59">
                        <a:alpha val="20000"/>
                      </a:srgbClr>
                    </a:solidFill>
                  </a:tcPr>
                </a:tc>
                <a:extLst>
                  <a:ext uri="{0D108BD9-81ED-4DB2-BD59-A6C34878D82A}">
                    <a16:rowId xmlns:a16="http://schemas.microsoft.com/office/drawing/2014/main" val="10003"/>
                  </a:ext>
                </a:extLst>
              </a:tr>
              <a:tr h="64000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chemeClr val="tx1"/>
                          </a:solidFill>
                          <a:effectLst/>
                          <a:latin typeface="Times New Roman"/>
                          <a:ea typeface="Geneva" charset="0"/>
                          <a:cs typeface="Arial" charset="0"/>
                        </a:rPr>
                        <a:t>COSTO MERCADERÍA VENDIDA</a:t>
                      </a:r>
                    </a:p>
                  </a:txBody>
                  <a:tcPr marT="45714" marB="45714"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chemeClr val="tx1"/>
                          </a:solidFill>
                          <a:effectLst/>
                          <a:latin typeface="Times New Roman"/>
                          <a:ea typeface="Geneva" charset="0"/>
                          <a:cs typeface="Arial" charset="0"/>
                        </a:rPr>
                        <a:t>           100</a:t>
                      </a:r>
                    </a:p>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chemeClr val="tx1"/>
                          </a:solidFill>
                          <a:effectLst/>
                          <a:latin typeface="Times New Roman"/>
                          <a:ea typeface="Geneva" charset="0"/>
                          <a:cs typeface="Arial" charset="0"/>
                        </a:rPr>
                        <a:t>========</a:t>
                      </a:r>
                    </a:p>
                  </a:txBody>
                  <a:tcPr marT="45714" marB="45714"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2 Tabla">
            <a:extLst>
              <a:ext uri="{FF2B5EF4-FFF2-40B4-BE49-F238E27FC236}">
                <a16:creationId xmlns:a16="http://schemas.microsoft.com/office/drawing/2014/main" id="{77D72196-49F2-44C0-B97C-C8CB22FC957D}"/>
              </a:ext>
            </a:extLst>
          </p:cNvPr>
          <p:cNvGraphicFramePr>
            <a:graphicFrameLocks noGrp="1"/>
          </p:cNvGraphicFramePr>
          <p:nvPr/>
        </p:nvGraphicFramePr>
        <p:xfrm>
          <a:off x="346529" y="2276812"/>
          <a:ext cx="8441483" cy="2752388"/>
        </p:xfrm>
        <a:graphic>
          <a:graphicData uri="http://schemas.openxmlformats.org/drawingml/2006/table">
            <a:tbl>
              <a:tblPr>
                <a:effectLst>
                  <a:outerShdw blurRad="50800" dist="38100" dir="2700000" algn="tl" rotWithShape="0">
                    <a:srgbClr val="000000">
                      <a:alpha val="43000"/>
                    </a:srgbClr>
                  </a:outerShdw>
                </a:effectLst>
              </a:tblPr>
              <a:tblGrid>
                <a:gridCol w="2585679">
                  <a:extLst>
                    <a:ext uri="{9D8B030D-6E8A-4147-A177-3AD203B41FA5}">
                      <a16:colId xmlns:a16="http://schemas.microsoft.com/office/drawing/2014/main" val="20000"/>
                    </a:ext>
                  </a:extLst>
                </a:gridCol>
                <a:gridCol w="3041976">
                  <a:extLst>
                    <a:ext uri="{9D8B030D-6E8A-4147-A177-3AD203B41FA5}">
                      <a16:colId xmlns:a16="http://schemas.microsoft.com/office/drawing/2014/main" val="20001"/>
                    </a:ext>
                  </a:extLst>
                </a:gridCol>
                <a:gridCol w="2813828">
                  <a:extLst>
                    <a:ext uri="{9D8B030D-6E8A-4147-A177-3AD203B41FA5}">
                      <a16:colId xmlns:a16="http://schemas.microsoft.com/office/drawing/2014/main" val="20002"/>
                    </a:ext>
                  </a:extLst>
                </a:gridCol>
              </a:tblGrid>
              <a:tr h="9599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900" b="1" i="0" u="none" strike="noStrike" cap="none" normalizeH="0" baseline="0" dirty="0">
                          <a:ln>
                            <a:noFill/>
                          </a:ln>
                          <a:solidFill>
                            <a:srgbClr val="FFFFFF"/>
                          </a:solidFill>
                          <a:effectLst/>
                          <a:latin typeface="Times New Roman"/>
                          <a:ea typeface="Geneva" charset="0"/>
                          <a:cs typeface="Arial" charset="0"/>
                        </a:rPr>
                        <a:t>DESCUENTO</a:t>
                      </a:r>
                    </a:p>
                  </a:txBody>
                  <a:tcPr marL="97343" marR="97343" marT="48672" marB="4867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900" b="1" i="0" u="none" strike="noStrike" cap="none" normalizeH="0" baseline="0" dirty="0">
                          <a:ln>
                            <a:noFill/>
                          </a:ln>
                          <a:solidFill>
                            <a:srgbClr val="FFFFFF"/>
                          </a:solidFill>
                          <a:effectLst/>
                          <a:latin typeface="Times New Roman"/>
                          <a:ea typeface="Geneva" charset="0"/>
                          <a:cs typeface="Arial" charset="0"/>
                        </a:rPr>
                        <a:t>DESCUENTO COMERCIAL</a:t>
                      </a:r>
                    </a:p>
                  </a:txBody>
                  <a:tcPr marL="97343" marR="97343" marT="48672" marB="4867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900" b="1" i="0" u="none" strike="noStrike" cap="none" normalizeH="0" baseline="0" dirty="0">
                          <a:ln>
                            <a:noFill/>
                          </a:ln>
                          <a:solidFill>
                            <a:srgbClr val="FFFFFF"/>
                          </a:solidFill>
                          <a:effectLst/>
                          <a:latin typeface="Times New Roman"/>
                          <a:ea typeface="Geneva" charset="0"/>
                          <a:cs typeface="Arial" charset="0"/>
                        </a:rPr>
                        <a:t>DESCUENTO POR PRONTO PAGO</a:t>
                      </a:r>
                    </a:p>
                  </a:txBody>
                  <a:tcPr marL="97343" marR="97343" marT="48672" marB="4867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17924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900" b="0" i="0" u="none" strike="noStrike" cap="none" normalizeH="0" baseline="0" dirty="0">
                          <a:ln>
                            <a:noFill/>
                          </a:ln>
                          <a:solidFill>
                            <a:srgbClr val="000000"/>
                          </a:solidFill>
                          <a:effectLst/>
                          <a:latin typeface="Times New Roman"/>
                          <a:ea typeface="Geneva" charset="0"/>
                          <a:cs typeface="Arial" charset="0"/>
                        </a:rPr>
                        <a:t>Cantidad que se rebaja del monto para retribuir la operación</a:t>
                      </a:r>
                    </a:p>
                  </a:txBody>
                  <a:tcPr marL="97343" marR="97343" marT="48672" marB="486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s-ES" sz="1900" b="0" i="0" u="none" strike="noStrike" cap="none" normalizeH="0" baseline="0" dirty="0">
                          <a:ln>
                            <a:noFill/>
                          </a:ln>
                          <a:solidFill>
                            <a:srgbClr val="000000"/>
                          </a:solidFill>
                          <a:effectLst/>
                          <a:latin typeface="Times New Roman"/>
                          <a:ea typeface="Geneva" charset="0"/>
                          <a:cs typeface="Arial" charset="0"/>
                        </a:rPr>
                        <a:t>Descuento al precio de lista o de catálogo, por cambios de temporada u otros.</a:t>
                      </a:r>
                    </a:p>
                  </a:txBody>
                  <a:tcPr marL="97343" marR="97343" marT="48672" marB="486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startAt="2"/>
                        <a:tabLst/>
                      </a:pPr>
                      <a:r>
                        <a:rPr kumimoji="0" lang="es-ES" sz="1900" b="0" i="0" u="none" strike="noStrike" cap="none" normalizeH="0" baseline="0" dirty="0">
                          <a:ln>
                            <a:noFill/>
                          </a:ln>
                          <a:solidFill>
                            <a:srgbClr val="000000"/>
                          </a:solidFill>
                          <a:effectLst/>
                          <a:latin typeface="Times New Roman"/>
                          <a:ea typeface="Geneva" charset="0"/>
                          <a:cs typeface="Arial" charset="0"/>
                        </a:rPr>
                        <a:t>Se da para recuperar el dinero de una cuenta     por cobrar en un    período menor al concedido.</a:t>
                      </a:r>
                    </a:p>
                  </a:txBody>
                  <a:tcPr marL="97343" marR="97343" marT="48672" marB="486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extLst>
                  <a:ext uri="{0D108BD9-81ED-4DB2-BD59-A6C34878D82A}">
                    <a16:rowId xmlns:a16="http://schemas.microsoft.com/office/drawing/2014/main" val="10001"/>
                  </a:ext>
                </a:extLst>
              </a:tr>
            </a:tbl>
          </a:graphicData>
        </a:graphic>
      </p:graphicFrame>
      <p:sp>
        <p:nvSpPr>
          <p:cNvPr id="14339" name="Título 1">
            <a:extLst>
              <a:ext uri="{FF2B5EF4-FFF2-40B4-BE49-F238E27FC236}">
                <a16:creationId xmlns:a16="http://schemas.microsoft.com/office/drawing/2014/main" id="{FA9CDE87-4FD6-40A5-8F78-325889644DE2}"/>
              </a:ext>
            </a:extLst>
          </p:cNvPr>
          <p:cNvSpPr>
            <a:spLocks noGrp="1"/>
          </p:cNvSpPr>
          <p:nvPr>
            <p:ph type="title"/>
          </p:nvPr>
        </p:nvSpPr>
        <p:spPr>
          <a:xfrm>
            <a:off x="0" y="23813"/>
            <a:ext cx="9144000" cy="1143000"/>
          </a:xfrm>
        </p:spPr>
        <p:txBody>
          <a:bodyPr/>
          <a:lstStyle/>
          <a:p>
            <a:r>
              <a:rPr lang="es-CR" altLang="es-CR" sz="2400"/>
              <a:t>Descuentos sobre ventas o sobre compras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6">
            <a:extLst>
              <a:ext uri="{FF2B5EF4-FFF2-40B4-BE49-F238E27FC236}">
                <a16:creationId xmlns:a16="http://schemas.microsoft.com/office/drawing/2014/main" id="{B20E2ED8-0EE9-4A1A-9AA4-8C35C0C9338D}"/>
              </a:ext>
            </a:extLst>
          </p:cNvPr>
          <p:cNvSpPr txBox="1">
            <a:spLocks noChangeArrowheads="1"/>
          </p:cNvSpPr>
          <p:nvPr/>
        </p:nvSpPr>
        <p:spPr bwMode="auto">
          <a:xfrm>
            <a:off x="352425" y="1690688"/>
            <a:ext cx="8475663"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6000" bIns="0">
            <a:spAutoFit/>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r>
              <a:rPr lang="es-ES_tradnl" altLang="es-CR" sz="1700">
                <a:latin typeface="Times New Roman" panose="02020603050405020304" pitchFamily="18" charset="0"/>
                <a:cs typeface="Times New Roman" panose="02020603050405020304" pitchFamily="18" charset="0"/>
              </a:rPr>
              <a:t>Los descuentos comerciales </a:t>
            </a:r>
            <a:r>
              <a:rPr lang="es-ES_tradnl" altLang="es-CR" sz="1700" b="1" u="sng">
                <a:latin typeface="Times New Roman" panose="02020603050405020304" pitchFamily="18" charset="0"/>
                <a:cs typeface="Times New Roman" panose="02020603050405020304" pitchFamily="18" charset="0"/>
              </a:rPr>
              <a:t>NO</a:t>
            </a:r>
            <a:r>
              <a:rPr lang="es-ES_tradnl" altLang="es-CR" sz="1700">
                <a:latin typeface="Times New Roman" panose="02020603050405020304" pitchFamily="18" charset="0"/>
                <a:cs typeface="Times New Roman" panose="02020603050405020304" pitchFamily="18" charset="0"/>
              </a:rPr>
              <a:t> se registran en los libros del comprador ni del vendedor.  Por ejemplo:  la empresa El Sol S.A. vendió al crédito a Autoservicio San Juan S.A. mercadería cuyo precio de lista es de 10,000, con un descuento comercial del 10%; el cálculo es el siguiente:</a:t>
            </a:r>
          </a:p>
          <a:p>
            <a:r>
              <a:rPr lang="es-ES_tradnl" altLang="es-CR" sz="1700" b="1">
                <a:latin typeface="Times New Roman" panose="02020603050405020304" pitchFamily="18" charset="0"/>
                <a:cs typeface="Times New Roman" panose="02020603050405020304" pitchFamily="18" charset="0"/>
              </a:rPr>
              <a:t>Precio de lista  10,000 (menos) 10% descuento comercial 1,000 = Precio venta 9,000</a:t>
            </a:r>
          </a:p>
        </p:txBody>
      </p:sp>
      <p:graphicFrame>
        <p:nvGraphicFramePr>
          <p:cNvPr id="8" name="2 Tabla">
            <a:extLst>
              <a:ext uri="{FF2B5EF4-FFF2-40B4-BE49-F238E27FC236}">
                <a16:creationId xmlns:a16="http://schemas.microsoft.com/office/drawing/2014/main" id="{17D4D39C-3C45-46AA-ABC4-FEAC564D090B}"/>
              </a:ext>
            </a:extLst>
          </p:cNvPr>
          <p:cNvGraphicFramePr>
            <a:graphicFrameLocks noGrp="1"/>
          </p:cNvGraphicFramePr>
          <p:nvPr/>
        </p:nvGraphicFramePr>
        <p:xfrm>
          <a:off x="352475" y="2935515"/>
          <a:ext cx="8476343" cy="2484549"/>
        </p:xfrm>
        <a:graphic>
          <a:graphicData uri="http://schemas.openxmlformats.org/drawingml/2006/table">
            <a:tbl>
              <a:tblPr>
                <a:effectLst>
                  <a:outerShdw blurRad="50800" dist="38100" dir="2700000" algn="tl" rotWithShape="0">
                    <a:srgbClr val="000000">
                      <a:alpha val="43000"/>
                    </a:srgbClr>
                  </a:outerShdw>
                </a:effectLst>
              </a:tblPr>
              <a:tblGrid>
                <a:gridCol w="1752096">
                  <a:extLst>
                    <a:ext uri="{9D8B030D-6E8A-4147-A177-3AD203B41FA5}">
                      <a16:colId xmlns:a16="http://schemas.microsoft.com/office/drawing/2014/main" val="20000"/>
                    </a:ext>
                  </a:extLst>
                </a:gridCol>
                <a:gridCol w="3150701">
                  <a:extLst>
                    <a:ext uri="{9D8B030D-6E8A-4147-A177-3AD203B41FA5}">
                      <a16:colId xmlns:a16="http://schemas.microsoft.com/office/drawing/2014/main" val="20001"/>
                    </a:ext>
                  </a:extLst>
                </a:gridCol>
                <a:gridCol w="3573546">
                  <a:extLst>
                    <a:ext uri="{9D8B030D-6E8A-4147-A177-3AD203B41FA5}">
                      <a16:colId xmlns:a16="http://schemas.microsoft.com/office/drawing/2014/main" val="20002"/>
                    </a:ext>
                  </a:extLst>
                </a:gridCol>
              </a:tblGrid>
              <a:tr h="7064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2000" b="1" i="0" u="none" strike="noStrike" cap="none" normalizeH="0" baseline="0" dirty="0">
                        <a:ln>
                          <a:noFill/>
                        </a:ln>
                        <a:solidFill>
                          <a:srgbClr val="000000"/>
                        </a:solidFill>
                        <a:effectLst>
                          <a:outerShdw blurRad="38100" dist="38100" dir="2700000" algn="tl">
                            <a:srgbClr val="000000"/>
                          </a:outerShdw>
                        </a:effectLst>
                        <a:latin typeface="Times New Roman"/>
                        <a:ea typeface="Geneva"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s-ES" sz="1600" b="1" i="0" dirty="0">
                          <a:solidFill>
                            <a:srgbClr val="000000"/>
                          </a:solidFill>
                          <a:latin typeface="Times New Roman"/>
                          <a:cs typeface="Times New Roman"/>
                        </a:rPr>
                        <a:t>TRANSACCION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2000" b="1" i="0" u="none" strike="noStrike" cap="none" normalizeH="0" baseline="0" dirty="0">
                        <a:ln>
                          <a:noFill/>
                        </a:ln>
                        <a:solidFill>
                          <a:srgbClr val="000000"/>
                        </a:solidFill>
                        <a:effectLst>
                          <a:outerShdw blurRad="38100" dist="38100" dir="2700000" algn="tl">
                            <a:srgbClr val="000000"/>
                          </a:outerShdw>
                        </a:effectLst>
                        <a:latin typeface="Times New Roman"/>
                        <a:ea typeface="Geneva" charset="0"/>
                        <a:cs typeface="Arial" charset="0"/>
                      </a:endParaRP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sng" strike="noStrike" cap="none" normalizeH="0" baseline="0" dirty="0">
                          <a:ln>
                            <a:noFill/>
                          </a:ln>
                          <a:solidFill>
                            <a:srgbClr val="000000"/>
                          </a:solidFill>
                          <a:effectLst/>
                          <a:latin typeface="Times New Roman"/>
                          <a:ea typeface="Geneva" charset="0"/>
                          <a:cs typeface="Arial" charset="0"/>
                        </a:rPr>
                        <a:t>VENDEDOR S.A.</a:t>
                      </a: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sng" strike="noStrike" cap="none" normalizeH="0" baseline="0" dirty="0">
                          <a:ln>
                            <a:noFill/>
                          </a:ln>
                          <a:solidFill>
                            <a:srgbClr val="000000"/>
                          </a:solidFill>
                          <a:effectLst/>
                          <a:latin typeface="Times New Roman"/>
                          <a:ea typeface="Geneva" charset="0"/>
                          <a:cs typeface="Arial" charset="0"/>
                        </a:rPr>
                        <a:t>COMPRADOR S.A.</a:t>
                      </a:r>
                    </a:p>
                  </a:txBody>
                  <a:tcPr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153965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dirty="0">
                        <a:ln>
                          <a:noFill/>
                        </a:ln>
                        <a:solidFill>
                          <a:srgbClr val="000000"/>
                        </a:solidFill>
                        <a:effectLst/>
                        <a:latin typeface="Times New Roman"/>
                        <a:ea typeface="Geneva"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a:ln>
                            <a:noFill/>
                          </a:ln>
                          <a:solidFill>
                            <a:srgbClr val="000000"/>
                          </a:solidFill>
                          <a:effectLst/>
                          <a:latin typeface="Times New Roman"/>
                          <a:ea typeface="Geneva" charset="0"/>
                          <a:cs typeface="Arial" charset="0"/>
                        </a:rPr>
                        <a:t>Los descuentos comerciales disminuyen el importe de la ventas</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s-ES" sz="1400" b="0" i="0" u="sng" strike="noStrike" cap="none" normalizeH="0" baseline="0" dirty="0">
                        <a:ln>
                          <a:noFill/>
                        </a:ln>
                        <a:solidFill>
                          <a:srgbClr val="000000"/>
                        </a:solidFill>
                        <a:effectLst/>
                        <a:latin typeface="Times New Roman"/>
                        <a:ea typeface="Geneva"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s-ES" sz="1400" b="0" i="0" u="sng" strike="noStrike" cap="none" normalizeH="0" baseline="0" dirty="0">
                          <a:ln>
                            <a:noFill/>
                          </a:ln>
                          <a:solidFill>
                            <a:srgbClr val="000000"/>
                          </a:solidFill>
                          <a:effectLst/>
                          <a:latin typeface="Times New Roman"/>
                          <a:ea typeface="Geneva" charset="0"/>
                          <a:cs typeface="Arial" charset="0"/>
                        </a:rPr>
                        <a:t>CUENTAS POR COBRAR</a:t>
                      </a:r>
                      <a:r>
                        <a:rPr kumimoji="0" lang="es-ES" sz="1400" b="0" i="0" u="none" strike="noStrike" cap="none" normalizeH="0" baseline="0" dirty="0">
                          <a:ln>
                            <a:noFill/>
                          </a:ln>
                          <a:solidFill>
                            <a:srgbClr val="000000"/>
                          </a:solidFill>
                          <a:effectLst/>
                          <a:latin typeface="Times New Roman"/>
                          <a:ea typeface="Geneva" charset="0"/>
                          <a:cs typeface="Arial" charset="0"/>
                        </a:rPr>
                        <a:t>     9000</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a:ln>
                            <a:noFill/>
                          </a:ln>
                          <a:solidFill>
                            <a:srgbClr val="000000"/>
                          </a:solidFill>
                          <a:effectLst/>
                          <a:latin typeface="Times New Roman"/>
                          <a:ea typeface="Geneva" charset="0"/>
                          <a:cs typeface="Arial" charset="0"/>
                        </a:rPr>
                        <a:t>       </a:t>
                      </a:r>
                      <a:r>
                        <a:rPr kumimoji="0" lang="es-ES" sz="1400" b="0" i="0" u="sng" strike="noStrike" cap="none" normalizeH="0" baseline="0" dirty="0">
                          <a:ln>
                            <a:noFill/>
                          </a:ln>
                          <a:solidFill>
                            <a:srgbClr val="000000"/>
                          </a:solidFill>
                          <a:effectLst/>
                          <a:latin typeface="Times New Roman"/>
                          <a:ea typeface="Geneva" charset="0"/>
                          <a:cs typeface="Arial" charset="0"/>
                        </a:rPr>
                        <a:t>VENTAS</a:t>
                      </a:r>
                      <a:r>
                        <a:rPr kumimoji="0" lang="es-ES" sz="1400" b="0" i="0" u="none" strike="noStrike" cap="none" normalizeH="0" baseline="0" dirty="0">
                          <a:ln>
                            <a:noFill/>
                          </a:ln>
                          <a:solidFill>
                            <a:srgbClr val="000000"/>
                          </a:solidFill>
                          <a:effectLst/>
                          <a:latin typeface="Times New Roman"/>
                          <a:ea typeface="Geneva" charset="0"/>
                          <a:cs typeface="Arial" charset="0"/>
                        </a:rPr>
                        <a:t>                                    9000</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a:ln>
                            <a:noFill/>
                          </a:ln>
                          <a:solidFill>
                            <a:srgbClr val="000000"/>
                          </a:solidFill>
                          <a:effectLst/>
                          <a:latin typeface="Times New Roman"/>
                          <a:ea typeface="Geneva" charset="0"/>
                          <a:cs typeface="Arial" charset="0"/>
                        </a:rPr>
                        <a:t>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a:ln>
                            <a:noFill/>
                          </a:ln>
                          <a:solidFill>
                            <a:srgbClr val="000000"/>
                          </a:solidFill>
                          <a:effectLst/>
                          <a:latin typeface="Times New Roman"/>
                          <a:ea typeface="Geneva" charset="0"/>
                          <a:cs typeface="Arial" charset="0"/>
                        </a:rPr>
                        <a:t>Ventas al crédito</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sng" strike="noStrike" cap="none" normalizeH="0" baseline="0" dirty="0">
                        <a:ln>
                          <a:noFill/>
                        </a:ln>
                        <a:solidFill>
                          <a:srgbClr val="000000"/>
                        </a:solidFill>
                        <a:effectLst/>
                        <a:latin typeface="Times New Roman"/>
                        <a:ea typeface="Geneva"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sng" strike="noStrike" cap="none" normalizeH="0" baseline="0" dirty="0">
                          <a:ln>
                            <a:noFill/>
                          </a:ln>
                          <a:solidFill>
                            <a:srgbClr val="000000"/>
                          </a:solidFill>
                          <a:effectLst/>
                          <a:latin typeface="Times New Roman"/>
                          <a:ea typeface="Geneva" charset="0"/>
                          <a:cs typeface="Arial" charset="0"/>
                        </a:rPr>
                        <a:t>COMPRAS (INVENTARIO)</a:t>
                      </a:r>
                      <a:r>
                        <a:rPr kumimoji="0" lang="es-ES" sz="1400" b="0" i="0" u="none" strike="noStrike" cap="none" normalizeH="0" baseline="0" dirty="0">
                          <a:ln>
                            <a:noFill/>
                          </a:ln>
                          <a:solidFill>
                            <a:srgbClr val="000000"/>
                          </a:solidFill>
                          <a:effectLst/>
                          <a:latin typeface="Times New Roman"/>
                          <a:ea typeface="Geneva" charset="0"/>
                          <a:cs typeface="Arial" charset="0"/>
                        </a:rPr>
                        <a:t>        9000</a:t>
                      </a:r>
                    </a:p>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a:ln>
                            <a:noFill/>
                          </a:ln>
                          <a:solidFill>
                            <a:srgbClr val="000000"/>
                          </a:solidFill>
                          <a:effectLst/>
                          <a:latin typeface="Times New Roman"/>
                          <a:ea typeface="Geneva" charset="0"/>
                          <a:cs typeface="Arial" charset="0"/>
                        </a:rPr>
                        <a:t>   </a:t>
                      </a:r>
                      <a:r>
                        <a:rPr kumimoji="0" lang="es-ES" sz="1400" b="0" i="0" u="sng" strike="noStrike" cap="none" normalizeH="0" baseline="0" dirty="0">
                          <a:ln>
                            <a:noFill/>
                          </a:ln>
                          <a:solidFill>
                            <a:srgbClr val="000000"/>
                          </a:solidFill>
                          <a:effectLst/>
                          <a:latin typeface="Times New Roman"/>
                          <a:ea typeface="Geneva" charset="0"/>
                          <a:cs typeface="Arial" charset="0"/>
                        </a:rPr>
                        <a:t>CUENTAS POR PAGAR</a:t>
                      </a:r>
                      <a:r>
                        <a:rPr kumimoji="0" lang="es-ES" sz="1400" b="0" i="0" u="none" strike="noStrike" cap="none" normalizeH="0" baseline="0" dirty="0">
                          <a:ln>
                            <a:noFill/>
                          </a:ln>
                          <a:solidFill>
                            <a:srgbClr val="000000"/>
                          </a:solidFill>
                          <a:effectLst/>
                          <a:latin typeface="Times New Roman"/>
                          <a:ea typeface="Geneva" charset="0"/>
                          <a:cs typeface="Arial" charset="0"/>
                        </a:rPr>
                        <a:t>                       9000</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dirty="0">
                        <a:ln>
                          <a:noFill/>
                        </a:ln>
                        <a:solidFill>
                          <a:srgbClr val="000000"/>
                        </a:solidFill>
                        <a:effectLst/>
                        <a:latin typeface="Times New Roman"/>
                        <a:ea typeface="Geneva"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a:ln>
                            <a:noFill/>
                          </a:ln>
                          <a:solidFill>
                            <a:srgbClr val="000000"/>
                          </a:solidFill>
                          <a:effectLst/>
                          <a:latin typeface="Times New Roman"/>
                          <a:ea typeface="Geneva" charset="0"/>
                          <a:cs typeface="Arial" charset="0"/>
                        </a:rPr>
                        <a:t>Compras de mercadería al crédito</a:t>
                      </a:r>
                    </a:p>
                  </a:txBody>
                  <a:tcPr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extLst>
                  <a:ext uri="{0D108BD9-81ED-4DB2-BD59-A6C34878D82A}">
                    <a16:rowId xmlns:a16="http://schemas.microsoft.com/office/drawing/2014/main" val="10001"/>
                  </a:ext>
                </a:extLst>
              </a:tr>
            </a:tbl>
          </a:graphicData>
        </a:graphic>
      </p:graphicFrame>
      <p:sp>
        <p:nvSpPr>
          <p:cNvPr id="15364" name="Título 1">
            <a:extLst>
              <a:ext uri="{FF2B5EF4-FFF2-40B4-BE49-F238E27FC236}">
                <a16:creationId xmlns:a16="http://schemas.microsoft.com/office/drawing/2014/main" id="{43B75CC8-8503-42B0-9302-58DE09B7ED76}"/>
              </a:ext>
            </a:extLst>
          </p:cNvPr>
          <p:cNvSpPr>
            <a:spLocks noGrp="1"/>
          </p:cNvSpPr>
          <p:nvPr>
            <p:ph type="title"/>
          </p:nvPr>
        </p:nvSpPr>
        <p:spPr>
          <a:xfrm>
            <a:off x="19050" y="23813"/>
            <a:ext cx="9144000" cy="1143000"/>
          </a:xfrm>
        </p:spPr>
        <p:txBody>
          <a:bodyPr/>
          <a:lstStyle/>
          <a:p>
            <a:r>
              <a:rPr lang="es-CR" altLang="es-CR" sz="2400"/>
              <a:t>Descuentos comerciales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2608F5E-F29B-46D0-A8D2-498235E57902}"/>
              </a:ext>
            </a:extLst>
          </p:cNvPr>
          <p:cNvSpPr/>
          <p:nvPr/>
        </p:nvSpPr>
        <p:spPr>
          <a:xfrm>
            <a:off x="1265920" y="1628800"/>
            <a:ext cx="6840760" cy="4176464"/>
          </a:xfrm>
          <a:prstGeom prst="round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nchor="ctr"/>
          <a:lstStyle/>
          <a:p>
            <a:pPr algn="just">
              <a:defRPr/>
            </a:pPr>
            <a:r>
              <a:rPr lang="es-ES" sz="1800" dirty="0"/>
              <a:t>…continuación</a:t>
            </a:r>
          </a:p>
          <a:p>
            <a:pPr marL="342900" indent="-342900" algn="just">
              <a:buFont typeface="Arial" pitchFamily="34" charset="0"/>
              <a:buChar char="•"/>
              <a:defRPr/>
            </a:pPr>
            <a:r>
              <a:rPr lang="es-ES" sz="1800" dirty="0"/>
              <a:t>¿Cuándo debo pagar por los recursos que necesito adquirir?</a:t>
            </a:r>
          </a:p>
          <a:p>
            <a:pPr marL="342900" indent="-342900" algn="just">
              <a:buFont typeface="Arial" pitchFamily="34" charset="0"/>
              <a:buChar char="•"/>
              <a:defRPr/>
            </a:pPr>
            <a:r>
              <a:rPr lang="es-ES" sz="1800" dirty="0"/>
              <a:t>¿Cuánto se supone que deben generar como rendimiento dichos recursos?</a:t>
            </a:r>
          </a:p>
          <a:p>
            <a:pPr marL="342900" indent="-342900" algn="just">
              <a:buFont typeface="Arial" pitchFamily="34" charset="0"/>
              <a:buChar char="•"/>
              <a:defRPr/>
            </a:pPr>
            <a:r>
              <a:rPr lang="es-ES" sz="1800" dirty="0"/>
              <a:t>¿Cuánto dinero, si es necesario, debo pedir prestado?</a:t>
            </a:r>
          </a:p>
          <a:p>
            <a:pPr marL="342900" indent="-342900" algn="just">
              <a:buFont typeface="Arial" pitchFamily="34" charset="0"/>
              <a:buChar char="•"/>
              <a:defRPr/>
            </a:pPr>
            <a:r>
              <a:rPr lang="es-ES" sz="1800" dirty="0"/>
              <a:t>¿Qué capacidad de pago puedo tener?</a:t>
            </a:r>
          </a:p>
          <a:p>
            <a:pPr marL="342900" indent="-342900" algn="just">
              <a:buFont typeface="Arial" pitchFamily="34" charset="0"/>
              <a:buChar char="•"/>
              <a:defRPr/>
            </a:pPr>
            <a:r>
              <a:rPr lang="es-ES" sz="1800" dirty="0"/>
              <a:t>¿Cuánto está ganando o perdiendo la empresa?</a:t>
            </a:r>
          </a:p>
          <a:p>
            <a:pPr marL="342900" indent="-342900" algn="just">
              <a:buFont typeface="Arial" pitchFamily="34" charset="0"/>
              <a:buChar char="•"/>
              <a:defRPr/>
            </a:pPr>
            <a:r>
              <a:rPr lang="es-ES" sz="1800" dirty="0"/>
              <a:t>¿Cuál opción de financiamiento es más conveniente?</a:t>
            </a:r>
          </a:p>
        </p:txBody>
      </p:sp>
      <p:sp>
        <p:nvSpPr>
          <p:cNvPr id="2" name="Rectangle 2">
            <a:extLst>
              <a:ext uri="{FF2B5EF4-FFF2-40B4-BE49-F238E27FC236}">
                <a16:creationId xmlns:a16="http://schemas.microsoft.com/office/drawing/2014/main" id="{7F5BCDFA-71F0-4524-8EF7-D0098B5DFF46}"/>
              </a:ext>
            </a:extLst>
          </p:cNvPr>
          <p:cNvSpPr>
            <a:spLocks noGrp="1"/>
          </p:cNvSpPr>
          <p:nvPr>
            <p:ph type="title"/>
          </p:nvPr>
        </p:nvSpPr>
        <p:spPr>
          <a:xfrm>
            <a:off x="304800" y="457200"/>
            <a:ext cx="8763000" cy="838200"/>
          </a:xfrm>
        </p:spPr>
        <p:txBody>
          <a:bodyPr/>
          <a:lstStyle/>
          <a:p>
            <a:r>
              <a:rPr lang="es-ES_tradnl" altLang="es-CR" sz="2500"/>
              <a:t>La contabilidad como herramienta estratégica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496D790-D684-433D-AA8B-13C947C9B325}"/>
              </a:ext>
            </a:extLst>
          </p:cNvPr>
          <p:cNvSpPr txBox="1">
            <a:spLocks noChangeArrowheads="1"/>
          </p:cNvSpPr>
          <p:nvPr/>
        </p:nvSpPr>
        <p:spPr bwMode="auto">
          <a:xfrm>
            <a:off x="207963" y="1608138"/>
            <a:ext cx="8108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6000" bIns="0">
            <a:spAutoFit/>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r>
              <a:rPr lang="es-ES_tradnl" altLang="es-CR">
                <a:latin typeface="Times New Roman" panose="02020603050405020304" pitchFamily="18" charset="0"/>
                <a:cs typeface="Times New Roman" panose="02020603050405020304" pitchFamily="18" charset="0"/>
              </a:rPr>
              <a:t>El objetivo de este descuento es la recuperación de las cuentas por cobrar, en un plazo menor de lo concedido.</a:t>
            </a:r>
          </a:p>
        </p:txBody>
      </p:sp>
      <p:sp>
        <p:nvSpPr>
          <p:cNvPr id="6" name="7 Rectángulo redondeado">
            <a:extLst>
              <a:ext uri="{FF2B5EF4-FFF2-40B4-BE49-F238E27FC236}">
                <a16:creationId xmlns:a16="http://schemas.microsoft.com/office/drawing/2014/main" id="{15B50572-5059-4FD2-988D-655F57C217A7}"/>
              </a:ext>
            </a:extLst>
          </p:cNvPr>
          <p:cNvSpPr>
            <a:spLocks noChangeArrowheads="1"/>
          </p:cNvSpPr>
          <p:nvPr/>
        </p:nvSpPr>
        <p:spPr bwMode="auto">
          <a:xfrm>
            <a:off x="2293938" y="2833688"/>
            <a:ext cx="4397375" cy="849312"/>
          </a:xfrm>
          <a:prstGeom prst="roundRect">
            <a:avLst>
              <a:gd name="adj" fmla="val 16667"/>
            </a:avLst>
          </a:prstGeom>
          <a:solidFill>
            <a:srgbClr val="FF0000"/>
          </a:solidFill>
          <a:ln w="9525">
            <a:solidFill>
              <a:srgbClr val="4A7EBB"/>
            </a:solidFill>
            <a:round/>
            <a:headEnd/>
            <a:tailEnd/>
          </a:ln>
          <a:effectLst>
            <a:outerShdw blurRad="50800" dist="38100" dir="2700000" algn="tl" rotWithShape="0">
              <a:prstClr val="black">
                <a:alpha val="40000"/>
              </a:prstClr>
            </a:outerShdw>
          </a:effectLst>
        </p:spPr>
        <p:txBody>
          <a:bodyPr anchor="ctr"/>
          <a:lstStyle/>
          <a:p>
            <a:pPr algn="ctr">
              <a:defRPr/>
            </a:pPr>
            <a:endParaRPr lang="es-ES" dirty="0">
              <a:solidFill>
                <a:schemeClr val="dk1"/>
              </a:solidFill>
              <a:latin typeface="Times New Roman"/>
              <a:ea typeface="+mn-ea"/>
            </a:endParaRPr>
          </a:p>
        </p:txBody>
      </p:sp>
      <p:sp>
        <p:nvSpPr>
          <p:cNvPr id="16388" name="1 Título">
            <a:extLst>
              <a:ext uri="{FF2B5EF4-FFF2-40B4-BE49-F238E27FC236}">
                <a16:creationId xmlns:a16="http://schemas.microsoft.com/office/drawing/2014/main" id="{689DA78C-4BD5-40BB-ACDC-3AB9C815872A}"/>
              </a:ext>
            </a:extLst>
          </p:cNvPr>
          <p:cNvSpPr txBox="1">
            <a:spLocks/>
          </p:cNvSpPr>
          <p:nvPr/>
        </p:nvSpPr>
        <p:spPr bwMode="auto">
          <a:xfrm>
            <a:off x="390525" y="3070225"/>
            <a:ext cx="8286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defRPr sz="2400">
                <a:solidFill>
                  <a:schemeClr val="tx1"/>
                </a:solidFill>
                <a:latin typeface="Times" panose="02020603050405020304" pitchFamily="18" charset="0"/>
                <a:ea typeface="Osaka" charset="-128"/>
              </a:defRPr>
            </a:lvl1pPr>
            <a:lvl2pPr marL="742950" indent="-285750" defTabSz="457200">
              <a:defRPr sz="2400">
                <a:solidFill>
                  <a:schemeClr val="tx1"/>
                </a:solidFill>
                <a:latin typeface="Times" panose="02020603050405020304" pitchFamily="18" charset="0"/>
                <a:ea typeface="Osaka" charset="-128"/>
              </a:defRPr>
            </a:lvl2pPr>
            <a:lvl3pPr marL="1143000" indent="-228600" defTabSz="457200">
              <a:defRPr sz="2400">
                <a:solidFill>
                  <a:schemeClr val="tx1"/>
                </a:solidFill>
                <a:latin typeface="Times" panose="02020603050405020304" pitchFamily="18" charset="0"/>
                <a:ea typeface="Osaka" charset="-128"/>
              </a:defRPr>
            </a:lvl3pPr>
            <a:lvl4pPr marL="1600200" indent="-228600" defTabSz="457200">
              <a:defRPr sz="2400">
                <a:solidFill>
                  <a:schemeClr val="tx1"/>
                </a:solidFill>
                <a:latin typeface="Times" panose="02020603050405020304" pitchFamily="18" charset="0"/>
                <a:ea typeface="Osaka" charset="-128"/>
              </a:defRPr>
            </a:lvl4pPr>
            <a:lvl5pPr marL="2057400" indent="-228600" defTabSz="457200">
              <a:defRPr sz="2400">
                <a:solidFill>
                  <a:schemeClr val="tx1"/>
                </a:solidFill>
                <a:latin typeface="Times" panose="02020603050405020304" pitchFamily="18" charset="0"/>
                <a:ea typeface="Osaka" charset="-128"/>
              </a:defRPr>
            </a:lvl5pPr>
            <a:lvl6pPr marL="2514600" indent="-228600" defTabSz="4572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defTabSz="4572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defTabSz="4572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defTabSz="4572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pPr algn="ctr" eaLnBrk="1" hangingPunct="1"/>
            <a:r>
              <a:rPr lang="es-ES" altLang="es-CR" sz="3000" b="1">
                <a:solidFill>
                  <a:srgbClr val="FFFFFF"/>
                </a:solidFill>
                <a:latin typeface="Lucida Sans" panose="020B0602030504020204" pitchFamily="34" charset="0"/>
              </a:rPr>
              <a:t>2% / 20;  N / 30</a:t>
            </a:r>
          </a:p>
        </p:txBody>
      </p:sp>
      <p:sp>
        <p:nvSpPr>
          <p:cNvPr id="10" name="TextBox 9">
            <a:extLst>
              <a:ext uri="{FF2B5EF4-FFF2-40B4-BE49-F238E27FC236}">
                <a16:creationId xmlns:a16="http://schemas.microsoft.com/office/drawing/2014/main" id="{06FC237F-4C06-484E-AFBD-2FDEC6F29BE4}"/>
              </a:ext>
            </a:extLst>
          </p:cNvPr>
          <p:cNvSpPr txBox="1">
            <a:spLocks noChangeArrowheads="1"/>
          </p:cNvSpPr>
          <p:nvPr/>
        </p:nvSpPr>
        <p:spPr bwMode="auto">
          <a:xfrm>
            <a:off x="207963" y="4594225"/>
            <a:ext cx="79263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6000" bIns="0">
            <a:spAutoFit/>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r>
              <a:rPr lang="es-ES_tradnl" altLang="es-CR">
                <a:latin typeface="Times New Roman" panose="02020603050405020304" pitchFamily="18" charset="0"/>
                <a:cs typeface="Times New Roman" panose="02020603050405020304" pitchFamily="18" charset="0"/>
              </a:rPr>
              <a:t>Se da un descuento del 2% si paga antes o a los 20 días; de lo contrario, debe pagar la totalidad si cancela en 30 días.</a:t>
            </a:r>
          </a:p>
        </p:txBody>
      </p:sp>
      <p:sp>
        <p:nvSpPr>
          <p:cNvPr id="16390" name="Título 1">
            <a:extLst>
              <a:ext uri="{FF2B5EF4-FFF2-40B4-BE49-F238E27FC236}">
                <a16:creationId xmlns:a16="http://schemas.microsoft.com/office/drawing/2014/main" id="{AE6BFFFE-D2E1-4868-A7E9-66D8FA3E2ECA}"/>
              </a:ext>
            </a:extLst>
          </p:cNvPr>
          <p:cNvSpPr>
            <a:spLocks noGrp="1"/>
          </p:cNvSpPr>
          <p:nvPr>
            <p:ph type="title"/>
          </p:nvPr>
        </p:nvSpPr>
        <p:spPr>
          <a:xfrm>
            <a:off x="0" y="23813"/>
            <a:ext cx="9144000" cy="1143000"/>
          </a:xfrm>
        </p:spPr>
        <p:txBody>
          <a:bodyPr/>
          <a:lstStyle/>
          <a:p>
            <a:r>
              <a:rPr lang="es-CR" altLang="es-CR" sz="2400"/>
              <a:t>Descuentos por pronto pago</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base-asientos.gif">
            <a:extLst>
              <a:ext uri="{FF2B5EF4-FFF2-40B4-BE49-F238E27FC236}">
                <a16:creationId xmlns:a16="http://schemas.microsoft.com/office/drawing/2014/main" id="{D9811C94-8B5D-4AED-8CAE-EF2CDDA749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023" y="5477669"/>
            <a:ext cx="38100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5 Rectángulo redondeado">
            <a:extLst>
              <a:ext uri="{FF2B5EF4-FFF2-40B4-BE49-F238E27FC236}">
                <a16:creationId xmlns:a16="http://schemas.microsoft.com/office/drawing/2014/main" id="{A6CC60DC-44D2-4708-A8EB-1DC03CC9F074}"/>
              </a:ext>
            </a:extLst>
          </p:cNvPr>
          <p:cNvSpPr>
            <a:spLocks noChangeArrowheads="1"/>
          </p:cNvSpPr>
          <p:nvPr/>
        </p:nvSpPr>
        <p:spPr bwMode="auto">
          <a:xfrm>
            <a:off x="971550" y="1590675"/>
            <a:ext cx="7473950" cy="1309688"/>
          </a:xfrm>
          <a:prstGeom prst="roundRect">
            <a:avLst>
              <a:gd name="adj" fmla="val 16667"/>
            </a:avLst>
          </a:prstGeom>
          <a:gradFill rotWithShape="1">
            <a:gsLst>
              <a:gs pos="0">
                <a:srgbClr val="A3C4FF"/>
              </a:gs>
              <a:gs pos="35001">
                <a:srgbClr val="BFD5FF"/>
              </a:gs>
              <a:gs pos="100000">
                <a:srgbClr val="E5EEFF"/>
              </a:gs>
            </a:gsLst>
            <a:lin ang="16200000" scaled="1"/>
          </a:gradFill>
          <a:ln w="9525">
            <a:solidFill>
              <a:srgbClr val="4A7EBB"/>
            </a:solidFill>
            <a:round/>
            <a:headEnd/>
            <a:tailEnd/>
          </a:ln>
          <a:effectLst>
            <a:outerShdw blurRad="63500" dist="20000" dir="5400000" rotWithShape="0">
              <a:srgbClr val="000000">
                <a:alpha val="37999"/>
              </a:srgbClr>
            </a:outerShdw>
          </a:effectLst>
        </p:spPr>
        <p:txBody>
          <a:bodyPr anchor="ctr"/>
          <a:lstStyle/>
          <a:p>
            <a:pPr algn="just">
              <a:defRPr/>
            </a:pPr>
            <a:r>
              <a:rPr lang="es-ES" sz="2000" b="1" dirty="0">
                <a:solidFill>
                  <a:srgbClr val="000000"/>
                </a:solidFill>
                <a:latin typeface="Times New Roman"/>
              </a:rPr>
              <a:t>Esta es la principal cuenta de ingresos de una empresa comercial. Se acredita por las ventas hechas a los clientes, ya sea al contado o al crédito.</a:t>
            </a:r>
            <a:endParaRPr lang="es-ES" dirty="0">
              <a:solidFill>
                <a:srgbClr val="000000"/>
              </a:solidFill>
              <a:latin typeface="Times New Roman"/>
            </a:endParaRPr>
          </a:p>
        </p:txBody>
      </p:sp>
      <p:sp>
        <p:nvSpPr>
          <p:cNvPr id="8" name="6 CuadroTexto">
            <a:extLst>
              <a:ext uri="{FF2B5EF4-FFF2-40B4-BE49-F238E27FC236}">
                <a16:creationId xmlns:a16="http://schemas.microsoft.com/office/drawing/2014/main" id="{D81BE8EB-692D-45BB-940C-60F4045CAE04}"/>
              </a:ext>
            </a:extLst>
          </p:cNvPr>
          <p:cNvSpPr txBox="1">
            <a:spLocks noChangeArrowheads="1"/>
          </p:cNvSpPr>
          <p:nvPr/>
        </p:nvSpPr>
        <p:spPr bwMode="auto">
          <a:xfrm>
            <a:off x="473075" y="4259665"/>
            <a:ext cx="42005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spcBef>
                <a:spcPct val="0"/>
              </a:spcBef>
            </a:pPr>
            <a:r>
              <a:rPr lang="es-ES" altLang="es-CR" sz="1800" dirty="0">
                <a:latin typeface="Times New Roman" panose="02020603050405020304" pitchFamily="18" charset="0"/>
                <a:ea typeface="Geneva"/>
                <a:cs typeface="Geneva"/>
              </a:rPr>
              <a:t>Banco                   XXX</a:t>
            </a:r>
          </a:p>
          <a:p>
            <a:pPr>
              <a:spcBef>
                <a:spcPct val="0"/>
              </a:spcBef>
            </a:pPr>
            <a:r>
              <a:rPr lang="es-ES" altLang="es-CR" sz="1800" dirty="0">
                <a:latin typeface="Times New Roman" panose="02020603050405020304" pitchFamily="18" charset="0"/>
                <a:ea typeface="Geneva"/>
                <a:cs typeface="Geneva"/>
              </a:rPr>
              <a:t>     	Ventas                   XXX</a:t>
            </a:r>
          </a:p>
          <a:p>
            <a:pPr>
              <a:spcBef>
                <a:spcPct val="0"/>
              </a:spcBef>
            </a:pPr>
            <a:r>
              <a:rPr lang="es-ES" altLang="es-CR" sz="1800" dirty="0">
                <a:latin typeface="Times New Roman" panose="02020603050405020304" pitchFamily="18" charset="0"/>
                <a:ea typeface="Geneva"/>
                <a:cs typeface="Geneva"/>
              </a:rPr>
              <a:t>	 IVA p/pagar          XXX</a:t>
            </a:r>
          </a:p>
        </p:txBody>
      </p:sp>
      <p:sp>
        <p:nvSpPr>
          <p:cNvPr id="10" name="8 CuadroTexto">
            <a:extLst>
              <a:ext uri="{FF2B5EF4-FFF2-40B4-BE49-F238E27FC236}">
                <a16:creationId xmlns:a16="http://schemas.microsoft.com/office/drawing/2014/main" id="{7CAA4C2F-E37E-46A2-BED2-F257105A485A}"/>
              </a:ext>
            </a:extLst>
          </p:cNvPr>
          <p:cNvSpPr txBox="1">
            <a:spLocks noChangeArrowheads="1"/>
          </p:cNvSpPr>
          <p:nvPr/>
        </p:nvSpPr>
        <p:spPr bwMode="auto">
          <a:xfrm>
            <a:off x="573087" y="3448333"/>
            <a:ext cx="3671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 altLang="es-CR" sz="1800" b="1" dirty="0">
                <a:solidFill>
                  <a:srgbClr val="FF0000"/>
                </a:solidFill>
                <a:latin typeface="Times New Roman" panose="02020603050405020304" pitchFamily="18" charset="0"/>
                <a:ea typeface="Geneva"/>
                <a:cs typeface="Geneva"/>
              </a:rPr>
              <a:t>CONTADO</a:t>
            </a:r>
          </a:p>
        </p:txBody>
      </p:sp>
      <p:sp>
        <p:nvSpPr>
          <p:cNvPr id="11" name="9 CuadroTexto">
            <a:extLst>
              <a:ext uri="{FF2B5EF4-FFF2-40B4-BE49-F238E27FC236}">
                <a16:creationId xmlns:a16="http://schemas.microsoft.com/office/drawing/2014/main" id="{69165835-4E15-4D00-8A7F-B03E77E30800}"/>
              </a:ext>
            </a:extLst>
          </p:cNvPr>
          <p:cNvSpPr txBox="1">
            <a:spLocks noChangeArrowheads="1"/>
          </p:cNvSpPr>
          <p:nvPr/>
        </p:nvSpPr>
        <p:spPr bwMode="auto">
          <a:xfrm>
            <a:off x="5233987" y="3448333"/>
            <a:ext cx="3311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 altLang="es-CR" sz="1800" b="1" dirty="0">
                <a:solidFill>
                  <a:srgbClr val="FF0000"/>
                </a:solidFill>
                <a:latin typeface="Times New Roman" panose="02020603050405020304" pitchFamily="18" charset="0"/>
                <a:ea typeface="Geneva"/>
                <a:cs typeface="Geneva"/>
              </a:rPr>
              <a:t>CRÉDITO</a:t>
            </a:r>
          </a:p>
        </p:txBody>
      </p:sp>
      <p:sp>
        <p:nvSpPr>
          <p:cNvPr id="12" name="14 CuadroTexto">
            <a:extLst>
              <a:ext uri="{FF2B5EF4-FFF2-40B4-BE49-F238E27FC236}">
                <a16:creationId xmlns:a16="http://schemas.microsoft.com/office/drawing/2014/main" id="{4F189C5C-DF36-4A6B-81E3-FAAB643BBF6F}"/>
              </a:ext>
            </a:extLst>
          </p:cNvPr>
          <p:cNvSpPr txBox="1">
            <a:spLocks noChangeArrowheads="1"/>
          </p:cNvSpPr>
          <p:nvPr/>
        </p:nvSpPr>
        <p:spPr bwMode="auto">
          <a:xfrm>
            <a:off x="5010150" y="4228919"/>
            <a:ext cx="3759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spcBef>
                <a:spcPct val="0"/>
              </a:spcBef>
            </a:pPr>
            <a:r>
              <a:rPr lang="es-ES" altLang="es-CR" sz="1800" dirty="0">
                <a:latin typeface="Times New Roman" panose="02020603050405020304" pitchFamily="18" charset="0"/>
                <a:ea typeface="Geneva"/>
                <a:cs typeface="Geneva"/>
              </a:rPr>
              <a:t>Cuentas por Cobrar         XXX</a:t>
            </a:r>
          </a:p>
          <a:p>
            <a:pPr>
              <a:spcBef>
                <a:spcPct val="0"/>
              </a:spcBef>
            </a:pPr>
            <a:r>
              <a:rPr lang="es-ES" altLang="es-CR" sz="1800" dirty="0">
                <a:latin typeface="Times New Roman" panose="02020603050405020304" pitchFamily="18" charset="0"/>
                <a:ea typeface="Geneva"/>
                <a:cs typeface="Geneva"/>
              </a:rPr>
              <a:t>      Ventas                                    XXX</a:t>
            </a:r>
          </a:p>
          <a:p>
            <a:pPr>
              <a:spcBef>
                <a:spcPct val="0"/>
              </a:spcBef>
            </a:pPr>
            <a:r>
              <a:rPr lang="es-ES" altLang="es-CR" sz="1800" dirty="0">
                <a:latin typeface="Times New Roman" panose="02020603050405020304" pitchFamily="18" charset="0"/>
                <a:ea typeface="Geneva"/>
                <a:cs typeface="Geneva"/>
              </a:rPr>
              <a:t>      IVA p/pagar                           XXX </a:t>
            </a:r>
          </a:p>
        </p:txBody>
      </p:sp>
      <p:pic>
        <p:nvPicPr>
          <p:cNvPr id="13" name="Picture 10" descr="base-asientos.gif">
            <a:extLst>
              <a:ext uri="{FF2B5EF4-FFF2-40B4-BE49-F238E27FC236}">
                <a16:creationId xmlns:a16="http://schemas.microsoft.com/office/drawing/2014/main" id="{6463BE62-2354-4764-B33F-7712726616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2454" y="5477669"/>
            <a:ext cx="3810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ítulo 1">
            <a:extLst>
              <a:ext uri="{FF2B5EF4-FFF2-40B4-BE49-F238E27FC236}">
                <a16:creationId xmlns:a16="http://schemas.microsoft.com/office/drawing/2014/main" id="{9C6BA473-9038-4103-8178-B63CFF574A55}"/>
              </a:ext>
            </a:extLst>
          </p:cNvPr>
          <p:cNvSpPr>
            <a:spLocks noGrp="1"/>
          </p:cNvSpPr>
          <p:nvPr>
            <p:ph type="title"/>
          </p:nvPr>
        </p:nvSpPr>
        <p:spPr>
          <a:xfrm>
            <a:off x="0" y="23813"/>
            <a:ext cx="9144000" cy="1143000"/>
          </a:xfrm>
        </p:spPr>
        <p:txBody>
          <a:bodyPr/>
          <a:lstStyle/>
          <a:p>
            <a:r>
              <a:rPr lang="es-CR" altLang="es-CR" sz="2400"/>
              <a:t>Registro contable de las VENTAS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1 CuadroTexto">
            <a:extLst>
              <a:ext uri="{FF2B5EF4-FFF2-40B4-BE49-F238E27FC236}">
                <a16:creationId xmlns:a16="http://schemas.microsoft.com/office/drawing/2014/main" id="{F8600CEF-3861-4CD3-ADA5-2F87CA981FDB}"/>
              </a:ext>
            </a:extLst>
          </p:cNvPr>
          <p:cNvSpPr txBox="1">
            <a:spLocks noChangeArrowheads="1"/>
          </p:cNvSpPr>
          <p:nvPr/>
        </p:nvSpPr>
        <p:spPr bwMode="auto">
          <a:xfrm>
            <a:off x="141288" y="1628775"/>
            <a:ext cx="8861425" cy="4110038"/>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a:spAutoFit/>
          </a:bodyPr>
          <a:lstStyle>
            <a:lvl1pPr>
              <a:defRPr>
                <a:solidFill>
                  <a:schemeClr val="tx1"/>
                </a:solidFill>
                <a:latin typeface="Calibri" charset="0"/>
                <a:ea typeface="Geneva" charset="0"/>
              </a:defRPr>
            </a:lvl1pPr>
            <a:lvl2pPr marL="742950" indent="-285750">
              <a:defRPr>
                <a:solidFill>
                  <a:schemeClr val="tx1"/>
                </a:solidFill>
                <a:latin typeface="Calibri" charset="0"/>
                <a:ea typeface="Geneva" charset="0"/>
              </a:defRPr>
            </a:lvl2pPr>
            <a:lvl3pPr marL="1143000" indent="-228600">
              <a:defRPr>
                <a:solidFill>
                  <a:schemeClr val="tx1"/>
                </a:solidFill>
                <a:latin typeface="Calibri" charset="0"/>
                <a:ea typeface="Geneva" charset="0"/>
              </a:defRPr>
            </a:lvl3pPr>
            <a:lvl4pPr marL="1600200" indent="-228600">
              <a:defRPr>
                <a:solidFill>
                  <a:schemeClr val="tx1"/>
                </a:solidFill>
                <a:latin typeface="Calibri" charset="0"/>
                <a:ea typeface="Geneva" charset="0"/>
              </a:defRPr>
            </a:lvl4pPr>
            <a:lvl5pPr marL="2057400" indent="-228600">
              <a:defRPr>
                <a:solidFill>
                  <a:schemeClr val="tx1"/>
                </a:solidFill>
                <a:latin typeface="Calibri" charset="0"/>
                <a:ea typeface="Geneva" charset="0"/>
              </a:defRPr>
            </a:lvl5pPr>
            <a:lvl6pPr marL="2514600" indent="-228600" fontAlgn="base">
              <a:spcBef>
                <a:spcPct val="0"/>
              </a:spcBef>
              <a:spcAft>
                <a:spcPct val="0"/>
              </a:spcAft>
              <a:defRPr>
                <a:solidFill>
                  <a:schemeClr val="tx1"/>
                </a:solidFill>
                <a:latin typeface="Calibri" charset="0"/>
                <a:ea typeface="Geneva" charset="0"/>
              </a:defRPr>
            </a:lvl6pPr>
            <a:lvl7pPr marL="2971800" indent="-228600" fontAlgn="base">
              <a:spcBef>
                <a:spcPct val="0"/>
              </a:spcBef>
              <a:spcAft>
                <a:spcPct val="0"/>
              </a:spcAft>
              <a:defRPr>
                <a:solidFill>
                  <a:schemeClr val="tx1"/>
                </a:solidFill>
                <a:latin typeface="Calibri" charset="0"/>
                <a:ea typeface="Geneva" charset="0"/>
              </a:defRPr>
            </a:lvl7pPr>
            <a:lvl8pPr marL="3429000" indent="-228600" fontAlgn="base">
              <a:spcBef>
                <a:spcPct val="0"/>
              </a:spcBef>
              <a:spcAft>
                <a:spcPct val="0"/>
              </a:spcAft>
              <a:defRPr>
                <a:solidFill>
                  <a:schemeClr val="tx1"/>
                </a:solidFill>
                <a:latin typeface="Calibri" charset="0"/>
                <a:ea typeface="Geneva" charset="0"/>
              </a:defRPr>
            </a:lvl8pPr>
            <a:lvl9pPr marL="3886200" indent="-228600" fontAlgn="base">
              <a:spcBef>
                <a:spcPct val="0"/>
              </a:spcBef>
              <a:spcAft>
                <a:spcPct val="0"/>
              </a:spcAft>
              <a:defRPr>
                <a:solidFill>
                  <a:schemeClr val="tx1"/>
                </a:solidFill>
                <a:latin typeface="Calibri" charset="0"/>
                <a:ea typeface="Geneva" charset="0"/>
              </a:defRPr>
            </a:lvl9pPr>
          </a:lstStyle>
          <a:p>
            <a:pPr algn="ctr">
              <a:lnSpc>
                <a:spcPct val="150000"/>
              </a:lnSpc>
              <a:defRPr/>
            </a:pPr>
            <a:r>
              <a:rPr lang="es-ES" sz="1600" b="1" dirty="0">
                <a:solidFill>
                  <a:srgbClr val="000000"/>
                </a:solidFill>
                <a:latin typeface="Times New Roman"/>
              </a:rPr>
              <a:t>EJEMPLO 1:</a:t>
            </a:r>
          </a:p>
          <a:p>
            <a:pPr algn="ctr">
              <a:lnSpc>
                <a:spcPct val="150000"/>
              </a:lnSpc>
              <a:defRPr/>
            </a:pPr>
            <a:r>
              <a:rPr lang="es-ES" sz="1600" dirty="0">
                <a:solidFill>
                  <a:srgbClr val="000000"/>
                </a:solidFill>
                <a:latin typeface="Times New Roman"/>
              </a:rPr>
              <a:t>INVENTARIO INICIAL   ………………………….……………………………………..……….XXXX</a:t>
            </a:r>
          </a:p>
          <a:p>
            <a:pPr algn="ctr">
              <a:lnSpc>
                <a:spcPct val="150000"/>
              </a:lnSpc>
              <a:defRPr/>
            </a:pPr>
            <a:r>
              <a:rPr lang="es-ES" sz="1600" dirty="0">
                <a:solidFill>
                  <a:srgbClr val="000000"/>
                </a:solidFill>
                <a:latin typeface="Times New Roman"/>
              </a:rPr>
              <a:t>+ COMPRAS BRUTAS………………………………………………XXX</a:t>
            </a:r>
          </a:p>
          <a:p>
            <a:pPr algn="ctr">
              <a:lnSpc>
                <a:spcPct val="150000"/>
              </a:lnSpc>
              <a:defRPr/>
            </a:pPr>
            <a:r>
              <a:rPr lang="es-ES" sz="1600" dirty="0">
                <a:solidFill>
                  <a:srgbClr val="000000"/>
                </a:solidFill>
                <a:latin typeface="Times New Roman"/>
              </a:rPr>
              <a:t>+FLETE SOBRE COMPRAS………………………………………....XXX</a:t>
            </a:r>
          </a:p>
          <a:p>
            <a:pPr algn="ctr">
              <a:lnSpc>
                <a:spcPct val="150000"/>
              </a:lnSpc>
              <a:defRPr/>
            </a:pPr>
            <a:r>
              <a:rPr lang="es-ES" sz="1600" b="1" dirty="0">
                <a:solidFill>
                  <a:srgbClr val="000000"/>
                </a:solidFill>
                <a:latin typeface="Times New Roman"/>
              </a:rPr>
              <a:t>= TOTAL DE COMPRAS…………………………………………….XXX</a:t>
            </a:r>
          </a:p>
          <a:p>
            <a:pPr algn="ctr">
              <a:lnSpc>
                <a:spcPct val="150000"/>
              </a:lnSpc>
              <a:buFontTx/>
              <a:buChar char="-"/>
              <a:defRPr/>
            </a:pPr>
            <a:r>
              <a:rPr lang="es-ES" sz="1600" dirty="0">
                <a:solidFill>
                  <a:srgbClr val="000000"/>
                </a:solidFill>
                <a:latin typeface="Times New Roman"/>
              </a:rPr>
              <a:t> DEVOLUCIÓN S/COMPRAS……………………………………….XXX</a:t>
            </a:r>
          </a:p>
          <a:p>
            <a:pPr algn="ctr">
              <a:lnSpc>
                <a:spcPct val="150000"/>
              </a:lnSpc>
              <a:buFontTx/>
              <a:buChar char="-"/>
              <a:defRPr/>
            </a:pPr>
            <a:r>
              <a:rPr lang="es-ES" sz="1600" dirty="0">
                <a:solidFill>
                  <a:srgbClr val="000000"/>
                </a:solidFill>
                <a:latin typeface="Times New Roman"/>
              </a:rPr>
              <a:t> DESCUENTO  S/COMPRAS……………………………………...…XXX </a:t>
            </a:r>
          </a:p>
          <a:p>
            <a:pPr algn="ctr">
              <a:lnSpc>
                <a:spcPct val="150000"/>
              </a:lnSpc>
              <a:defRPr/>
            </a:pPr>
            <a:r>
              <a:rPr lang="es-ES" sz="1600" dirty="0">
                <a:solidFill>
                  <a:srgbClr val="000000"/>
                </a:solidFill>
                <a:latin typeface="Times New Roman"/>
              </a:rPr>
              <a:t>= COMPRAS NETAS…………………………………………….………………………………XXXX</a:t>
            </a:r>
          </a:p>
          <a:p>
            <a:pPr algn="ctr">
              <a:lnSpc>
                <a:spcPct val="150000"/>
              </a:lnSpc>
              <a:defRPr/>
            </a:pPr>
            <a:r>
              <a:rPr lang="es-ES" sz="1600" b="1" dirty="0">
                <a:solidFill>
                  <a:srgbClr val="000000"/>
                </a:solidFill>
                <a:latin typeface="Times New Roman"/>
              </a:rPr>
              <a:t>= COSTO MERCADERÍA DISPONIBLE PARA LA VENTA……………………………….XXXX</a:t>
            </a:r>
          </a:p>
          <a:p>
            <a:pPr algn="ctr">
              <a:lnSpc>
                <a:spcPct val="150000"/>
              </a:lnSpc>
              <a:buFontTx/>
              <a:buChar char="-"/>
              <a:defRPr/>
            </a:pPr>
            <a:r>
              <a:rPr lang="es-ES" sz="1600" dirty="0">
                <a:solidFill>
                  <a:srgbClr val="000000"/>
                </a:solidFill>
                <a:latin typeface="Times New Roman"/>
              </a:rPr>
              <a:t>  INVENTARIO FINAL………………………………………………………………………...XXXX</a:t>
            </a:r>
          </a:p>
          <a:p>
            <a:pPr algn="ctr">
              <a:lnSpc>
                <a:spcPct val="150000"/>
              </a:lnSpc>
              <a:defRPr/>
            </a:pPr>
            <a:r>
              <a:rPr lang="es-ES" sz="1600" b="1" dirty="0">
                <a:solidFill>
                  <a:srgbClr val="000000"/>
                </a:solidFill>
                <a:latin typeface="Times New Roman"/>
              </a:rPr>
              <a:t>=  COSTO DE VENTAS………………………………………………………………………..XXXX</a:t>
            </a:r>
          </a:p>
        </p:txBody>
      </p:sp>
      <p:sp>
        <p:nvSpPr>
          <p:cNvPr id="18435" name="Título 1">
            <a:extLst>
              <a:ext uri="{FF2B5EF4-FFF2-40B4-BE49-F238E27FC236}">
                <a16:creationId xmlns:a16="http://schemas.microsoft.com/office/drawing/2014/main" id="{BF7361EA-B796-4A96-9341-63732673380A}"/>
              </a:ext>
            </a:extLst>
          </p:cNvPr>
          <p:cNvSpPr>
            <a:spLocks noGrp="1"/>
          </p:cNvSpPr>
          <p:nvPr>
            <p:ph type="title"/>
          </p:nvPr>
        </p:nvSpPr>
        <p:spPr>
          <a:xfrm>
            <a:off x="0" y="23813"/>
            <a:ext cx="9144000" cy="1143000"/>
          </a:xfrm>
        </p:spPr>
        <p:txBody>
          <a:bodyPr/>
          <a:lstStyle/>
          <a:p>
            <a:r>
              <a:rPr lang="es-CR" altLang="es-CR" sz="2400"/>
              <a:t>Determinación del Costo de Ventas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B21251-EF72-46DD-81D4-DA85C2D37E40}"/>
              </a:ext>
            </a:extLst>
          </p:cNvPr>
          <p:cNvSpPr txBox="1">
            <a:spLocks noChangeArrowheads="1"/>
          </p:cNvSpPr>
          <p:nvPr/>
        </p:nvSpPr>
        <p:spPr bwMode="auto">
          <a:xfrm>
            <a:off x="0" y="333375"/>
            <a:ext cx="91440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_tradnl" altLang="es-CR" sz="2000" b="1">
                <a:solidFill>
                  <a:schemeClr val="tx2"/>
                </a:solidFill>
                <a:latin typeface="Times New Roman" panose="02020603050405020304" pitchFamily="18" charset="0"/>
                <a:ea typeface="Geneva"/>
                <a:cs typeface="Times New Roman" panose="02020603050405020304" pitchFamily="18" charset="0"/>
              </a:rPr>
              <a:t>Otras fórmulas que se desprenden del estado de resultados</a:t>
            </a:r>
          </a:p>
          <a:p>
            <a:pPr algn="ctr">
              <a:spcBef>
                <a:spcPct val="0"/>
              </a:spcBef>
            </a:pPr>
            <a:r>
              <a:rPr lang="es-ES_tradnl" altLang="es-CR" sz="2000" b="1">
                <a:solidFill>
                  <a:schemeClr val="tx2"/>
                </a:solidFill>
                <a:latin typeface="Times New Roman" panose="02020603050405020304" pitchFamily="18" charset="0"/>
                <a:ea typeface="Geneva"/>
                <a:cs typeface="Times New Roman" panose="02020603050405020304" pitchFamily="18" charset="0"/>
              </a:rPr>
              <a:t>de la empresa comercial son:</a:t>
            </a:r>
          </a:p>
        </p:txBody>
      </p:sp>
      <p:sp>
        <p:nvSpPr>
          <p:cNvPr id="6" name="11 CuadroTexto">
            <a:extLst>
              <a:ext uri="{FF2B5EF4-FFF2-40B4-BE49-F238E27FC236}">
                <a16:creationId xmlns:a16="http://schemas.microsoft.com/office/drawing/2014/main" id="{9C2ED871-91CB-44D5-A8E4-BCC0495E022F}"/>
              </a:ext>
            </a:extLst>
          </p:cNvPr>
          <p:cNvSpPr txBox="1"/>
          <p:nvPr/>
        </p:nvSpPr>
        <p:spPr>
          <a:xfrm>
            <a:off x="1863045" y="2236374"/>
            <a:ext cx="5556250" cy="1569660"/>
          </a:xfrm>
          <a:prstGeom prst="rect">
            <a:avLst/>
          </a:prstGeom>
          <a:solidFill>
            <a:srgbClr val="92D050">
              <a:alpha val="62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a:spAutoFit/>
          </a:bodyPr>
          <a:lstStyle/>
          <a:p>
            <a:pPr algn="ctr" fontAlgn="auto">
              <a:lnSpc>
                <a:spcPct val="150000"/>
              </a:lnSpc>
              <a:spcBef>
                <a:spcPts val="0"/>
              </a:spcBef>
              <a:spcAft>
                <a:spcPts val="0"/>
              </a:spcAft>
              <a:defRPr/>
            </a:pPr>
            <a:r>
              <a:rPr lang="es-ES" sz="1600" dirty="0">
                <a:solidFill>
                  <a:schemeClr val="bg1"/>
                </a:solidFill>
                <a:latin typeface="Times New Roman"/>
              </a:rPr>
              <a:t>VENTAS BRUTAS</a:t>
            </a:r>
          </a:p>
          <a:p>
            <a:pPr algn="ctr" fontAlgn="auto">
              <a:lnSpc>
                <a:spcPct val="150000"/>
              </a:lnSpc>
              <a:spcBef>
                <a:spcPts val="0"/>
              </a:spcBef>
              <a:spcAft>
                <a:spcPts val="0"/>
              </a:spcAft>
              <a:buFontTx/>
              <a:buChar char="-"/>
              <a:defRPr/>
            </a:pPr>
            <a:r>
              <a:rPr lang="es-ES" sz="1600" dirty="0">
                <a:solidFill>
                  <a:schemeClr val="bg1"/>
                </a:solidFill>
                <a:latin typeface="Times New Roman"/>
              </a:rPr>
              <a:t>DESCUENTOS SOBRE VENTAS</a:t>
            </a:r>
          </a:p>
          <a:p>
            <a:pPr algn="ctr" fontAlgn="auto">
              <a:lnSpc>
                <a:spcPct val="150000"/>
              </a:lnSpc>
              <a:spcBef>
                <a:spcPts val="0"/>
              </a:spcBef>
              <a:spcAft>
                <a:spcPts val="0"/>
              </a:spcAft>
              <a:buFontTx/>
              <a:buChar char="-"/>
              <a:defRPr/>
            </a:pPr>
            <a:r>
              <a:rPr lang="es-ES" sz="1600" dirty="0">
                <a:solidFill>
                  <a:schemeClr val="bg1"/>
                </a:solidFill>
                <a:latin typeface="Times New Roman"/>
              </a:rPr>
              <a:t> DEVOLUCIONES SOBRE VENTAS</a:t>
            </a:r>
          </a:p>
          <a:p>
            <a:pPr algn="ctr" fontAlgn="auto">
              <a:lnSpc>
                <a:spcPct val="150000"/>
              </a:lnSpc>
              <a:spcBef>
                <a:spcPts val="0"/>
              </a:spcBef>
              <a:spcAft>
                <a:spcPts val="0"/>
              </a:spcAft>
              <a:defRPr/>
            </a:pPr>
            <a:r>
              <a:rPr lang="es-ES" sz="1600" b="1" dirty="0">
                <a:solidFill>
                  <a:schemeClr val="bg1"/>
                </a:solidFill>
                <a:latin typeface="Times New Roman"/>
              </a:rPr>
              <a:t>= VENTAS NETAS</a:t>
            </a:r>
          </a:p>
        </p:txBody>
      </p:sp>
      <p:sp>
        <p:nvSpPr>
          <p:cNvPr id="8" name="5 CuadroTexto">
            <a:extLst>
              <a:ext uri="{FF2B5EF4-FFF2-40B4-BE49-F238E27FC236}">
                <a16:creationId xmlns:a16="http://schemas.microsoft.com/office/drawing/2014/main" id="{88B73694-EAF6-4E6B-AAC8-9E5413A4C184}"/>
              </a:ext>
            </a:extLst>
          </p:cNvPr>
          <p:cNvSpPr txBox="1"/>
          <p:nvPr/>
        </p:nvSpPr>
        <p:spPr>
          <a:xfrm>
            <a:off x="1863045" y="4585682"/>
            <a:ext cx="5556250" cy="1200329"/>
          </a:xfrm>
          <a:prstGeom prst="rect">
            <a:avLst/>
          </a:prstGeom>
          <a:solidFill>
            <a:srgbClr val="92D050">
              <a:alpha val="61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a:spAutoFit/>
          </a:bodyPr>
          <a:lstStyle/>
          <a:p>
            <a:pPr algn="ctr" fontAlgn="auto">
              <a:lnSpc>
                <a:spcPct val="150000"/>
              </a:lnSpc>
              <a:spcBef>
                <a:spcPts val="0"/>
              </a:spcBef>
              <a:spcAft>
                <a:spcPts val="0"/>
              </a:spcAft>
              <a:defRPr/>
            </a:pPr>
            <a:r>
              <a:rPr lang="es-ES" sz="1600" dirty="0">
                <a:solidFill>
                  <a:schemeClr val="bg1"/>
                </a:solidFill>
                <a:latin typeface="Times New Roman"/>
              </a:rPr>
              <a:t>VENTAS NETAS</a:t>
            </a:r>
          </a:p>
          <a:p>
            <a:pPr algn="ctr" fontAlgn="auto">
              <a:lnSpc>
                <a:spcPct val="150000"/>
              </a:lnSpc>
              <a:spcBef>
                <a:spcPts val="0"/>
              </a:spcBef>
              <a:spcAft>
                <a:spcPts val="0"/>
              </a:spcAft>
              <a:buFontTx/>
              <a:buChar char="-"/>
              <a:defRPr/>
            </a:pPr>
            <a:r>
              <a:rPr lang="es-ES" sz="1600" dirty="0">
                <a:solidFill>
                  <a:schemeClr val="bg1"/>
                </a:solidFill>
                <a:latin typeface="Times New Roman"/>
              </a:rPr>
              <a:t>COSTO DE VENTAS</a:t>
            </a:r>
          </a:p>
          <a:p>
            <a:pPr algn="ctr" fontAlgn="auto">
              <a:lnSpc>
                <a:spcPct val="150000"/>
              </a:lnSpc>
              <a:spcBef>
                <a:spcPts val="0"/>
              </a:spcBef>
              <a:spcAft>
                <a:spcPts val="0"/>
              </a:spcAft>
              <a:defRPr/>
            </a:pPr>
            <a:r>
              <a:rPr lang="es-ES" sz="1600" b="1" dirty="0">
                <a:solidFill>
                  <a:schemeClr val="bg1"/>
                </a:solidFill>
                <a:latin typeface="Times New Roman"/>
              </a:rPr>
              <a:t>= UTILIDAD BRUTA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 CuadroTexto">
            <a:extLst>
              <a:ext uri="{FF2B5EF4-FFF2-40B4-BE49-F238E27FC236}">
                <a16:creationId xmlns:a16="http://schemas.microsoft.com/office/drawing/2014/main" id="{BCE5826F-BF7B-4CBB-87AB-1537C223C66B}"/>
              </a:ext>
            </a:extLst>
          </p:cNvPr>
          <p:cNvSpPr txBox="1"/>
          <p:nvPr/>
        </p:nvSpPr>
        <p:spPr>
          <a:xfrm>
            <a:off x="431540" y="1700808"/>
            <a:ext cx="8280920" cy="4154984"/>
          </a:xfrm>
          <a:prstGeom prst="rect">
            <a:avLst/>
          </a:prstGeom>
          <a:solidFill>
            <a:schemeClr val="accent5">
              <a:lumMod val="75000"/>
              <a:alpha val="6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a:lnSpc>
                <a:spcPct val="150000"/>
              </a:lnSpc>
              <a:defRPr/>
            </a:pPr>
            <a:endParaRPr lang="es-ES" sz="1600" dirty="0">
              <a:solidFill>
                <a:srgbClr val="000000"/>
              </a:solidFill>
              <a:latin typeface="Times New Roman"/>
            </a:endParaRPr>
          </a:p>
          <a:p>
            <a:pPr>
              <a:lnSpc>
                <a:spcPct val="150000"/>
              </a:lnSpc>
              <a:defRPr/>
            </a:pPr>
            <a:r>
              <a:rPr lang="es-ES" sz="1600" dirty="0">
                <a:solidFill>
                  <a:schemeClr val="bg1"/>
                </a:solidFill>
                <a:latin typeface="Times New Roman"/>
              </a:rPr>
              <a:t>UTILIDAD BRUTA </a:t>
            </a:r>
            <a:r>
              <a:rPr lang="es-ES" sz="1600" b="1" dirty="0">
                <a:solidFill>
                  <a:schemeClr val="bg1"/>
                </a:solidFill>
                <a:latin typeface="Times New Roman"/>
              </a:rPr>
              <a:t>(</a:t>
            </a:r>
            <a:r>
              <a:rPr lang="es-ES" sz="1600" b="1" dirty="0">
                <a:solidFill>
                  <a:schemeClr val="tx1"/>
                </a:solidFill>
                <a:highlight>
                  <a:srgbClr val="FFFF00"/>
                </a:highlight>
                <a:latin typeface="Times New Roman"/>
              </a:rPr>
              <a:t>I NIVEL DE UTILIDAD</a:t>
            </a:r>
            <a:r>
              <a:rPr lang="es-ES" sz="1600" b="1" dirty="0">
                <a:solidFill>
                  <a:schemeClr val="bg1"/>
                </a:solidFill>
                <a:latin typeface="Times New Roman"/>
              </a:rPr>
              <a:t>)</a:t>
            </a:r>
            <a:endParaRPr lang="es-ES" sz="1600" dirty="0">
              <a:solidFill>
                <a:schemeClr val="bg1"/>
              </a:solidFill>
              <a:latin typeface="Times New Roman"/>
            </a:endParaRPr>
          </a:p>
          <a:p>
            <a:pPr marL="285750" indent="-285750" fontAlgn="auto">
              <a:lnSpc>
                <a:spcPct val="150000"/>
              </a:lnSpc>
              <a:spcBef>
                <a:spcPts val="0"/>
              </a:spcBef>
              <a:spcAft>
                <a:spcPts val="0"/>
              </a:spcAft>
              <a:buFontTx/>
              <a:buChar char="-"/>
              <a:defRPr/>
            </a:pPr>
            <a:r>
              <a:rPr lang="es-ES" sz="1600" dirty="0">
                <a:solidFill>
                  <a:schemeClr val="bg1"/>
                </a:solidFill>
                <a:latin typeface="Times New Roman"/>
              </a:rPr>
              <a:t>GASTOS DE OPERACIÓN</a:t>
            </a:r>
          </a:p>
          <a:p>
            <a:pPr fontAlgn="auto">
              <a:lnSpc>
                <a:spcPct val="150000"/>
              </a:lnSpc>
              <a:spcBef>
                <a:spcPts val="0"/>
              </a:spcBef>
              <a:spcAft>
                <a:spcPts val="0"/>
              </a:spcAft>
              <a:defRPr/>
            </a:pPr>
            <a:r>
              <a:rPr lang="es-ES" sz="1600" b="1" dirty="0">
                <a:solidFill>
                  <a:schemeClr val="bg1"/>
                </a:solidFill>
                <a:latin typeface="Times New Roman"/>
              </a:rPr>
              <a:t>= UTILIDAD DE OPERACIÓN (</a:t>
            </a:r>
            <a:r>
              <a:rPr lang="es-ES" sz="1600" b="1" dirty="0">
                <a:solidFill>
                  <a:schemeClr val="tx1"/>
                </a:solidFill>
                <a:highlight>
                  <a:srgbClr val="FFFF00"/>
                </a:highlight>
                <a:latin typeface="Times New Roman"/>
              </a:rPr>
              <a:t>II NIVEL DE UTILIDAD</a:t>
            </a:r>
            <a:r>
              <a:rPr lang="es-ES" sz="1600" b="1" dirty="0">
                <a:solidFill>
                  <a:schemeClr val="bg1"/>
                </a:solidFill>
                <a:latin typeface="Times New Roman"/>
              </a:rPr>
              <a:t>)</a:t>
            </a:r>
          </a:p>
          <a:p>
            <a:pPr fontAlgn="auto">
              <a:lnSpc>
                <a:spcPct val="150000"/>
              </a:lnSpc>
              <a:spcBef>
                <a:spcPts val="0"/>
              </a:spcBef>
              <a:spcAft>
                <a:spcPts val="0"/>
              </a:spcAft>
              <a:defRPr/>
            </a:pPr>
            <a:r>
              <a:rPr lang="es-ES" sz="1600" dirty="0">
                <a:solidFill>
                  <a:schemeClr val="bg1"/>
                </a:solidFill>
                <a:latin typeface="Times New Roman"/>
              </a:rPr>
              <a:t>+/- OTROS INGRESOS U OTROS GASTOS</a:t>
            </a:r>
          </a:p>
          <a:p>
            <a:pPr fontAlgn="auto">
              <a:lnSpc>
                <a:spcPct val="150000"/>
              </a:lnSpc>
              <a:spcBef>
                <a:spcPts val="0"/>
              </a:spcBef>
              <a:spcAft>
                <a:spcPts val="0"/>
              </a:spcAft>
              <a:defRPr/>
            </a:pPr>
            <a:r>
              <a:rPr lang="es-ES" sz="1600" b="1" dirty="0">
                <a:solidFill>
                  <a:schemeClr val="bg1"/>
                </a:solidFill>
                <a:latin typeface="Times New Roman"/>
              </a:rPr>
              <a:t>= UTILIDAD ANTES DE INTERESES E IMPUESTOS –UAII</a:t>
            </a:r>
            <a:r>
              <a:rPr lang="es-ES" sz="1600" dirty="0">
                <a:solidFill>
                  <a:schemeClr val="bg1"/>
                </a:solidFill>
                <a:latin typeface="Times New Roman"/>
              </a:rPr>
              <a:t>- (</a:t>
            </a:r>
            <a:r>
              <a:rPr lang="es-ES" sz="1600" b="1" dirty="0">
                <a:solidFill>
                  <a:schemeClr val="tx1"/>
                </a:solidFill>
                <a:highlight>
                  <a:srgbClr val="FFFF00"/>
                </a:highlight>
                <a:latin typeface="Times New Roman"/>
              </a:rPr>
              <a:t>III NIVEL DE UTILIDAD</a:t>
            </a:r>
            <a:r>
              <a:rPr lang="es-ES" sz="1600" dirty="0">
                <a:solidFill>
                  <a:schemeClr val="bg1"/>
                </a:solidFill>
                <a:latin typeface="Times New Roman"/>
              </a:rPr>
              <a:t>)</a:t>
            </a:r>
          </a:p>
          <a:p>
            <a:pPr marL="285750" indent="-285750" fontAlgn="auto">
              <a:lnSpc>
                <a:spcPct val="150000"/>
              </a:lnSpc>
              <a:spcBef>
                <a:spcPts val="0"/>
              </a:spcBef>
              <a:spcAft>
                <a:spcPts val="0"/>
              </a:spcAft>
              <a:buFontTx/>
              <a:buChar char="-"/>
              <a:defRPr/>
            </a:pPr>
            <a:r>
              <a:rPr lang="es-ES" sz="1600" dirty="0">
                <a:solidFill>
                  <a:schemeClr val="bg1"/>
                </a:solidFill>
                <a:latin typeface="Times New Roman"/>
              </a:rPr>
              <a:t>GASTOS FINANCIEROS</a:t>
            </a:r>
          </a:p>
          <a:p>
            <a:pPr fontAlgn="auto">
              <a:lnSpc>
                <a:spcPct val="150000"/>
              </a:lnSpc>
              <a:spcBef>
                <a:spcPts val="0"/>
              </a:spcBef>
              <a:spcAft>
                <a:spcPts val="0"/>
              </a:spcAft>
              <a:defRPr/>
            </a:pPr>
            <a:r>
              <a:rPr lang="es-ES" sz="1600" dirty="0">
                <a:solidFill>
                  <a:schemeClr val="bg1"/>
                </a:solidFill>
                <a:latin typeface="Times New Roman"/>
              </a:rPr>
              <a:t>= </a:t>
            </a:r>
            <a:r>
              <a:rPr lang="es-ES" sz="1600" b="1" dirty="0">
                <a:solidFill>
                  <a:schemeClr val="bg1"/>
                </a:solidFill>
                <a:latin typeface="Times New Roman"/>
              </a:rPr>
              <a:t>UTILIDAD ANTES DE IMPUESTOS –UAI</a:t>
            </a:r>
            <a:r>
              <a:rPr lang="es-ES" sz="1600" dirty="0">
                <a:solidFill>
                  <a:schemeClr val="bg1"/>
                </a:solidFill>
                <a:latin typeface="Times New Roman"/>
              </a:rPr>
              <a:t>- (</a:t>
            </a:r>
            <a:r>
              <a:rPr lang="es-ES" sz="1600" b="1" dirty="0">
                <a:solidFill>
                  <a:schemeClr val="tx1"/>
                </a:solidFill>
                <a:highlight>
                  <a:srgbClr val="FFFF00"/>
                </a:highlight>
                <a:latin typeface="Times New Roman"/>
              </a:rPr>
              <a:t>IV NIVEL DE UTILIDAD</a:t>
            </a:r>
            <a:r>
              <a:rPr lang="es-ES" sz="1600" dirty="0">
                <a:solidFill>
                  <a:schemeClr val="tx1"/>
                </a:solidFill>
                <a:latin typeface="Times New Roman"/>
              </a:rPr>
              <a:t>)</a:t>
            </a:r>
          </a:p>
          <a:p>
            <a:pPr marL="285750" indent="-285750" fontAlgn="auto">
              <a:lnSpc>
                <a:spcPct val="150000"/>
              </a:lnSpc>
              <a:spcBef>
                <a:spcPts val="0"/>
              </a:spcBef>
              <a:spcAft>
                <a:spcPts val="0"/>
              </a:spcAft>
              <a:buFontTx/>
              <a:buChar char="-"/>
              <a:defRPr/>
            </a:pPr>
            <a:r>
              <a:rPr lang="es-ES" sz="1600" dirty="0">
                <a:solidFill>
                  <a:schemeClr val="bg1"/>
                </a:solidFill>
                <a:latin typeface="Times New Roman"/>
              </a:rPr>
              <a:t>IMPUESTO DE RENTA</a:t>
            </a:r>
          </a:p>
          <a:p>
            <a:pPr>
              <a:lnSpc>
                <a:spcPct val="150000"/>
              </a:lnSpc>
              <a:defRPr/>
            </a:pPr>
            <a:r>
              <a:rPr lang="es-ES" sz="1600" b="1" dirty="0">
                <a:solidFill>
                  <a:schemeClr val="bg1"/>
                </a:solidFill>
                <a:latin typeface="Times New Roman"/>
              </a:rPr>
              <a:t>= UTILIDAD DESPUÉS DE IMPUESTOS –UDI-</a:t>
            </a:r>
            <a:r>
              <a:rPr lang="es-ES" sz="1600" dirty="0">
                <a:solidFill>
                  <a:schemeClr val="bg1"/>
                </a:solidFill>
                <a:latin typeface="Times New Roman"/>
              </a:rPr>
              <a:t> (</a:t>
            </a:r>
            <a:r>
              <a:rPr lang="es-ES" sz="1600" b="1" dirty="0">
                <a:solidFill>
                  <a:schemeClr val="tx1"/>
                </a:solidFill>
                <a:highlight>
                  <a:srgbClr val="FFFF00"/>
                </a:highlight>
                <a:latin typeface="Times New Roman"/>
              </a:rPr>
              <a:t>V NIVEL DE UTILIDAD</a:t>
            </a:r>
            <a:r>
              <a:rPr lang="es-ES" sz="1600" dirty="0">
                <a:solidFill>
                  <a:schemeClr val="bg1"/>
                </a:solidFill>
                <a:latin typeface="Times New Roman"/>
              </a:rPr>
              <a:t>)</a:t>
            </a:r>
          </a:p>
          <a:p>
            <a:pPr algn="ctr">
              <a:lnSpc>
                <a:spcPct val="150000"/>
              </a:lnSpc>
              <a:defRPr/>
            </a:pPr>
            <a:endParaRPr lang="es-ES" sz="1600" dirty="0">
              <a:solidFill>
                <a:schemeClr val="bg1"/>
              </a:solidFill>
              <a:latin typeface="Times New Roman"/>
            </a:endParaRPr>
          </a:p>
        </p:txBody>
      </p:sp>
      <p:sp>
        <p:nvSpPr>
          <p:cNvPr id="20483" name="Título 1">
            <a:extLst>
              <a:ext uri="{FF2B5EF4-FFF2-40B4-BE49-F238E27FC236}">
                <a16:creationId xmlns:a16="http://schemas.microsoft.com/office/drawing/2014/main" id="{077A04F7-0414-44C9-B4F0-30A7E99C9D6C}"/>
              </a:ext>
            </a:extLst>
          </p:cNvPr>
          <p:cNvSpPr>
            <a:spLocks noGrp="1"/>
          </p:cNvSpPr>
          <p:nvPr>
            <p:ph type="title"/>
          </p:nvPr>
        </p:nvSpPr>
        <p:spPr>
          <a:xfrm>
            <a:off x="0" y="23813"/>
            <a:ext cx="9144000" cy="1143000"/>
          </a:xfrm>
        </p:spPr>
        <p:txBody>
          <a:bodyPr/>
          <a:lstStyle/>
          <a:p>
            <a:r>
              <a:rPr lang="es-CR" altLang="es-CR" sz="2400"/>
              <a:t>Otras fórmulas que se desprenden del estado de resultado de la empresa comercial son: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8 Tabla">
            <a:extLst>
              <a:ext uri="{FF2B5EF4-FFF2-40B4-BE49-F238E27FC236}">
                <a16:creationId xmlns:a16="http://schemas.microsoft.com/office/drawing/2014/main" id="{7F66B01C-5504-471E-B9DD-63C5B4403BAE}"/>
              </a:ext>
            </a:extLst>
          </p:cNvPr>
          <p:cNvGraphicFramePr>
            <a:graphicFrameLocks noGrp="1"/>
          </p:cNvGraphicFramePr>
          <p:nvPr/>
        </p:nvGraphicFramePr>
        <p:xfrm>
          <a:off x="827088" y="1412875"/>
          <a:ext cx="7035800" cy="4457700"/>
        </p:xfrm>
        <a:graphic>
          <a:graphicData uri="http://schemas.openxmlformats.org/drawingml/2006/table">
            <a:tbl>
              <a:tblPr/>
              <a:tblGrid>
                <a:gridCol w="4292600">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231900">
                  <a:extLst>
                    <a:ext uri="{9D8B030D-6E8A-4147-A177-3AD203B41FA5}">
                      <a16:colId xmlns:a16="http://schemas.microsoft.com/office/drawing/2014/main" val="20002"/>
                    </a:ext>
                  </a:extLst>
                </a:gridCol>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FFFFFF"/>
                          </a:solidFill>
                          <a:effectLst/>
                          <a:latin typeface="Times New Roman"/>
                          <a:ea typeface="Geneva" charset="0"/>
                        </a:rPr>
                        <a:t>Elementos de compra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FFFFFF"/>
                          </a:solidFill>
                          <a:effectLst/>
                          <a:latin typeface="Times New Roman"/>
                          <a:ea typeface="Geneva" charset="0"/>
                        </a:rPr>
                        <a:t>Debe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FFFFFF"/>
                          </a:solidFill>
                          <a:effectLst/>
                          <a:latin typeface="Times New Roman"/>
                          <a:ea typeface="Geneva" charset="0"/>
                        </a:rPr>
                        <a:t>Haber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Compras brutas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Fletes s/compras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Descuentos s/compras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Devolución s/compras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Costo de ventas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000000"/>
                          </a:solidFill>
                          <a:effectLst/>
                          <a:latin typeface="Times New Roman"/>
                          <a:ea typeface="Geneva" charset="0"/>
                        </a:rPr>
                        <a:t>Elementos de ventas: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a:ln>
                          <a:noFill/>
                        </a:ln>
                        <a:solidFill>
                          <a:srgbClr val="000000"/>
                        </a:solidFill>
                        <a:effectLst/>
                        <a:latin typeface="Times New Roman"/>
                        <a:ea typeface="Geneva"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a:ln>
                          <a:noFill/>
                        </a:ln>
                        <a:solidFill>
                          <a:srgbClr val="000000"/>
                        </a:solidFill>
                        <a:effectLst/>
                        <a:latin typeface="Times New Roman"/>
                        <a:ea typeface="Geneva"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Ventas brutas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Descuentos s/ventas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Devoluciones s/ventas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9"/>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000000"/>
                          </a:solidFill>
                          <a:effectLst/>
                          <a:latin typeface="Times New Roman"/>
                          <a:ea typeface="Geneva" charset="0"/>
                        </a:rPr>
                        <a:t>Gastos de ventas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a:ln>
                          <a:noFill/>
                        </a:ln>
                        <a:solidFill>
                          <a:srgbClr val="000000"/>
                        </a:solidFill>
                        <a:effectLst/>
                        <a:latin typeface="Times New Roman"/>
                        <a:ea typeface="Geneva"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a:ln>
                          <a:noFill/>
                        </a:ln>
                        <a:solidFill>
                          <a:srgbClr val="000000"/>
                        </a:solidFill>
                        <a:effectLst/>
                        <a:latin typeface="Times New Roman"/>
                        <a:ea typeface="Geneva"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Fletes s/ventas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1"/>
                  </a:ext>
                </a:extLst>
              </a:tr>
            </a:tbl>
          </a:graphicData>
        </a:graphic>
      </p:graphicFrame>
      <p:sp>
        <p:nvSpPr>
          <p:cNvPr id="21560" name="Título 1">
            <a:extLst>
              <a:ext uri="{FF2B5EF4-FFF2-40B4-BE49-F238E27FC236}">
                <a16:creationId xmlns:a16="http://schemas.microsoft.com/office/drawing/2014/main" id="{461CB20F-607F-4788-8128-21A930B3F1F1}"/>
              </a:ext>
            </a:extLst>
          </p:cNvPr>
          <p:cNvSpPr>
            <a:spLocks noGrp="1"/>
          </p:cNvSpPr>
          <p:nvPr>
            <p:ph type="title"/>
          </p:nvPr>
        </p:nvSpPr>
        <p:spPr>
          <a:xfrm>
            <a:off x="0" y="23813"/>
            <a:ext cx="9144000" cy="1143000"/>
          </a:xfrm>
        </p:spPr>
        <p:txBody>
          <a:bodyPr/>
          <a:lstStyle/>
          <a:p>
            <a:r>
              <a:rPr lang="es-CR" altLang="es-CR" sz="2400"/>
              <a:t>Aumentos y disminuciones de los elementos </a:t>
            </a:r>
            <a:br>
              <a:rPr lang="es-CR" altLang="es-CR" sz="2400"/>
            </a:br>
            <a:r>
              <a:rPr lang="es-CR" altLang="es-CR" sz="2400"/>
              <a:t>de compras y ventas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8 Tabla">
            <a:extLst>
              <a:ext uri="{FF2B5EF4-FFF2-40B4-BE49-F238E27FC236}">
                <a16:creationId xmlns:a16="http://schemas.microsoft.com/office/drawing/2014/main" id="{3AB7931A-8843-44A2-BCC4-2B9E998FACEF}"/>
              </a:ext>
            </a:extLst>
          </p:cNvPr>
          <p:cNvGraphicFramePr>
            <a:graphicFrameLocks noGrp="1"/>
          </p:cNvGraphicFramePr>
          <p:nvPr/>
        </p:nvGraphicFramePr>
        <p:xfrm>
          <a:off x="551542" y="2852936"/>
          <a:ext cx="7764463" cy="2497455"/>
        </p:xfrm>
        <a:graphic>
          <a:graphicData uri="http://schemas.openxmlformats.org/drawingml/2006/table">
            <a:tbl>
              <a:tblPr>
                <a:effectLst>
                  <a:outerShdw blurRad="50800" dist="38100" dir="2700000" algn="tl" rotWithShape="0">
                    <a:srgbClr val="000000">
                      <a:alpha val="43000"/>
                    </a:srgbClr>
                  </a:outerShdw>
                </a:effectLst>
              </a:tblPr>
              <a:tblGrid>
                <a:gridCol w="5334000">
                  <a:extLst>
                    <a:ext uri="{9D8B030D-6E8A-4147-A177-3AD203B41FA5}">
                      <a16:colId xmlns:a16="http://schemas.microsoft.com/office/drawing/2014/main" val="20000"/>
                    </a:ext>
                  </a:extLst>
                </a:gridCol>
                <a:gridCol w="1255713">
                  <a:extLst>
                    <a:ext uri="{9D8B030D-6E8A-4147-A177-3AD203B41FA5}">
                      <a16:colId xmlns:a16="http://schemas.microsoft.com/office/drawing/2014/main" val="20001"/>
                    </a:ext>
                  </a:extLst>
                </a:gridCol>
                <a:gridCol w="1174750">
                  <a:extLst>
                    <a:ext uri="{9D8B030D-6E8A-4147-A177-3AD203B41FA5}">
                      <a16:colId xmlns:a16="http://schemas.microsoft.com/office/drawing/2014/main" val="20002"/>
                    </a:ext>
                  </a:extLst>
                </a:gridCol>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Capital Social</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a:ln>
                          <a:noFill/>
                        </a:ln>
                        <a:solidFill>
                          <a:srgbClr val="000000"/>
                        </a:solidFill>
                        <a:effectLst/>
                        <a:latin typeface="Times New Roman"/>
                        <a:ea typeface="Geneva"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    </a:t>
                      </a:r>
                      <a:r>
                        <a:rPr kumimoji="0" lang="es-ES" sz="1800" b="0" i="0" u="none" strike="noStrike" cap="none" normalizeH="0" baseline="0" dirty="0" err="1">
                          <a:ln>
                            <a:noFill/>
                          </a:ln>
                          <a:solidFill>
                            <a:srgbClr val="000000"/>
                          </a:solidFill>
                          <a:effectLst/>
                          <a:latin typeface="Times New Roman"/>
                          <a:ea typeface="Geneva" charset="0"/>
                        </a:rPr>
                        <a:t>xxxx</a:t>
                      </a:r>
                      <a:endParaRPr kumimoji="0" lang="es-ES" sz="1800" b="0" i="0" u="none" strike="noStrike" cap="none" normalizeH="0" baseline="0" dirty="0">
                        <a:ln>
                          <a:noFill/>
                        </a:ln>
                        <a:solidFill>
                          <a:srgbClr val="000000"/>
                        </a:solidFill>
                        <a:effectLst/>
                        <a:latin typeface="Times New Roman"/>
                        <a:ea typeface="Geneva"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 Más (menos): Utilidad Neta</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  xxx</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a:ln>
                          <a:noFill/>
                        </a:ln>
                        <a:solidFill>
                          <a:srgbClr val="000000"/>
                        </a:solidFill>
                        <a:effectLst/>
                        <a:latin typeface="Times New Roman"/>
                        <a:ea typeface="Geneva"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 Más (menos): Utilidad retenida del período anterior</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    xxx</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a:ln>
                          <a:noFill/>
                        </a:ln>
                        <a:solidFill>
                          <a:srgbClr val="000000"/>
                        </a:solidFill>
                        <a:effectLst/>
                        <a:latin typeface="Times New Roman"/>
                        <a:ea typeface="Geneva"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 Menos:  Dividendos</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a:ln>
                            <a:noFill/>
                          </a:ln>
                          <a:solidFill>
                            <a:srgbClr val="000000"/>
                          </a:solidFill>
                          <a:effectLst/>
                          <a:latin typeface="Times New Roman"/>
                          <a:ea typeface="Geneva" charset="0"/>
                        </a:rPr>
                        <a:t>    </a:t>
                      </a:r>
                      <a:r>
                        <a:rPr kumimoji="0" lang="es-ES" sz="1800" b="0" i="0" u="sng" strike="noStrike" cap="none" normalizeH="0" baseline="0" dirty="0">
                          <a:ln>
                            <a:noFill/>
                          </a:ln>
                          <a:solidFill>
                            <a:srgbClr val="000000"/>
                          </a:solidFill>
                          <a:effectLst/>
                          <a:latin typeface="Times New Roman"/>
                          <a:ea typeface="Geneva" charset="0"/>
                        </a:rPr>
                        <a:t>(XXX)</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a:ln>
                          <a:noFill/>
                        </a:ln>
                        <a:solidFill>
                          <a:srgbClr val="000000"/>
                        </a:solidFill>
                        <a:effectLst/>
                        <a:latin typeface="Times New Roman"/>
                        <a:ea typeface="Geneva"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000000"/>
                          </a:solidFill>
                          <a:effectLst/>
                          <a:latin typeface="Times New Roman"/>
                          <a:ea typeface="Geneva" charset="0"/>
                        </a:rPr>
                        <a:t> Utilidades retenidas a la fecha del cierre</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s-ES" sz="1800" b="1" i="0" u="none" strike="noStrike" cap="none" normalizeH="0" baseline="0" dirty="0">
                        <a:ln>
                          <a:noFill/>
                        </a:ln>
                        <a:solidFill>
                          <a:srgbClr val="000000"/>
                        </a:solidFill>
                        <a:effectLst/>
                        <a:latin typeface="Times New Roman"/>
                        <a:ea typeface="Geneva"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1" i="0" u="sng" strike="noStrike" cap="none" normalizeH="0" baseline="0" dirty="0">
                          <a:ln>
                            <a:noFill/>
                          </a:ln>
                          <a:solidFill>
                            <a:srgbClr val="000000"/>
                          </a:solidFill>
                          <a:effectLst/>
                          <a:latin typeface="Times New Roman"/>
                          <a:ea typeface="Geneva" charset="0"/>
                        </a:rPr>
                        <a:t>XXX</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000000"/>
                          </a:solidFill>
                          <a:effectLst/>
                          <a:latin typeface="Times New Roman"/>
                          <a:ea typeface="Geneva" charset="0"/>
                        </a:rPr>
                        <a:t> Capital Neto</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s-ES" sz="1800" b="1" i="0" u="none" strike="noStrike" cap="none" normalizeH="0" baseline="0" dirty="0">
                        <a:ln>
                          <a:noFill/>
                        </a:ln>
                        <a:solidFill>
                          <a:srgbClr val="000000"/>
                        </a:solidFill>
                        <a:effectLst/>
                        <a:latin typeface="Times New Roman"/>
                        <a:ea typeface="Geneva"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000000"/>
                          </a:solidFill>
                          <a:effectLst/>
                          <a:latin typeface="Times New Roman"/>
                          <a:ea typeface="Geneva" charset="0"/>
                        </a:rPr>
                        <a:t>₵ XXXX</a:t>
                      </a:r>
                    </a:p>
                    <a:p>
                      <a:pPr marL="0" marR="0" lvl="0" indent="0" algn="ctr" defTabSz="4572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000000"/>
                          </a:solidFill>
                          <a:effectLst/>
                          <a:latin typeface="Times New Roman"/>
                          <a:ea typeface="Geneva" charset="0"/>
                        </a:rPr>
                        <a:t>=======</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bl>
          </a:graphicData>
        </a:graphic>
      </p:graphicFrame>
      <p:sp>
        <p:nvSpPr>
          <p:cNvPr id="22531" name="TextBox 6">
            <a:extLst>
              <a:ext uri="{FF2B5EF4-FFF2-40B4-BE49-F238E27FC236}">
                <a16:creationId xmlns:a16="http://schemas.microsoft.com/office/drawing/2014/main" id="{487107C0-B6AB-434F-A504-77393A953747}"/>
              </a:ext>
            </a:extLst>
          </p:cNvPr>
          <p:cNvSpPr txBox="1">
            <a:spLocks noChangeArrowheads="1"/>
          </p:cNvSpPr>
          <p:nvPr/>
        </p:nvSpPr>
        <p:spPr bwMode="auto">
          <a:xfrm>
            <a:off x="-138113" y="1851025"/>
            <a:ext cx="9144001"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ES_tradnl" altLang="es-CR" sz="1600" b="1">
                <a:latin typeface="Times New Roman" panose="02020603050405020304" pitchFamily="18" charset="0"/>
                <a:ea typeface="Geneva"/>
                <a:cs typeface="Times New Roman" panose="02020603050405020304" pitchFamily="18" charset="0"/>
              </a:rPr>
              <a:t>CIA APOLLO S.A.</a:t>
            </a:r>
          </a:p>
          <a:p>
            <a:pPr algn="ctr">
              <a:spcBef>
                <a:spcPct val="0"/>
              </a:spcBef>
            </a:pPr>
            <a:r>
              <a:rPr lang="es-ES_tradnl" altLang="es-CR" sz="1600">
                <a:latin typeface="Times New Roman" panose="02020603050405020304" pitchFamily="18" charset="0"/>
                <a:ea typeface="Geneva"/>
                <a:cs typeface="Times New Roman" panose="02020603050405020304" pitchFamily="18" charset="0"/>
              </a:rPr>
              <a:t>ESTADO DE VARIACIONES AL CAPITAL CONTABLE</a:t>
            </a:r>
          </a:p>
          <a:p>
            <a:pPr algn="ctr">
              <a:spcBef>
                <a:spcPct val="0"/>
              </a:spcBef>
            </a:pPr>
            <a:r>
              <a:rPr lang="es-ES_tradnl" altLang="es-CR" sz="1600">
                <a:latin typeface="Times New Roman" panose="02020603050405020304" pitchFamily="18" charset="0"/>
                <a:ea typeface="Geneva"/>
                <a:cs typeface="Times New Roman" panose="02020603050405020304" pitchFamily="18" charset="0"/>
              </a:rPr>
              <a:t>DEL AÑO QUE TERMINA EL 30 DE SETIEMBRE 20XX </a:t>
            </a:r>
          </a:p>
        </p:txBody>
      </p:sp>
      <p:sp>
        <p:nvSpPr>
          <p:cNvPr id="22532" name="Título 1">
            <a:extLst>
              <a:ext uri="{FF2B5EF4-FFF2-40B4-BE49-F238E27FC236}">
                <a16:creationId xmlns:a16="http://schemas.microsoft.com/office/drawing/2014/main" id="{20FFD6FA-A0A3-4EC0-AEB4-77AF38E20B2C}"/>
              </a:ext>
            </a:extLst>
          </p:cNvPr>
          <p:cNvSpPr>
            <a:spLocks noGrp="1"/>
          </p:cNvSpPr>
          <p:nvPr>
            <p:ph type="title"/>
          </p:nvPr>
        </p:nvSpPr>
        <p:spPr>
          <a:xfrm>
            <a:off x="0" y="23813"/>
            <a:ext cx="9144000" cy="1143000"/>
          </a:xfrm>
        </p:spPr>
        <p:txBody>
          <a:bodyPr/>
          <a:lstStyle/>
          <a:p>
            <a:r>
              <a:rPr lang="es-CR" altLang="es-CR" sz="2400" dirty="0"/>
              <a:t>Ejemplo del Estado de Variaciones al Capital Contable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8 Tabla">
            <a:extLst>
              <a:ext uri="{FF2B5EF4-FFF2-40B4-BE49-F238E27FC236}">
                <a16:creationId xmlns:a16="http://schemas.microsoft.com/office/drawing/2014/main" id="{A1F7A8DC-E115-4CDF-8377-3A43A6B10AB8}"/>
              </a:ext>
            </a:extLst>
          </p:cNvPr>
          <p:cNvGraphicFramePr>
            <a:graphicFrameLocks noGrp="1"/>
          </p:cNvGraphicFramePr>
          <p:nvPr/>
        </p:nvGraphicFramePr>
        <p:xfrm>
          <a:off x="936625" y="2459038"/>
          <a:ext cx="7764463" cy="2397126"/>
        </p:xfrm>
        <a:graphic>
          <a:graphicData uri="http://schemas.openxmlformats.org/drawingml/2006/table">
            <a:tbl>
              <a:tblPr firstRow="1" bandRow="1">
                <a:tableStyleId>{69CF1AB2-1976-4502-BF36-3FF5EA218861}</a:tableStyleId>
              </a:tblPr>
              <a:tblGrid>
                <a:gridCol w="1581918">
                  <a:extLst>
                    <a:ext uri="{9D8B030D-6E8A-4147-A177-3AD203B41FA5}">
                      <a16:colId xmlns:a16="http://schemas.microsoft.com/office/drawing/2014/main" val="20000"/>
                    </a:ext>
                  </a:extLst>
                </a:gridCol>
                <a:gridCol w="4741693">
                  <a:extLst>
                    <a:ext uri="{9D8B030D-6E8A-4147-A177-3AD203B41FA5}">
                      <a16:colId xmlns:a16="http://schemas.microsoft.com/office/drawing/2014/main" val="20001"/>
                    </a:ext>
                  </a:extLst>
                </a:gridCol>
                <a:gridCol w="744002">
                  <a:extLst>
                    <a:ext uri="{9D8B030D-6E8A-4147-A177-3AD203B41FA5}">
                      <a16:colId xmlns:a16="http://schemas.microsoft.com/office/drawing/2014/main" val="20002"/>
                    </a:ext>
                  </a:extLst>
                </a:gridCol>
                <a:gridCol w="696850">
                  <a:extLst>
                    <a:ext uri="{9D8B030D-6E8A-4147-A177-3AD203B41FA5}">
                      <a16:colId xmlns:a16="http://schemas.microsoft.com/office/drawing/2014/main" val="20003"/>
                    </a:ext>
                  </a:extLst>
                </a:gridCol>
              </a:tblGrid>
              <a:tr h="335971">
                <a:tc>
                  <a:txBody>
                    <a:bodyPr/>
                    <a:lstStyle/>
                    <a:p>
                      <a:r>
                        <a:rPr lang="es-ES" sz="1600" b="0" dirty="0">
                          <a:latin typeface="Times New Roman"/>
                        </a:rPr>
                        <a:t>Setiembre 30</a:t>
                      </a:r>
                    </a:p>
                  </a:txBody>
                  <a:tcPr marL="91432" marR="91432" marT="41422" marB="41422"/>
                </a:tc>
                <a:tc>
                  <a:txBody>
                    <a:bodyPr/>
                    <a:lstStyle/>
                    <a:p>
                      <a:r>
                        <a:rPr lang="es-ES" sz="1600" b="1" dirty="0">
                          <a:latin typeface="Times New Roman"/>
                        </a:rPr>
                        <a:t>Inventario</a:t>
                      </a:r>
                      <a:r>
                        <a:rPr lang="es-ES" sz="1600" b="1" baseline="0" dirty="0">
                          <a:latin typeface="Times New Roman"/>
                        </a:rPr>
                        <a:t> Final</a:t>
                      </a:r>
                      <a:endParaRPr lang="es-ES" sz="1600" b="1" dirty="0">
                        <a:latin typeface="Times New Roman"/>
                      </a:endParaRPr>
                    </a:p>
                  </a:txBody>
                  <a:tcPr marL="91432" marR="91432" marT="41422" marB="41422"/>
                </a:tc>
                <a:tc>
                  <a:txBody>
                    <a:bodyPr/>
                    <a:lstStyle/>
                    <a:p>
                      <a:pPr algn="ctr"/>
                      <a:r>
                        <a:rPr lang="es-ES" sz="1600" b="0" dirty="0">
                          <a:latin typeface="Times New Roman"/>
                        </a:rPr>
                        <a:t>XXX</a:t>
                      </a:r>
                    </a:p>
                  </a:txBody>
                  <a:tcPr marL="91432" marR="91432" marT="41422" marB="41422"/>
                </a:tc>
                <a:tc>
                  <a:txBody>
                    <a:bodyPr/>
                    <a:lstStyle/>
                    <a:p>
                      <a:pPr algn="ctr"/>
                      <a:endParaRPr lang="es-ES" sz="1600" b="0" dirty="0">
                        <a:latin typeface="Times New Roman"/>
                      </a:endParaRPr>
                    </a:p>
                  </a:txBody>
                  <a:tcPr marL="91432" marR="91432" marT="41422" marB="41422"/>
                </a:tc>
                <a:extLst>
                  <a:ext uri="{0D108BD9-81ED-4DB2-BD59-A6C34878D82A}">
                    <a16:rowId xmlns:a16="http://schemas.microsoft.com/office/drawing/2014/main" val="10000"/>
                  </a:ext>
                </a:extLst>
              </a:tr>
              <a:tr h="335971">
                <a:tc>
                  <a:txBody>
                    <a:bodyPr/>
                    <a:lstStyle/>
                    <a:p>
                      <a:endParaRPr lang="es-ES" sz="1600" dirty="0">
                        <a:latin typeface="Times New Roman"/>
                      </a:endParaRPr>
                    </a:p>
                  </a:txBody>
                  <a:tcPr marL="91432" marR="91432" marT="41422" marB="41422"/>
                </a:tc>
                <a:tc>
                  <a:txBody>
                    <a:bodyPr/>
                    <a:lstStyle/>
                    <a:p>
                      <a:r>
                        <a:rPr lang="es-ES" sz="1600" dirty="0">
                          <a:latin typeface="Times New Roman"/>
                        </a:rPr>
                        <a:t> Descuento s/compras</a:t>
                      </a:r>
                    </a:p>
                  </a:txBody>
                  <a:tcPr marL="91432" marR="91432" marT="41422" marB="4142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600" b="0" dirty="0">
                          <a:latin typeface="Times New Roman"/>
                        </a:rPr>
                        <a:t>XXX</a:t>
                      </a:r>
                    </a:p>
                  </a:txBody>
                  <a:tcPr marL="91432" marR="91432" marT="41422" marB="41422"/>
                </a:tc>
                <a:tc>
                  <a:txBody>
                    <a:bodyPr/>
                    <a:lstStyle/>
                    <a:p>
                      <a:pPr algn="ctr"/>
                      <a:endParaRPr lang="es-ES" sz="1600" dirty="0">
                        <a:latin typeface="Times New Roman"/>
                      </a:endParaRPr>
                    </a:p>
                  </a:txBody>
                  <a:tcPr marL="91432" marR="91432" marT="41422" marB="41422"/>
                </a:tc>
                <a:extLst>
                  <a:ext uri="{0D108BD9-81ED-4DB2-BD59-A6C34878D82A}">
                    <a16:rowId xmlns:a16="http://schemas.microsoft.com/office/drawing/2014/main" val="10001"/>
                  </a:ext>
                </a:extLst>
              </a:tr>
              <a:tr h="335971">
                <a:tc>
                  <a:txBody>
                    <a:bodyPr/>
                    <a:lstStyle/>
                    <a:p>
                      <a:endParaRPr lang="es-ES" sz="1600" dirty="0">
                        <a:latin typeface="Times New Roman"/>
                      </a:endParaRPr>
                    </a:p>
                  </a:txBody>
                  <a:tcPr marL="91432" marR="91432" marT="41422" marB="41422"/>
                </a:tc>
                <a:tc>
                  <a:txBody>
                    <a:bodyPr/>
                    <a:lstStyle/>
                    <a:p>
                      <a:r>
                        <a:rPr lang="es-ES" sz="1600" dirty="0">
                          <a:latin typeface="Times New Roman"/>
                        </a:rPr>
                        <a:t> Devoluciones s/compras</a:t>
                      </a:r>
                    </a:p>
                  </a:txBody>
                  <a:tcPr marL="91432" marR="91432" marT="41422" marB="4142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600" b="0" dirty="0">
                          <a:latin typeface="Times New Roman"/>
                        </a:rPr>
                        <a:t>XXX</a:t>
                      </a:r>
                    </a:p>
                  </a:txBody>
                  <a:tcPr marL="91432" marR="91432" marT="41422" marB="41422"/>
                </a:tc>
                <a:tc>
                  <a:txBody>
                    <a:bodyPr/>
                    <a:lstStyle/>
                    <a:p>
                      <a:pPr algn="ctr"/>
                      <a:endParaRPr lang="es-ES" sz="1600" dirty="0">
                        <a:latin typeface="Times New Roman"/>
                      </a:endParaRPr>
                    </a:p>
                  </a:txBody>
                  <a:tcPr marL="91432" marR="91432" marT="41422" marB="41422"/>
                </a:tc>
                <a:extLst>
                  <a:ext uri="{0D108BD9-81ED-4DB2-BD59-A6C34878D82A}">
                    <a16:rowId xmlns:a16="http://schemas.microsoft.com/office/drawing/2014/main" val="10002"/>
                  </a:ext>
                </a:extLst>
              </a:tr>
              <a:tr h="335971">
                <a:tc>
                  <a:txBody>
                    <a:bodyPr/>
                    <a:lstStyle/>
                    <a:p>
                      <a:endParaRPr lang="es-ES" sz="1600" dirty="0">
                        <a:latin typeface="Times New Roman"/>
                      </a:endParaRPr>
                    </a:p>
                  </a:txBody>
                  <a:tcPr marL="91432" marR="91432" marT="41422" marB="41422"/>
                </a:tc>
                <a:tc>
                  <a:txBody>
                    <a:bodyPr/>
                    <a:lstStyle/>
                    <a:p>
                      <a:r>
                        <a:rPr lang="es-ES" sz="1600" b="1" dirty="0">
                          <a:latin typeface="Times New Roman"/>
                        </a:rPr>
                        <a:t>Costo de Ventas</a:t>
                      </a:r>
                    </a:p>
                  </a:txBody>
                  <a:tcPr marL="91432" marR="91432" marT="41422" marB="41422"/>
                </a:tc>
                <a:tc>
                  <a:txBody>
                    <a:bodyPr/>
                    <a:lstStyle/>
                    <a:p>
                      <a:pPr algn="ctr"/>
                      <a:r>
                        <a:rPr lang="es-ES" sz="1600" dirty="0">
                          <a:latin typeface="Times New Roman"/>
                        </a:rPr>
                        <a:t>XXX   </a:t>
                      </a:r>
                      <a:endParaRPr lang="es-ES" sz="1600" u="sng" dirty="0">
                        <a:latin typeface="Times New Roman"/>
                      </a:endParaRPr>
                    </a:p>
                  </a:txBody>
                  <a:tcPr marL="91432" marR="91432" marT="41422" marB="41422"/>
                </a:tc>
                <a:tc>
                  <a:txBody>
                    <a:bodyPr/>
                    <a:lstStyle/>
                    <a:p>
                      <a:pPr algn="ctr"/>
                      <a:endParaRPr lang="es-ES" sz="1600" dirty="0">
                        <a:latin typeface="Times New Roman"/>
                      </a:endParaRPr>
                    </a:p>
                  </a:txBody>
                  <a:tcPr marL="91432" marR="91432" marT="41422" marB="41422"/>
                </a:tc>
                <a:extLst>
                  <a:ext uri="{0D108BD9-81ED-4DB2-BD59-A6C34878D82A}">
                    <a16:rowId xmlns:a16="http://schemas.microsoft.com/office/drawing/2014/main" val="10003"/>
                  </a:ext>
                </a:extLst>
              </a:tr>
              <a:tr h="335971">
                <a:tc>
                  <a:txBody>
                    <a:bodyPr/>
                    <a:lstStyle/>
                    <a:p>
                      <a:endParaRPr lang="es-ES" sz="1600" b="1" dirty="0">
                        <a:latin typeface="Times New Roman"/>
                      </a:endParaRPr>
                    </a:p>
                  </a:txBody>
                  <a:tcPr marL="91432" marR="91432" marT="41422" marB="41422"/>
                </a:tc>
                <a:tc>
                  <a:txBody>
                    <a:bodyPr/>
                    <a:lstStyle/>
                    <a:p>
                      <a:r>
                        <a:rPr lang="es-ES" sz="1600" b="0" dirty="0">
                          <a:latin typeface="Times New Roman"/>
                        </a:rPr>
                        <a:t>            Compras</a:t>
                      </a:r>
                      <a:r>
                        <a:rPr lang="es-ES" sz="1600" b="0" baseline="0" dirty="0">
                          <a:latin typeface="Times New Roman"/>
                        </a:rPr>
                        <a:t> Brutas</a:t>
                      </a:r>
                      <a:r>
                        <a:rPr lang="es-ES" sz="1600" b="0" dirty="0">
                          <a:latin typeface="Times New Roman"/>
                        </a:rPr>
                        <a:t>   </a:t>
                      </a:r>
                    </a:p>
                  </a:txBody>
                  <a:tcPr marL="91432" marR="91432" marT="41422" marB="41422"/>
                </a:tc>
                <a:tc>
                  <a:txBody>
                    <a:bodyPr/>
                    <a:lstStyle/>
                    <a:p>
                      <a:pPr algn="ctr"/>
                      <a:endParaRPr lang="es-ES" sz="1600" b="0" dirty="0">
                        <a:latin typeface="Times New Roman"/>
                      </a:endParaRPr>
                    </a:p>
                  </a:txBody>
                  <a:tcPr marL="91432" marR="91432" marT="41422" marB="41422"/>
                </a:tc>
                <a:tc>
                  <a:txBody>
                    <a:bodyPr/>
                    <a:lstStyle/>
                    <a:p>
                      <a:pPr algn="ctr"/>
                      <a:r>
                        <a:rPr lang="es-ES" sz="1600" b="0" dirty="0">
                          <a:latin typeface="Times New Roman"/>
                        </a:rPr>
                        <a:t>XXX</a:t>
                      </a:r>
                    </a:p>
                  </a:txBody>
                  <a:tcPr marL="91432" marR="91432" marT="41422" marB="41422"/>
                </a:tc>
                <a:extLst>
                  <a:ext uri="{0D108BD9-81ED-4DB2-BD59-A6C34878D82A}">
                    <a16:rowId xmlns:a16="http://schemas.microsoft.com/office/drawing/2014/main" val="10004"/>
                  </a:ext>
                </a:extLst>
              </a:tr>
              <a:tr h="381300">
                <a:tc>
                  <a:txBody>
                    <a:bodyPr/>
                    <a:lstStyle/>
                    <a:p>
                      <a:r>
                        <a:rPr lang="es-ES" sz="1600" b="1" dirty="0">
                          <a:latin typeface="Times New Roman"/>
                        </a:rPr>
                        <a:t> </a:t>
                      </a:r>
                    </a:p>
                  </a:txBody>
                  <a:tcPr marL="91432" marR="91432" marT="41422" marB="41422"/>
                </a:tc>
                <a:tc>
                  <a:txBody>
                    <a:bodyPr/>
                    <a:lstStyle/>
                    <a:p>
                      <a:r>
                        <a:rPr lang="es-ES" sz="1600" b="0" dirty="0">
                          <a:latin typeface="Times New Roman"/>
                        </a:rPr>
                        <a:t>            </a:t>
                      </a:r>
                      <a:r>
                        <a:rPr lang="es-ES" sz="1600" b="0" baseline="0" dirty="0">
                          <a:latin typeface="Times New Roman"/>
                        </a:rPr>
                        <a:t> Flete s/ compras</a:t>
                      </a:r>
                      <a:endParaRPr lang="es-ES" sz="1600" b="0" dirty="0">
                        <a:latin typeface="Times New Roman"/>
                      </a:endParaRPr>
                    </a:p>
                  </a:txBody>
                  <a:tcPr marL="91432" marR="91432" marT="41422" marB="41422"/>
                </a:tc>
                <a:tc>
                  <a:txBody>
                    <a:bodyPr/>
                    <a:lstStyle/>
                    <a:p>
                      <a:pPr algn="ctr"/>
                      <a:endParaRPr lang="es-ES" sz="1600" b="0" dirty="0">
                        <a:latin typeface="Times New Roman"/>
                      </a:endParaRPr>
                    </a:p>
                  </a:txBody>
                  <a:tcPr marL="91432" marR="91432" marT="41422" marB="4142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600" b="0" dirty="0">
                          <a:latin typeface="Times New Roman"/>
                        </a:rPr>
                        <a:t> XXX</a:t>
                      </a:r>
                    </a:p>
                  </a:txBody>
                  <a:tcPr marL="91432" marR="91432" marT="41422" marB="41422"/>
                </a:tc>
                <a:extLst>
                  <a:ext uri="{0D108BD9-81ED-4DB2-BD59-A6C34878D82A}">
                    <a16:rowId xmlns:a16="http://schemas.microsoft.com/office/drawing/2014/main" val="10005"/>
                  </a:ext>
                </a:extLst>
              </a:tr>
              <a:tr h="335971">
                <a:tc>
                  <a:txBody>
                    <a:bodyPr/>
                    <a:lstStyle/>
                    <a:p>
                      <a:endParaRPr lang="es-ES" sz="1600" b="1" dirty="0">
                        <a:latin typeface="Times New Roman"/>
                      </a:endParaRPr>
                    </a:p>
                  </a:txBody>
                  <a:tcPr marL="91432" marR="91432" marT="41422" marB="41422"/>
                </a:tc>
                <a:tc>
                  <a:txBody>
                    <a:bodyPr/>
                    <a:lstStyle/>
                    <a:p>
                      <a:r>
                        <a:rPr lang="es-ES" sz="1600" b="0" dirty="0">
                          <a:latin typeface="Times New Roman"/>
                        </a:rPr>
                        <a:t>             Inventario Inicial</a:t>
                      </a:r>
                    </a:p>
                  </a:txBody>
                  <a:tcPr marL="91432" marR="91432" marT="41422" marB="41422"/>
                </a:tc>
                <a:tc>
                  <a:txBody>
                    <a:bodyPr/>
                    <a:lstStyle/>
                    <a:p>
                      <a:pPr algn="ctr"/>
                      <a:endParaRPr lang="es-ES" sz="1600" b="0" dirty="0">
                        <a:latin typeface="Times New Roman"/>
                      </a:endParaRPr>
                    </a:p>
                  </a:txBody>
                  <a:tcPr marL="91432" marR="91432" marT="41422" marB="4142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600" b="0" dirty="0">
                          <a:latin typeface="Times New Roman"/>
                        </a:rPr>
                        <a:t>XXX</a:t>
                      </a:r>
                    </a:p>
                  </a:txBody>
                  <a:tcPr marL="91432" marR="91432" marT="41422" marB="41422"/>
                </a:tc>
                <a:extLst>
                  <a:ext uri="{0D108BD9-81ED-4DB2-BD59-A6C34878D82A}">
                    <a16:rowId xmlns:a16="http://schemas.microsoft.com/office/drawing/2014/main" val="10006"/>
                  </a:ext>
                </a:extLst>
              </a:tr>
            </a:tbl>
          </a:graphicData>
        </a:graphic>
      </p:graphicFrame>
      <p:pic>
        <p:nvPicPr>
          <p:cNvPr id="23596" name="Picture 10" descr="base-asientos.gif">
            <a:extLst>
              <a:ext uri="{FF2B5EF4-FFF2-40B4-BE49-F238E27FC236}">
                <a16:creationId xmlns:a16="http://schemas.microsoft.com/office/drawing/2014/main" id="{188C49D1-4B19-4289-AA2E-6D3AF1E4EE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4650" y="5892800"/>
            <a:ext cx="38084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5 Rectángulo redondeado">
            <a:extLst>
              <a:ext uri="{FF2B5EF4-FFF2-40B4-BE49-F238E27FC236}">
                <a16:creationId xmlns:a16="http://schemas.microsoft.com/office/drawing/2014/main" id="{63AFA792-7753-4B64-8F0A-C3013084A8B0}"/>
              </a:ext>
            </a:extLst>
          </p:cNvPr>
          <p:cNvSpPr/>
          <p:nvPr/>
        </p:nvSpPr>
        <p:spPr>
          <a:xfrm>
            <a:off x="0" y="5132388"/>
            <a:ext cx="9144000" cy="587375"/>
          </a:xfrm>
          <a:prstGeom prst="roundRect">
            <a:avLst/>
          </a:prstGeom>
          <a:ln>
            <a:noFill/>
          </a:ln>
        </p:spPr>
        <p:style>
          <a:lnRef idx="2">
            <a:schemeClr val="accent3"/>
          </a:lnRef>
          <a:fillRef idx="1">
            <a:schemeClr val="lt1"/>
          </a:fillRef>
          <a:effectRef idx="0">
            <a:schemeClr val="accent3"/>
          </a:effectRef>
          <a:fontRef idx="minor">
            <a:schemeClr val="dk1"/>
          </a:fontRef>
        </p:style>
        <p:txBody>
          <a:bodyPr lIns="0" tIns="0" rIns="0" bIns="0"/>
          <a:lstStyle/>
          <a:p>
            <a:pPr algn="ctr">
              <a:defRPr/>
            </a:pPr>
            <a:r>
              <a:rPr lang="es-ES" sz="1600" dirty="0">
                <a:solidFill>
                  <a:srgbClr val="000000"/>
                </a:solidFill>
                <a:latin typeface="Times New Roman"/>
                <a:ea typeface="Geneva" charset="0"/>
              </a:rPr>
              <a:t>Para registrar el costo de ventas y el inventario final, para cerrar las partidas</a:t>
            </a:r>
          </a:p>
          <a:p>
            <a:pPr algn="ctr">
              <a:defRPr/>
            </a:pPr>
            <a:r>
              <a:rPr lang="es-ES" sz="1600" dirty="0">
                <a:solidFill>
                  <a:srgbClr val="000000"/>
                </a:solidFill>
                <a:latin typeface="Times New Roman"/>
                <a:ea typeface="Geneva" charset="0"/>
              </a:rPr>
              <a:t>relacionadas con el cálculo del Costo de Ventas.</a:t>
            </a:r>
          </a:p>
        </p:txBody>
      </p:sp>
      <p:sp>
        <p:nvSpPr>
          <p:cNvPr id="23598" name="Título 1">
            <a:extLst>
              <a:ext uri="{FF2B5EF4-FFF2-40B4-BE49-F238E27FC236}">
                <a16:creationId xmlns:a16="http://schemas.microsoft.com/office/drawing/2014/main" id="{CE30287C-DE04-43F0-9D9B-28AAC567E240}"/>
              </a:ext>
            </a:extLst>
          </p:cNvPr>
          <p:cNvSpPr>
            <a:spLocks noGrp="1"/>
          </p:cNvSpPr>
          <p:nvPr>
            <p:ph type="title"/>
          </p:nvPr>
        </p:nvSpPr>
        <p:spPr>
          <a:xfrm>
            <a:off x="0" y="23813"/>
            <a:ext cx="9144000" cy="1143000"/>
          </a:xfrm>
        </p:spPr>
        <p:txBody>
          <a:bodyPr/>
          <a:lstStyle/>
          <a:p>
            <a:r>
              <a:rPr lang="es-CR" altLang="es-CR" sz="2400"/>
              <a:t>Asiento de ajuste - cierre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C02CFA-D882-4CA0-ACB3-D361406DA1F1}"/>
              </a:ext>
            </a:extLst>
          </p:cNvPr>
          <p:cNvSpPr/>
          <p:nvPr/>
        </p:nvSpPr>
        <p:spPr>
          <a:xfrm>
            <a:off x="928688" y="3490913"/>
            <a:ext cx="7213600" cy="1552575"/>
          </a:xfrm>
          <a:prstGeom prst="rect">
            <a:avLst/>
          </a:prstGeom>
          <a:solidFill>
            <a:srgbClr val="93CDDD"/>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9" name="Picture 10" descr="base-asientos.gif">
            <a:extLst>
              <a:ext uri="{FF2B5EF4-FFF2-40B4-BE49-F238E27FC236}">
                <a16:creationId xmlns:a16="http://schemas.microsoft.com/office/drawing/2014/main" id="{20A07B00-38D2-4A08-ABB6-BE7D988600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2075" y="5192713"/>
            <a:ext cx="38084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5 Rectángulo redondeado">
            <a:extLst>
              <a:ext uri="{FF2B5EF4-FFF2-40B4-BE49-F238E27FC236}">
                <a16:creationId xmlns:a16="http://schemas.microsoft.com/office/drawing/2014/main" id="{9B73D143-5B66-4D7F-9B2F-7EF50CB991AA}"/>
              </a:ext>
            </a:extLst>
          </p:cNvPr>
          <p:cNvSpPr/>
          <p:nvPr/>
        </p:nvSpPr>
        <p:spPr>
          <a:xfrm>
            <a:off x="0" y="1927225"/>
            <a:ext cx="9144000" cy="404813"/>
          </a:xfrm>
          <a:prstGeom prst="roundRect">
            <a:avLst/>
          </a:prstGeom>
          <a:ln>
            <a:noFill/>
          </a:ln>
        </p:spPr>
        <p:style>
          <a:lnRef idx="2">
            <a:schemeClr val="accent3"/>
          </a:lnRef>
          <a:fillRef idx="1">
            <a:schemeClr val="lt1"/>
          </a:fillRef>
          <a:effectRef idx="0">
            <a:schemeClr val="accent3"/>
          </a:effectRef>
          <a:fontRef idx="minor">
            <a:schemeClr val="dk1"/>
          </a:fontRef>
        </p:style>
        <p:txBody>
          <a:bodyPr lIns="0" tIns="0" rIns="0" bIns="0"/>
          <a:lstStyle/>
          <a:p>
            <a:pPr algn="ctr">
              <a:defRPr/>
            </a:pPr>
            <a:r>
              <a:rPr lang="es-ES" sz="1600" dirty="0">
                <a:solidFill>
                  <a:srgbClr val="000000"/>
                </a:solidFill>
                <a:latin typeface="Times New Roman"/>
                <a:ea typeface="Geneva" charset="0"/>
              </a:rPr>
              <a:t>El cierre conserva las mismas características que el caso de una empresa de servicios,</a:t>
            </a:r>
          </a:p>
          <a:p>
            <a:pPr algn="ctr">
              <a:defRPr/>
            </a:pPr>
            <a:r>
              <a:rPr lang="es-ES" sz="1600" dirty="0">
                <a:solidFill>
                  <a:srgbClr val="000000"/>
                </a:solidFill>
                <a:latin typeface="Times New Roman"/>
                <a:ea typeface="Geneva" charset="0"/>
              </a:rPr>
              <a:t>sin embargo, se adicionan otros asientos, en vista de la existencia de nuevas cuentas.</a:t>
            </a:r>
          </a:p>
        </p:txBody>
      </p:sp>
      <p:sp>
        <p:nvSpPr>
          <p:cNvPr id="12" name="TextBox 4">
            <a:extLst>
              <a:ext uri="{FF2B5EF4-FFF2-40B4-BE49-F238E27FC236}">
                <a16:creationId xmlns:a16="http://schemas.microsoft.com/office/drawing/2014/main" id="{8DDDD662-2CBB-480A-9241-237B17518915}"/>
              </a:ext>
            </a:extLst>
          </p:cNvPr>
          <p:cNvSpPr txBox="1">
            <a:spLocks noChangeArrowheads="1"/>
          </p:cNvSpPr>
          <p:nvPr/>
        </p:nvSpPr>
        <p:spPr bwMode="auto">
          <a:xfrm>
            <a:off x="928688" y="2835275"/>
            <a:ext cx="7213600" cy="40005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es-ES_tradnl" sz="2000" b="1" dirty="0">
                <a:latin typeface="Times New Roman"/>
                <a:cs typeface="Times New Roman"/>
              </a:rPr>
              <a:t>Asiento de Cierre de las Cuentas de Ingresos</a:t>
            </a:r>
          </a:p>
        </p:txBody>
      </p:sp>
      <p:sp>
        <p:nvSpPr>
          <p:cNvPr id="13" name="10 CuadroTexto">
            <a:extLst>
              <a:ext uri="{FF2B5EF4-FFF2-40B4-BE49-F238E27FC236}">
                <a16:creationId xmlns:a16="http://schemas.microsoft.com/office/drawing/2014/main" id="{24423609-69CC-4D1C-943B-18DEC9468FB5}"/>
              </a:ext>
            </a:extLst>
          </p:cNvPr>
          <p:cNvSpPr txBox="1">
            <a:spLocks noChangeArrowheads="1"/>
          </p:cNvSpPr>
          <p:nvPr/>
        </p:nvSpPr>
        <p:spPr bwMode="auto">
          <a:xfrm>
            <a:off x="1125538" y="3660775"/>
            <a:ext cx="68214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spcBef>
                <a:spcPct val="0"/>
              </a:spcBef>
            </a:pPr>
            <a:r>
              <a:rPr lang="es-ES" altLang="es-CR" sz="1800" dirty="0">
                <a:latin typeface="Times New Roman" panose="02020603050405020304" pitchFamily="18" charset="0"/>
                <a:ea typeface="Geneva"/>
                <a:cs typeface="Geneva"/>
              </a:rPr>
              <a:t>Setiembre 30          Ventas brutas                               XXX</a:t>
            </a:r>
          </a:p>
          <a:p>
            <a:pPr>
              <a:spcBef>
                <a:spcPct val="0"/>
              </a:spcBef>
            </a:pPr>
            <a:r>
              <a:rPr lang="es-ES" altLang="es-CR" sz="1800" dirty="0">
                <a:latin typeface="Times New Roman" panose="02020603050405020304" pitchFamily="18" charset="0"/>
                <a:ea typeface="Geneva"/>
                <a:cs typeface="Geneva"/>
              </a:rPr>
              <a:t>                                Ingresos                                      XXX</a:t>
            </a:r>
          </a:p>
          <a:p>
            <a:pPr>
              <a:spcBef>
                <a:spcPct val="0"/>
              </a:spcBef>
            </a:pPr>
            <a:r>
              <a:rPr lang="es-ES" altLang="es-CR" sz="1800" dirty="0">
                <a:latin typeface="Times New Roman" panose="02020603050405020304" pitchFamily="18" charset="0"/>
                <a:ea typeface="Geneva"/>
                <a:cs typeface="Geneva"/>
              </a:rPr>
              <a:t>                                         Pérdidas y Ganancias                        XXX</a:t>
            </a:r>
          </a:p>
          <a:p>
            <a:pPr>
              <a:spcBef>
                <a:spcPct val="0"/>
              </a:spcBef>
            </a:pPr>
            <a:r>
              <a:rPr lang="es-ES_tradnl" altLang="es-CR" sz="1800" dirty="0">
                <a:latin typeface="Times New Roman" panose="02020603050405020304" pitchFamily="18" charset="0"/>
                <a:ea typeface="Geneva"/>
                <a:cs typeface="Times New Roman" panose="02020603050405020304" pitchFamily="18" charset="0"/>
              </a:rPr>
              <a:t>Para cerrar las cuentas de ingresos</a:t>
            </a:r>
          </a:p>
        </p:txBody>
      </p:sp>
      <p:sp>
        <p:nvSpPr>
          <p:cNvPr id="24583" name="Título 1">
            <a:extLst>
              <a:ext uri="{FF2B5EF4-FFF2-40B4-BE49-F238E27FC236}">
                <a16:creationId xmlns:a16="http://schemas.microsoft.com/office/drawing/2014/main" id="{BCFE298C-25CC-4DA7-8D0E-B92B21222E29}"/>
              </a:ext>
            </a:extLst>
          </p:cNvPr>
          <p:cNvSpPr>
            <a:spLocks noGrp="1"/>
          </p:cNvSpPr>
          <p:nvPr>
            <p:ph type="title"/>
          </p:nvPr>
        </p:nvSpPr>
        <p:spPr>
          <a:xfrm>
            <a:off x="0" y="23813"/>
            <a:ext cx="9144000" cy="1143000"/>
          </a:xfrm>
        </p:spPr>
        <p:txBody>
          <a:bodyPr/>
          <a:lstStyle/>
          <a:p>
            <a:r>
              <a:rPr lang="es-CR" altLang="es-CR" sz="2400"/>
              <a:t>Cierre de libros (Empresa Comercial)</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5F43B3-63E2-4993-8B39-B0F0453586A5}"/>
              </a:ext>
            </a:extLst>
          </p:cNvPr>
          <p:cNvSpPr/>
          <p:nvPr/>
        </p:nvSpPr>
        <p:spPr>
          <a:xfrm>
            <a:off x="819473" y="2793694"/>
            <a:ext cx="7248525" cy="2640632"/>
          </a:xfrm>
          <a:prstGeom prst="rect">
            <a:avLst/>
          </a:prstGeom>
          <a:solidFill>
            <a:srgbClr val="93CDDD"/>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9" name="Picture 10" descr="base-asientos.gif">
            <a:extLst>
              <a:ext uri="{FF2B5EF4-FFF2-40B4-BE49-F238E27FC236}">
                <a16:creationId xmlns:a16="http://schemas.microsoft.com/office/drawing/2014/main" id="{EF415A65-C91F-4F8B-93C4-B4025E3DBC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5552343"/>
            <a:ext cx="380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a:extLst>
              <a:ext uri="{FF2B5EF4-FFF2-40B4-BE49-F238E27FC236}">
                <a16:creationId xmlns:a16="http://schemas.microsoft.com/office/drawing/2014/main" id="{B827CBE6-BD1A-4C72-9972-BB4A8D4DCBD8}"/>
              </a:ext>
            </a:extLst>
          </p:cNvPr>
          <p:cNvSpPr txBox="1">
            <a:spLocks noChangeArrowheads="1"/>
          </p:cNvSpPr>
          <p:nvPr/>
        </p:nvSpPr>
        <p:spPr bwMode="auto">
          <a:xfrm>
            <a:off x="819473" y="1969239"/>
            <a:ext cx="7213600" cy="7064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es-ES_tradnl" sz="2000" b="1" dirty="0">
                <a:latin typeface="Times New Roman"/>
                <a:cs typeface="Times New Roman"/>
              </a:rPr>
              <a:t>Asiento de cierre costo de ventas, descuentos y devoluciones sobre ventas y gastos de operación</a:t>
            </a:r>
          </a:p>
        </p:txBody>
      </p:sp>
      <p:sp>
        <p:nvSpPr>
          <p:cNvPr id="13" name="10 CuadroTexto">
            <a:extLst>
              <a:ext uri="{FF2B5EF4-FFF2-40B4-BE49-F238E27FC236}">
                <a16:creationId xmlns:a16="http://schemas.microsoft.com/office/drawing/2014/main" id="{16678D6D-D803-4E4C-B89D-FA7BF1500256}"/>
              </a:ext>
            </a:extLst>
          </p:cNvPr>
          <p:cNvSpPr txBox="1">
            <a:spLocks noChangeArrowheads="1"/>
          </p:cNvSpPr>
          <p:nvPr/>
        </p:nvSpPr>
        <p:spPr bwMode="auto">
          <a:xfrm>
            <a:off x="1076002" y="2863563"/>
            <a:ext cx="682148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spcBef>
                <a:spcPct val="0"/>
              </a:spcBef>
            </a:pPr>
            <a:r>
              <a:rPr lang="es-ES" altLang="es-CR" sz="1800" dirty="0">
                <a:latin typeface="Times New Roman" panose="02020603050405020304" pitchFamily="18" charset="0"/>
                <a:ea typeface="Geneva"/>
                <a:cs typeface="Geneva"/>
              </a:rPr>
              <a:t>Setiembre 30          Pérdidas y Ganancias                  XXX</a:t>
            </a:r>
          </a:p>
          <a:p>
            <a:pPr>
              <a:spcBef>
                <a:spcPct val="0"/>
              </a:spcBef>
            </a:pPr>
            <a:r>
              <a:rPr lang="es-ES" altLang="es-CR" sz="1800" dirty="0">
                <a:latin typeface="Times New Roman" panose="02020603050405020304" pitchFamily="18" charset="0"/>
                <a:ea typeface="Geneva"/>
                <a:cs typeface="Geneva"/>
              </a:rPr>
              <a:t>                                         Costo de ventas                                 XXX</a:t>
            </a:r>
          </a:p>
          <a:p>
            <a:pPr>
              <a:spcBef>
                <a:spcPct val="0"/>
              </a:spcBef>
            </a:pPr>
            <a:r>
              <a:rPr lang="es-ES" altLang="es-CR" sz="1800" dirty="0">
                <a:latin typeface="Times New Roman" panose="02020603050405020304" pitchFamily="18" charset="0"/>
                <a:ea typeface="Geneva"/>
                <a:cs typeface="Geneva"/>
              </a:rPr>
              <a:t>                                         Descuento sobre ventas                     XXX</a:t>
            </a:r>
          </a:p>
          <a:p>
            <a:pPr>
              <a:spcBef>
                <a:spcPct val="0"/>
              </a:spcBef>
            </a:pPr>
            <a:r>
              <a:rPr lang="es-ES" altLang="es-CR" sz="1800" dirty="0">
                <a:latin typeface="Times New Roman" panose="02020603050405020304" pitchFamily="18" charset="0"/>
                <a:ea typeface="Geneva"/>
                <a:cs typeface="Geneva"/>
              </a:rPr>
              <a:t>                                         Devoluciones sobre ventas                XXX</a:t>
            </a:r>
          </a:p>
          <a:p>
            <a:pPr>
              <a:spcBef>
                <a:spcPct val="0"/>
              </a:spcBef>
            </a:pPr>
            <a:r>
              <a:rPr lang="es-ES" altLang="es-CR" sz="1800" dirty="0">
                <a:latin typeface="Times New Roman" panose="02020603050405020304" pitchFamily="18" charset="0"/>
                <a:ea typeface="Geneva"/>
                <a:cs typeface="Geneva"/>
              </a:rPr>
              <a:t>                                         Gastos de operación                           XXX</a:t>
            </a:r>
          </a:p>
          <a:p>
            <a:pPr>
              <a:spcBef>
                <a:spcPct val="0"/>
              </a:spcBef>
            </a:pPr>
            <a:r>
              <a:rPr lang="es-ES_tradnl" altLang="es-CR" sz="1800" dirty="0">
                <a:latin typeface="Times New Roman" panose="02020603050405020304" pitchFamily="18" charset="0"/>
                <a:ea typeface="Geneva"/>
                <a:cs typeface="Times New Roman" panose="02020603050405020304" pitchFamily="18" charset="0"/>
              </a:rPr>
              <a:t>Para cerrar el costo de ventas, los descuentos y devoluciones sobre ventas y gastos de operación.</a:t>
            </a:r>
          </a:p>
        </p:txBody>
      </p:sp>
      <p:sp>
        <p:nvSpPr>
          <p:cNvPr id="25606" name="Título 1">
            <a:extLst>
              <a:ext uri="{FF2B5EF4-FFF2-40B4-BE49-F238E27FC236}">
                <a16:creationId xmlns:a16="http://schemas.microsoft.com/office/drawing/2014/main" id="{88E24661-4947-4DC5-A0F9-201939C9C087}"/>
              </a:ext>
            </a:extLst>
          </p:cNvPr>
          <p:cNvSpPr>
            <a:spLocks noGrp="1"/>
          </p:cNvSpPr>
          <p:nvPr>
            <p:ph type="title"/>
          </p:nvPr>
        </p:nvSpPr>
        <p:spPr>
          <a:xfrm>
            <a:off x="683568" y="219805"/>
            <a:ext cx="7349505" cy="1143000"/>
          </a:xfrm>
        </p:spPr>
        <p:txBody>
          <a:bodyPr/>
          <a:lstStyle/>
          <a:p>
            <a:r>
              <a:rPr lang="es-CR" altLang="es-CR" sz="2400" dirty="0"/>
              <a:t>Cierre de libros (Empresa Comercial)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BEDD133A-C96B-4043-ABEF-6126FD8B662A}"/>
              </a:ext>
            </a:extLst>
          </p:cNvPr>
          <p:cNvSpPr/>
          <p:nvPr/>
        </p:nvSpPr>
        <p:spPr>
          <a:xfrm>
            <a:off x="1265920" y="1628800"/>
            <a:ext cx="6840760" cy="4176464"/>
          </a:xfrm>
          <a:prstGeom prst="round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nchor="ctr"/>
          <a:lstStyle/>
          <a:p>
            <a:pPr algn="just">
              <a:defRPr/>
            </a:pPr>
            <a:r>
              <a:rPr lang="es-ES" sz="1800" dirty="0"/>
              <a:t>…continuación</a:t>
            </a:r>
          </a:p>
          <a:p>
            <a:pPr marL="342900" indent="-342900" algn="just">
              <a:buFont typeface="Arial" pitchFamily="34" charset="0"/>
              <a:buChar char="•"/>
              <a:defRPr/>
            </a:pPr>
            <a:r>
              <a:rPr lang="es-ES" sz="1800" dirty="0"/>
              <a:t>¿Cuánto se puede repartir como utilidades a los accionistas?</a:t>
            </a:r>
          </a:p>
          <a:p>
            <a:pPr marL="342900" indent="-342900" algn="just">
              <a:buFont typeface="Arial" pitchFamily="34" charset="0"/>
              <a:buChar char="•"/>
              <a:defRPr/>
            </a:pPr>
            <a:r>
              <a:rPr lang="es-ES" sz="1800" dirty="0"/>
              <a:t>¿Cuándo es conveniente pedir un financiamiento adicional?</a:t>
            </a:r>
          </a:p>
          <a:p>
            <a:pPr marL="342900" indent="-342900" algn="just">
              <a:buFont typeface="Arial" pitchFamily="34" charset="0"/>
              <a:buChar char="•"/>
              <a:defRPr/>
            </a:pPr>
            <a:r>
              <a:rPr lang="es-ES" sz="1800" dirty="0"/>
              <a:t>¿Cuánto valen las acciones de los socios?</a:t>
            </a:r>
          </a:p>
          <a:p>
            <a:pPr marL="342900" indent="-342900" algn="just">
              <a:buFont typeface="Arial" pitchFamily="34" charset="0"/>
              <a:buChar char="•"/>
              <a:defRPr/>
            </a:pPr>
            <a:r>
              <a:rPr lang="es-ES" sz="1800" dirty="0"/>
              <a:t>¿Cuál es la situación financiera de la compañía?</a:t>
            </a:r>
          </a:p>
          <a:p>
            <a:pPr marL="342900" indent="-342900" algn="just">
              <a:buFont typeface="Arial" pitchFamily="34" charset="0"/>
              <a:buChar char="•"/>
              <a:defRPr/>
            </a:pPr>
            <a:r>
              <a:rPr lang="es-ES" sz="1800" dirty="0"/>
              <a:t>¿Es recomendable vender una parte de las acciones a nuevos socios?</a:t>
            </a:r>
          </a:p>
        </p:txBody>
      </p:sp>
      <p:sp>
        <p:nvSpPr>
          <p:cNvPr id="2" name="Rectangle 2">
            <a:extLst>
              <a:ext uri="{FF2B5EF4-FFF2-40B4-BE49-F238E27FC236}">
                <a16:creationId xmlns:a16="http://schemas.microsoft.com/office/drawing/2014/main" id="{1879442B-B671-421D-B242-E38FC868FDD5}"/>
              </a:ext>
            </a:extLst>
          </p:cNvPr>
          <p:cNvSpPr>
            <a:spLocks noGrp="1"/>
          </p:cNvSpPr>
          <p:nvPr>
            <p:ph type="title"/>
          </p:nvPr>
        </p:nvSpPr>
        <p:spPr>
          <a:xfrm>
            <a:off x="304800" y="457200"/>
            <a:ext cx="8763000" cy="838200"/>
          </a:xfrm>
        </p:spPr>
        <p:txBody>
          <a:bodyPr/>
          <a:lstStyle/>
          <a:p>
            <a:r>
              <a:rPr lang="es-ES_tradnl" altLang="es-CR" sz="2500"/>
              <a:t>La contabilidad como herramienta estratégica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240A5C-5AE4-49C3-B330-5115FE64C07C}"/>
              </a:ext>
            </a:extLst>
          </p:cNvPr>
          <p:cNvSpPr/>
          <p:nvPr/>
        </p:nvSpPr>
        <p:spPr>
          <a:xfrm>
            <a:off x="736600" y="2659508"/>
            <a:ext cx="7004050" cy="1872357"/>
          </a:xfrm>
          <a:prstGeom prst="rect">
            <a:avLst/>
          </a:prstGeom>
          <a:solidFill>
            <a:srgbClr val="93CDDD"/>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9" name="Picture 10" descr="base-asientos.gif">
            <a:extLst>
              <a:ext uri="{FF2B5EF4-FFF2-40B4-BE49-F238E27FC236}">
                <a16:creationId xmlns:a16="http://schemas.microsoft.com/office/drawing/2014/main" id="{6D96D7E0-B93C-42DB-BC25-1430F36D4E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4797152"/>
            <a:ext cx="38068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a:extLst>
              <a:ext uri="{FF2B5EF4-FFF2-40B4-BE49-F238E27FC236}">
                <a16:creationId xmlns:a16="http://schemas.microsoft.com/office/drawing/2014/main" id="{510C5813-C9FC-4F70-9481-73F8AC5DB94E}"/>
              </a:ext>
            </a:extLst>
          </p:cNvPr>
          <p:cNvSpPr txBox="1">
            <a:spLocks noChangeArrowheads="1"/>
          </p:cNvSpPr>
          <p:nvPr/>
        </p:nvSpPr>
        <p:spPr bwMode="auto">
          <a:xfrm>
            <a:off x="736600" y="2181225"/>
            <a:ext cx="7004050" cy="40005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fontAlgn="auto">
              <a:spcBef>
                <a:spcPts val="0"/>
              </a:spcBef>
              <a:spcAft>
                <a:spcPts val="0"/>
              </a:spcAft>
              <a:defRPr/>
            </a:pPr>
            <a:r>
              <a:rPr lang="es-ES_tradnl" sz="2000" b="1" dirty="0">
                <a:latin typeface="Times New Roman"/>
                <a:cs typeface="Times New Roman"/>
              </a:rPr>
              <a:t>Asiento de Cierre cuenta de pérdidas y ganancias (utilidad).</a:t>
            </a:r>
          </a:p>
        </p:txBody>
      </p:sp>
      <p:sp>
        <p:nvSpPr>
          <p:cNvPr id="13" name="10 CuadroTexto">
            <a:extLst>
              <a:ext uri="{FF2B5EF4-FFF2-40B4-BE49-F238E27FC236}">
                <a16:creationId xmlns:a16="http://schemas.microsoft.com/office/drawing/2014/main" id="{86DF6BE6-2BA5-4630-95EC-AFF863FEAAD0}"/>
              </a:ext>
            </a:extLst>
          </p:cNvPr>
          <p:cNvSpPr txBox="1">
            <a:spLocks noChangeArrowheads="1"/>
          </p:cNvSpPr>
          <p:nvPr/>
        </p:nvSpPr>
        <p:spPr bwMode="auto">
          <a:xfrm>
            <a:off x="827881" y="3064052"/>
            <a:ext cx="6821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spcBef>
                <a:spcPct val="0"/>
              </a:spcBef>
            </a:pPr>
            <a:r>
              <a:rPr lang="es-ES" altLang="es-CR" sz="1800" dirty="0">
                <a:latin typeface="Times New Roman" panose="02020603050405020304" pitchFamily="18" charset="0"/>
                <a:ea typeface="Geneva"/>
                <a:cs typeface="Geneva"/>
              </a:rPr>
              <a:t>Setiembre 30          Pérdidas y Ganancias                  XXX</a:t>
            </a:r>
          </a:p>
          <a:p>
            <a:pPr>
              <a:spcBef>
                <a:spcPct val="0"/>
              </a:spcBef>
            </a:pPr>
            <a:r>
              <a:rPr lang="es-ES" altLang="es-CR" sz="1800" dirty="0">
                <a:latin typeface="Times New Roman" panose="02020603050405020304" pitchFamily="18" charset="0"/>
                <a:ea typeface="Geneva"/>
                <a:cs typeface="Geneva"/>
              </a:rPr>
              <a:t>                                         Utilidades Retenidas                          XXX</a:t>
            </a:r>
          </a:p>
          <a:p>
            <a:pPr>
              <a:spcBef>
                <a:spcPct val="0"/>
              </a:spcBef>
            </a:pPr>
            <a:r>
              <a:rPr lang="es-ES" altLang="es-CR" sz="1800" dirty="0">
                <a:latin typeface="Times New Roman" panose="02020603050405020304" pitchFamily="18" charset="0"/>
                <a:ea typeface="Geneva"/>
                <a:cs typeface="Geneva"/>
              </a:rPr>
              <a:t>                                         </a:t>
            </a:r>
          </a:p>
          <a:p>
            <a:pPr>
              <a:spcBef>
                <a:spcPct val="0"/>
              </a:spcBef>
            </a:pPr>
            <a:r>
              <a:rPr lang="es-ES_tradnl" altLang="es-CR" sz="1800" dirty="0">
                <a:latin typeface="Times New Roman" panose="02020603050405020304" pitchFamily="18" charset="0"/>
                <a:ea typeface="Geneva"/>
                <a:cs typeface="Times New Roman" panose="02020603050405020304" pitchFamily="18" charset="0"/>
              </a:rPr>
              <a:t>Para cerrar la cuenta de pérdidas y ganancias (ganancia).</a:t>
            </a:r>
          </a:p>
        </p:txBody>
      </p:sp>
      <p:sp>
        <p:nvSpPr>
          <p:cNvPr id="26630" name="Título 1">
            <a:extLst>
              <a:ext uri="{FF2B5EF4-FFF2-40B4-BE49-F238E27FC236}">
                <a16:creationId xmlns:a16="http://schemas.microsoft.com/office/drawing/2014/main" id="{E1AC79FA-A37C-4390-8217-40893D1D3D42}"/>
              </a:ext>
            </a:extLst>
          </p:cNvPr>
          <p:cNvSpPr>
            <a:spLocks noGrp="1"/>
          </p:cNvSpPr>
          <p:nvPr>
            <p:ph type="title"/>
          </p:nvPr>
        </p:nvSpPr>
        <p:spPr>
          <a:xfrm>
            <a:off x="736600" y="308203"/>
            <a:ext cx="7004050" cy="1143000"/>
          </a:xfrm>
        </p:spPr>
        <p:txBody>
          <a:bodyPr/>
          <a:lstStyle/>
          <a:p>
            <a:r>
              <a:rPr lang="es-CR" altLang="es-CR" sz="2400" dirty="0"/>
              <a:t>Cierre de libros (Empresa Comercial)</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E5313A-3002-4C2B-8351-FD5127B5AF62}"/>
              </a:ext>
            </a:extLst>
          </p:cNvPr>
          <p:cNvSpPr/>
          <p:nvPr/>
        </p:nvSpPr>
        <p:spPr>
          <a:xfrm>
            <a:off x="912811" y="3575377"/>
            <a:ext cx="6989763" cy="1726841"/>
          </a:xfrm>
          <a:prstGeom prst="rect">
            <a:avLst/>
          </a:prstGeom>
          <a:solidFill>
            <a:srgbClr val="93CDDD"/>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9" name="Picture 10" descr="base-asientos.gif">
            <a:extLst>
              <a:ext uri="{FF2B5EF4-FFF2-40B4-BE49-F238E27FC236}">
                <a16:creationId xmlns:a16="http://schemas.microsoft.com/office/drawing/2014/main" id="{1B126637-F4B2-4AEC-8FA7-C75F081E92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2075" y="5626100"/>
            <a:ext cx="38084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a:extLst>
              <a:ext uri="{FF2B5EF4-FFF2-40B4-BE49-F238E27FC236}">
                <a16:creationId xmlns:a16="http://schemas.microsoft.com/office/drawing/2014/main" id="{B73ECDF8-A184-48DB-B30D-7B8ACF4E28D7}"/>
              </a:ext>
            </a:extLst>
          </p:cNvPr>
          <p:cNvSpPr txBox="1">
            <a:spLocks noChangeArrowheads="1"/>
          </p:cNvSpPr>
          <p:nvPr/>
        </p:nvSpPr>
        <p:spPr bwMode="auto">
          <a:xfrm>
            <a:off x="908272" y="2564904"/>
            <a:ext cx="6931320" cy="40005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fontAlgn="auto">
              <a:spcBef>
                <a:spcPts val="0"/>
              </a:spcBef>
              <a:spcAft>
                <a:spcPts val="0"/>
              </a:spcAft>
              <a:defRPr/>
            </a:pPr>
            <a:r>
              <a:rPr lang="es-ES_tradnl" sz="2000" b="1" dirty="0">
                <a:latin typeface="Times New Roman"/>
                <a:cs typeface="Times New Roman"/>
              </a:rPr>
              <a:t>Asiento de Cierre cuenta de dividendos e impuesto de renta.</a:t>
            </a:r>
          </a:p>
        </p:txBody>
      </p:sp>
      <p:sp>
        <p:nvSpPr>
          <p:cNvPr id="13" name="10 CuadroTexto">
            <a:extLst>
              <a:ext uri="{FF2B5EF4-FFF2-40B4-BE49-F238E27FC236}">
                <a16:creationId xmlns:a16="http://schemas.microsoft.com/office/drawing/2014/main" id="{29D2B04F-9DE7-41BB-A3D2-94C71E7E6A70}"/>
              </a:ext>
            </a:extLst>
          </p:cNvPr>
          <p:cNvSpPr txBox="1">
            <a:spLocks noChangeArrowheads="1"/>
          </p:cNvSpPr>
          <p:nvPr/>
        </p:nvSpPr>
        <p:spPr bwMode="auto">
          <a:xfrm>
            <a:off x="993773" y="3700133"/>
            <a:ext cx="682783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spcBef>
                <a:spcPct val="0"/>
              </a:spcBef>
            </a:pPr>
            <a:r>
              <a:rPr lang="es-ES" altLang="es-CR" sz="1800" dirty="0">
                <a:latin typeface="Times New Roman" panose="02020603050405020304" pitchFamily="18" charset="0"/>
                <a:ea typeface="Geneva"/>
                <a:cs typeface="Geneva"/>
              </a:rPr>
              <a:t>Setiembre 30          Utilidad Retenida                      XXX</a:t>
            </a:r>
          </a:p>
          <a:p>
            <a:pPr>
              <a:spcBef>
                <a:spcPct val="0"/>
              </a:spcBef>
            </a:pPr>
            <a:r>
              <a:rPr lang="es-ES" altLang="es-CR" sz="1800" dirty="0">
                <a:latin typeface="Times New Roman" panose="02020603050405020304" pitchFamily="18" charset="0"/>
                <a:ea typeface="Geneva"/>
                <a:cs typeface="Geneva"/>
              </a:rPr>
              <a:t>                                         Dividendos                                       XXX</a:t>
            </a:r>
          </a:p>
          <a:p>
            <a:pPr>
              <a:spcBef>
                <a:spcPct val="0"/>
              </a:spcBef>
            </a:pPr>
            <a:r>
              <a:rPr lang="es-ES" altLang="es-CR" sz="1800" dirty="0">
                <a:latin typeface="Times New Roman" panose="02020603050405020304" pitchFamily="18" charset="0"/>
                <a:ea typeface="Geneva"/>
                <a:cs typeface="Geneva"/>
              </a:rPr>
              <a:t>                                         Impuesto de Renta                           XXX</a:t>
            </a:r>
          </a:p>
          <a:p>
            <a:pPr>
              <a:spcBef>
                <a:spcPct val="0"/>
              </a:spcBef>
            </a:pPr>
            <a:r>
              <a:rPr lang="es-ES" altLang="es-CR" sz="1800" dirty="0">
                <a:latin typeface="Times New Roman" panose="02020603050405020304" pitchFamily="18" charset="0"/>
                <a:ea typeface="Geneva"/>
                <a:cs typeface="Geneva"/>
              </a:rPr>
              <a:t>                                         </a:t>
            </a:r>
          </a:p>
          <a:p>
            <a:pPr>
              <a:spcBef>
                <a:spcPct val="0"/>
              </a:spcBef>
            </a:pPr>
            <a:r>
              <a:rPr lang="es-ES_tradnl" altLang="es-CR" sz="1800" dirty="0">
                <a:latin typeface="Times New Roman" panose="02020603050405020304" pitchFamily="18" charset="0"/>
                <a:ea typeface="Geneva"/>
                <a:cs typeface="Times New Roman" panose="02020603050405020304" pitchFamily="18" charset="0"/>
              </a:rPr>
              <a:t>Para cerrar  las cuentas de dividendos e impuesto de renta.</a:t>
            </a:r>
          </a:p>
        </p:txBody>
      </p:sp>
      <p:sp>
        <p:nvSpPr>
          <p:cNvPr id="27654" name="Título 1">
            <a:extLst>
              <a:ext uri="{FF2B5EF4-FFF2-40B4-BE49-F238E27FC236}">
                <a16:creationId xmlns:a16="http://schemas.microsoft.com/office/drawing/2014/main" id="{EA9C57A1-2258-48CD-A0FC-5C8CFDFE4F52}"/>
              </a:ext>
            </a:extLst>
          </p:cNvPr>
          <p:cNvSpPr>
            <a:spLocks noGrp="1"/>
          </p:cNvSpPr>
          <p:nvPr>
            <p:ph type="title"/>
          </p:nvPr>
        </p:nvSpPr>
        <p:spPr>
          <a:xfrm>
            <a:off x="827584" y="545193"/>
            <a:ext cx="6913338" cy="1143000"/>
          </a:xfrm>
        </p:spPr>
        <p:txBody>
          <a:bodyPr/>
          <a:lstStyle/>
          <a:p>
            <a:r>
              <a:rPr lang="es-CR" altLang="es-CR" sz="2400" dirty="0"/>
              <a:t>Cierre de Libros (Empresa Comercial)</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sub cat contabilidad.jpg">
            <a:extLst>
              <a:ext uri="{FF2B5EF4-FFF2-40B4-BE49-F238E27FC236}">
                <a16:creationId xmlns:a16="http://schemas.microsoft.com/office/drawing/2014/main" id="{65395AD9-0BE0-435C-B30F-7EC7F3D31B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0" y="1"/>
            <a:ext cx="3771900" cy="3595336"/>
          </a:xfrm>
          <a:prstGeom prst="rect">
            <a:avLst/>
          </a:prstGeom>
          <a:effectLst>
            <a:outerShdw blurRad="50800" dist="38100" dir="2700000" algn="tl" rotWithShape="0">
              <a:prstClr val="black">
                <a:alpha val="40000"/>
              </a:prstClr>
            </a:outerShdw>
            <a:softEdge rad="127000"/>
          </a:effectLst>
        </p:spPr>
      </p:pic>
      <p:sp>
        <p:nvSpPr>
          <p:cNvPr id="8" name="Rectangle 2">
            <a:extLst>
              <a:ext uri="{FF2B5EF4-FFF2-40B4-BE49-F238E27FC236}">
                <a16:creationId xmlns:a16="http://schemas.microsoft.com/office/drawing/2014/main" id="{BD78696D-FF6C-41D6-A00A-57BFCA583537}"/>
              </a:ext>
            </a:extLst>
          </p:cNvPr>
          <p:cNvSpPr txBox="1">
            <a:spLocks/>
          </p:cNvSpPr>
          <p:nvPr/>
        </p:nvSpPr>
        <p:spPr bwMode="auto">
          <a:xfrm>
            <a:off x="3873658" y="5158314"/>
            <a:ext cx="5263123"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000" b="1">
                <a:solidFill>
                  <a:srgbClr val="0074BD"/>
                </a:solidFill>
                <a:latin typeface="+mj-lt"/>
                <a:ea typeface="+mj-ea"/>
                <a:cs typeface="+mj-cs"/>
              </a:defRPr>
            </a:lvl1pPr>
            <a:lvl2pPr algn="l" rtl="0" eaLnBrk="0" fontAlgn="base" hangingPunct="0">
              <a:spcBef>
                <a:spcPct val="0"/>
              </a:spcBef>
              <a:spcAft>
                <a:spcPct val="0"/>
              </a:spcAft>
              <a:defRPr sz="3000" b="1">
                <a:solidFill>
                  <a:srgbClr val="0074BD"/>
                </a:solidFill>
                <a:latin typeface="Lucida Sans" charset="0"/>
                <a:ea typeface="Osaka" charset="-128"/>
              </a:defRPr>
            </a:lvl2pPr>
            <a:lvl3pPr algn="l" rtl="0" eaLnBrk="0" fontAlgn="base" hangingPunct="0">
              <a:spcBef>
                <a:spcPct val="0"/>
              </a:spcBef>
              <a:spcAft>
                <a:spcPct val="0"/>
              </a:spcAft>
              <a:defRPr sz="3000" b="1">
                <a:solidFill>
                  <a:srgbClr val="0074BD"/>
                </a:solidFill>
                <a:latin typeface="Lucida Sans" charset="0"/>
                <a:ea typeface="Osaka" charset="-128"/>
              </a:defRPr>
            </a:lvl3pPr>
            <a:lvl4pPr algn="l" rtl="0" eaLnBrk="0" fontAlgn="base" hangingPunct="0">
              <a:spcBef>
                <a:spcPct val="0"/>
              </a:spcBef>
              <a:spcAft>
                <a:spcPct val="0"/>
              </a:spcAft>
              <a:defRPr sz="3000" b="1">
                <a:solidFill>
                  <a:srgbClr val="0074BD"/>
                </a:solidFill>
                <a:latin typeface="Lucida Sans" charset="0"/>
                <a:ea typeface="Osaka" charset="-128"/>
              </a:defRPr>
            </a:lvl4pPr>
            <a:lvl5pPr algn="l" rtl="0" eaLnBrk="0" fontAlgn="base" hangingPunct="0">
              <a:spcBef>
                <a:spcPct val="0"/>
              </a:spcBef>
              <a:spcAft>
                <a:spcPct val="0"/>
              </a:spcAft>
              <a:defRPr sz="3000" b="1">
                <a:solidFill>
                  <a:srgbClr val="0074BD"/>
                </a:solidFill>
                <a:latin typeface="Lucida Sans" charset="0"/>
                <a:ea typeface="Osaka" charset="-128"/>
              </a:defRPr>
            </a:lvl5pPr>
            <a:lvl6pPr marL="457200" algn="l" rtl="0" fontAlgn="base">
              <a:spcBef>
                <a:spcPct val="0"/>
              </a:spcBef>
              <a:spcAft>
                <a:spcPct val="0"/>
              </a:spcAft>
              <a:defRPr sz="3000" b="1">
                <a:solidFill>
                  <a:srgbClr val="0074BD"/>
                </a:solidFill>
                <a:latin typeface="Lucida Sans" charset="0"/>
                <a:ea typeface="Osaka" charset="-128"/>
              </a:defRPr>
            </a:lvl6pPr>
            <a:lvl7pPr marL="914400" algn="l" rtl="0" fontAlgn="base">
              <a:spcBef>
                <a:spcPct val="0"/>
              </a:spcBef>
              <a:spcAft>
                <a:spcPct val="0"/>
              </a:spcAft>
              <a:defRPr sz="3000" b="1">
                <a:solidFill>
                  <a:srgbClr val="0074BD"/>
                </a:solidFill>
                <a:latin typeface="Lucida Sans" charset="0"/>
                <a:ea typeface="Osaka" charset="-128"/>
              </a:defRPr>
            </a:lvl7pPr>
            <a:lvl8pPr marL="1371600" algn="l" rtl="0" fontAlgn="base">
              <a:spcBef>
                <a:spcPct val="0"/>
              </a:spcBef>
              <a:spcAft>
                <a:spcPct val="0"/>
              </a:spcAft>
              <a:defRPr sz="3000" b="1">
                <a:solidFill>
                  <a:srgbClr val="0074BD"/>
                </a:solidFill>
                <a:latin typeface="Lucida Sans" charset="0"/>
                <a:ea typeface="Osaka" charset="-128"/>
              </a:defRPr>
            </a:lvl8pPr>
            <a:lvl9pPr marL="1828800" algn="l" rtl="0" fontAlgn="base">
              <a:spcBef>
                <a:spcPct val="0"/>
              </a:spcBef>
              <a:spcAft>
                <a:spcPct val="0"/>
              </a:spcAft>
              <a:defRPr sz="3000" b="1">
                <a:solidFill>
                  <a:srgbClr val="0074BD"/>
                </a:solidFill>
                <a:latin typeface="Lucida Sans" charset="0"/>
                <a:ea typeface="Osaka" charset="-128"/>
              </a:defRPr>
            </a:lvl9pPr>
          </a:lstStyle>
          <a:p>
            <a:pPr algn="ctr">
              <a:defRPr/>
            </a:pPr>
            <a:r>
              <a:rPr lang="es-ES" sz="5400" kern="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GRACIAS</a:t>
            </a:r>
          </a:p>
        </p:txBody>
      </p:sp>
      <p:pic>
        <p:nvPicPr>
          <p:cNvPr id="9" name="Picture 5" descr="7795022-concepto-de-contabilidad-con-calculadora-y-l-piz-en-la-oficina-de-negocios.jpg">
            <a:extLst>
              <a:ext uri="{FF2B5EF4-FFF2-40B4-BE49-F238E27FC236}">
                <a16:creationId xmlns:a16="http://schemas.microsoft.com/office/drawing/2014/main" id="{63832A5E-783B-4AF6-8424-B3318BB6B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3658" y="0"/>
            <a:ext cx="5270342" cy="5013176"/>
          </a:xfrm>
          <a:prstGeom prst="rect">
            <a:avLst/>
          </a:prstGeom>
          <a:ln w="76200" cmpd="sng">
            <a:noFill/>
          </a:ln>
          <a:effectLst>
            <a:outerShdw blurRad="50800" dist="38100" dir="2700000" algn="tl" rotWithShape="0">
              <a:prstClr val="black">
                <a:alpha val="40000"/>
              </a:prstClr>
            </a:outerShdw>
            <a:softEdge rad="127000"/>
          </a:effectLst>
        </p:spPr>
      </p:pic>
      <p:pic>
        <p:nvPicPr>
          <p:cNvPr id="10" name="Picture 4" descr="kalkulator.jpg">
            <a:extLst>
              <a:ext uri="{FF2B5EF4-FFF2-40B4-BE49-F238E27FC236}">
                <a16:creationId xmlns:a16="http://schemas.microsoft.com/office/drawing/2014/main" id="{47B988D7-340F-4E58-BEFB-325F7424A9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595336"/>
            <a:ext cx="3773373" cy="3262663"/>
          </a:xfrm>
          <a:prstGeom prst="rect">
            <a:avLst/>
          </a:prstGeom>
          <a:effectLst>
            <a:outerShdw blurRad="50800" dist="38100" dir="2700000" algn="tl" rotWithShape="0">
              <a:prstClr val="black">
                <a:alpha val="40000"/>
              </a:prstClr>
            </a:outerShdw>
            <a:softEdge rad="63500"/>
          </a:effectLst>
        </p:spPr>
      </p:pic>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a:extLst>
              <a:ext uri="{FF2B5EF4-FFF2-40B4-BE49-F238E27FC236}">
                <a16:creationId xmlns:a16="http://schemas.microsoft.com/office/drawing/2014/main" id="{0C56B0FA-DC58-4A28-B239-81169D6ED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125538"/>
            <a:ext cx="6697663"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2 CuadroTexto">
            <a:extLst>
              <a:ext uri="{FF2B5EF4-FFF2-40B4-BE49-F238E27FC236}">
                <a16:creationId xmlns:a16="http://schemas.microsoft.com/office/drawing/2014/main" id="{EDF52E29-D785-45AC-9BDC-94D3FEA1A4DD}"/>
              </a:ext>
            </a:extLst>
          </p:cNvPr>
          <p:cNvSpPr txBox="1">
            <a:spLocks noChangeArrowheads="1"/>
          </p:cNvSpPr>
          <p:nvPr/>
        </p:nvSpPr>
        <p:spPr bwMode="auto">
          <a:xfrm>
            <a:off x="2446338" y="5661025"/>
            <a:ext cx="43910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a:spcBef>
                <a:spcPct val="0"/>
              </a:spcBef>
            </a:pPr>
            <a:r>
              <a:rPr lang="es-CR" altLang="es-CR" sz="2400">
                <a:latin typeface="Arial" panose="020B0604020202020204" pitchFamily="34" charset="0"/>
                <a:cs typeface="Arial" panose="020B0604020202020204" pitchFamily="34" charset="0"/>
                <a:hlinkClick r:id="rId3"/>
              </a:rPr>
              <a:t>www.icap.ac.cr</a:t>
            </a:r>
            <a:endParaRPr lang="es-CR" altLang="es-CR" sz="2400">
              <a:latin typeface="Arial" panose="020B0604020202020204" pitchFamily="34" charset="0"/>
              <a:cs typeface="Arial" panose="020B0604020202020204" pitchFamily="34" charset="0"/>
            </a:endParaRPr>
          </a:p>
          <a:p>
            <a:pPr algn="ctr">
              <a:spcBef>
                <a:spcPct val="0"/>
              </a:spcBef>
            </a:pPr>
            <a:r>
              <a:rPr lang="es-CR" altLang="es-CR" sz="1500">
                <a:latin typeface="Arial" panose="020B0604020202020204" pitchFamily="34" charset="0"/>
                <a:cs typeface="Arial" panose="020B0604020202020204" pitchFamily="34" charset="0"/>
              </a:rPr>
              <a:t>Teléfonos: (+506) 2234-1011 o (+506) 2225-4616</a:t>
            </a:r>
          </a:p>
          <a:p>
            <a:pPr algn="ctr">
              <a:spcBef>
                <a:spcPct val="0"/>
              </a:spcBef>
            </a:pPr>
            <a:r>
              <a:rPr lang="es-CR" altLang="es-CR" sz="1500">
                <a:latin typeface="Arial" panose="020B0604020202020204" pitchFamily="34" charset="0"/>
                <a:cs typeface="Arial" panose="020B0604020202020204" pitchFamily="34" charset="0"/>
              </a:rPr>
              <a:t>Curridabat, San José, Costa Rica</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AAA536C5-414E-4C24-88B2-87D79CE8AA1E}"/>
              </a:ext>
            </a:extLst>
          </p:cNvPr>
          <p:cNvSpPr/>
          <p:nvPr/>
        </p:nvSpPr>
        <p:spPr>
          <a:xfrm>
            <a:off x="1265920" y="2132856"/>
            <a:ext cx="6840760" cy="2736304"/>
          </a:xfrm>
          <a:prstGeom prst="roundRect">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nchor="ctr"/>
          <a:lstStyle/>
          <a:p>
            <a:pPr algn="just">
              <a:buFont typeface="Arial" panose="020B0604020202020204" pitchFamily="34" charset="0"/>
              <a:buChar char="•"/>
              <a:defRPr/>
            </a:pPr>
            <a:r>
              <a:rPr lang="es-ES" altLang="es-CR" sz="1800" dirty="0">
                <a:solidFill>
                  <a:srgbClr val="000000"/>
                </a:solidFill>
              </a:rPr>
              <a:t>Externos:  Acreedores, accionistas y las autoridades gubernamentales.</a:t>
            </a:r>
          </a:p>
          <a:p>
            <a:pPr algn="just">
              <a:buFont typeface="Arial" panose="020B0604020202020204" pitchFamily="34" charset="0"/>
              <a:buChar char="•"/>
              <a:defRPr/>
            </a:pPr>
            <a:endParaRPr lang="es-ES" altLang="es-CR" sz="1800" dirty="0">
              <a:solidFill>
                <a:srgbClr val="000000"/>
              </a:solidFill>
            </a:endParaRPr>
          </a:p>
          <a:p>
            <a:pPr algn="just">
              <a:buFont typeface="Arial" panose="020B0604020202020204" pitchFamily="34" charset="0"/>
              <a:buChar char="•"/>
              <a:defRPr/>
            </a:pPr>
            <a:r>
              <a:rPr lang="es-ES" altLang="es-CR" sz="1800" dirty="0">
                <a:solidFill>
                  <a:srgbClr val="000000"/>
                </a:solidFill>
              </a:rPr>
              <a:t>Internos:  Junta Directiva, Gerencia General, Gerentes funcionales, jefes de departamento, Supervisores, etc.</a:t>
            </a:r>
          </a:p>
        </p:txBody>
      </p:sp>
      <p:sp>
        <p:nvSpPr>
          <p:cNvPr id="2" name="Rectangle 2">
            <a:extLst>
              <a:ext uri="{FF2B5EF4-FFF2-40B4-BE49-F238E27FC236}">
                <a16:creationId xmlns:a16="http://schemas.microsoft.com/office/drawing/2014/main" id="{61FEA484-EEAE-4416-B0E1-534D98FD70D1}"/>
              </a:ext>
            </a:extLst>
          </p:cNvPr>
          <p:cNvSpPr>
            <a:spLocks noGrp="1"/>
          </p:cNvSpPr>
          <p:nvPr>
            <p:ph type="title"/>
          </p:nvPr>
        </p:nvSpPr>
        <p:spPr>
          <a:xfrm>
            <a:off x="304800" y="457200"/>
            <a:ext cx="8763000" cy="838200"/>
          </a:xfrm>
        </p:spPr>
        <p:txBody>
          <a:bodyPr/>
          <a:lstStyle/>
          <a:p>
            <a:r>
              <a:rPr lang="es-ES_tradnl" altLang="es-CR" sz="2500"/>
              <a:t>Tipos de usuarios de la contabilidad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14 Tabla">
            <a:extLst>
              <a:ext uri="{FF2B5EF4-FFF2-40B4-BE49-F238E27FC236}">
                <a16:creationId xmlns:a16="http://schemas.microsoft.com/office/drawing/2014/main" id="{DF4D20E1-9ED6-4CEB-B1BC-EDA5C590C9FB}"/>
              </a:ext>
            </a:extLst>
          </p:cNvPr>
          <p:cNvGraphicFramePr>
            <a:graphicFrameLocks noGrp="1"/>
          </p:cNvGraphicFramePr>
          <p:nvPr/>
        </p:nvGraphicFramePr>
        <p:xfrm>
          <a:off x="827088" y="1557338"/>
          <a:ext cx="7429500" cy="4460881"/>
        </p:xfrm>
        <a:graphic>
          <a:graphicData uri="http://schemas.openxmlformats.org/drawingml/2006/table">
            <a:tbl>
              <a:tblPr/>
              <a:tblGrid>
                <a:gridCol w="398463">
                  <a:extLst>
                    <a:ext uri="{9D8B030D-6E8A-4147-A177-3AD203B41FA5}">
                      <a16:colId xmlns:a16="http://schemas.microsoft.com/office/drawing/2014/main" val="20000"/>
                    </a:ext>
                  </a:extLst>
                </a:gridCol>
                <a:gridCol w="1989137">
                  <a:extLst>
                    <a:ext uri="{9D8B030D-6E8A-4147-A177-3AD203B41FA5}">
                      <a16:colId xmlns:a16="http://schemas.microsoft.com/office/drawing/2014/main" val="20001"/>
                    </a:ext>
                  </a:extLst>
                </a:gridCol>
                <a:gridCol w="2792413">
                  <a:extLst>
                    <a:ext uri="{9D8B030D-6E8A-4147-A177-3AD203B41FA5}">
                      <a16:colId xmlns:a16="http://schemas.microsoft.com/office/drawing/2014/main" val="20002"/>
                    </a:ext>
                  </a:extLst>
                </a:gridCol>
                <a:gridCol w="2249487">
                  <a:extLst>
                    <a:ext uri="{9D8B030D-6E8A-4147-A177-3AD203B41FA5}">
                      <a16:colId xmlns:a16="http://schemas.microsoft.com/office/drawing/2014/main" val="20003"/>
                    </a:ext>
                  </a:extLst>
                </a:gridCol>
              </a:tblGrid>
              <a:tr h="64006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Calibri" charset="0"/>
                        <a:ea typeface="ＭＳ Ｐゴシック" charset="0"/>
                        <a:cs typeface="Arial" charset="0"/>
                      </a:endParaRPr>
                    </a:p>
                  </a:txBody>
                  <a:tcPr marT="45717" marB="45717"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E46C0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1" i="0" u="none" strike="noStrike" cap="none" normalizeH="0" baseline="0" dirty="0">
                        <a:ln>
                          <a:noFill/>
                        </a:ln>
                        <a:solidFill>
                          <a:srgbClr val="000000"/>
                        </a:solidFill>
                        <a:effectLst/>
                        <a:latin typeface="Calibri"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000000"/>
                          </a:solidFill>
                          <a:effectLst/>
                          <a:latin typeface="Calibri" charset="0"/>
                          <a:ea typeface="ＭＳ Ｐゴシック" charset="0"/>
                          <a:cs typeface="Arial" charset="0"/>
                        </a:rPr>
                        <a:t>DE SERVICIOS</a:t>
                      </a:r>
                    </a:p>
                  </a:txBody>
                  <a:tcPr marT="45717" marB="45717"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E46C0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1" i="0" u="none" strike="noStrike" cap="none" normalizeH="0" baseline="0" dirty="0">
                        <a:ln>
                          <a:noFill/>
                        </a:ln>
                        <a:solidFill>
                          <a:srgbClr val="000000"/>
                        </a:solidFill>
                        <a:effectLst/>
                        <a:latin typeface="Calibri"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000000"/>
                          </a:solidFill>
                          <a:effectLst/>
                          <a:latin typeface="Calibri" charset="0"/>
                          <a:ea typeface="ＭＳ Ｐゴシック" charset="0"/>
                          <a:cs typeface="Arial" charset="0"/>
                        </a:rPr>
                        <a:t>COMERCIALES</a:t>
                      </a:r>
                    </a:p>
                  </a:txBody>
                  <a:tcPr marT="45717" marB="45717"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E46C0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s-ES" sz="1800" b="1" i="0" u="none" strike="noStrike" cap="none" normalizeH="0" baseline="0" dirty="0">
                          <a:ln>
                            <a:noFill/>
                          </a:ln>
                          <a:solidFill>
                            <a:srgbClr val="000000"/>
                          </a:solidFill>
                          <a:effectLst/>
                          <a:latin typeface="Calibri" charset="0"/>
                          <a:ea typeface="ＭＳ Ｐゴシック" charset="0"/>
                          <a:cs typeface="Arial" charset="0"/>
                        </a:rPr>
                      </a:br>
                      <a:r>
                        <a:rPr kumimoji="0" lang="es-ES" sz="1800" b="1" i="0" u="none" strike="noStrike" cap="none" normalizeH="0" baseline="0" dirty="0">
                          <a:ln>
                            <a:noFill/>
                          </a:ln>
                          <a:solidFill>
                            <a:srgbClr val="000000"/>
                          </a:solidFill>
                          <a:effectLst/>
                          <a:latin typeface="Calibri" charset="0"/>
                          <a:ea typeface="ＭＳ Ｐゴシック" charset="0"/>
                          <a:cs typeface="Arial" charset="0"/>
                        </a:rPr>
                        <a:t>MANUFACTURERA</a:t>
                      </a:r>
                    </a:p>
                  </a:txBody>
                  <a:tcPr marT="45717" marB="45717"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E46C0A"/>
                    </a:solidFill>
                  </a:tcPr>
                </a:tc>
                <a:extLst>
                  <a:ext uri="{0D108BD9-81ED-4DB2-BD59-A6C34878D82A}">
                    <a16:rowId xmlns:a16="http://schemas.microsoft.com/office/drawing/2014/main" val="10000"/>
                  </a:ext>
                </a:extLst>
              </a:tr>
              <a:tr h="19381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000000"/>
                          </a:solidFill>
                          <a:effectLst/>
                          <a:latin typeface="Calibri" charset="0"/>
                          <a:ea typeface="ＭＳ Ｐゴシック" charset="0"/>
                          <a:cs typeface="Arial" charset="0"/>
                        </a:rPr>
                        <a:t>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000000"/>
                          </a:solidFill>
                          <a:effectLst/>
                          <a:latin typeface="Calibri" charset="0"/>
                          <a:ea typeface="ＭＳ Ｐゴシック" charset="0"/>
                          <a:cs typeface="Arial" charset="0"/>
                        </a:rPr>
                        <a:t>I</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000000"/>
                          </a:solidFill>
                          <a:effectLst/>
                          <a:latin typeface="Calibri" charset="0"/>
                          <a:ea typeface="ＭＳ Ｐゴシック" charset="0"/>
                          <a:cs typeface="Arial" charset="0"/>
                        </a:rPr>
                        <a:t>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000000"/>
                          </a:solidFill>
                          <a:effectLst/>
                          <a:latin typeface="Calibri" charset="0"/>
                          <a:ea typeface="ＭＳ Ｐゴシック" charset="0"/>
                          <a:cs typeface="Arial" charset="0"/>
                        </a:rPr>
                        <a:t>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000000"/>
                          </a:solidFill>
                          <a:effectLst/>
                          <a:latin typeface="Calibri" charset="0"/>
                          <a:ea typeface="ＭＳ Ｐゴシック" charset="0"/>
                          <a:cs typeface="Arial" charset="0"/>
                        </a:rPr>
                        <a:t>S</a:t>
                      </a:r>
                    </a:p>
                  </a:txBody>
                  <a:tcPr marT="45717" marB="45717"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AC09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Calibri" charset="0"/>
                        <a:ea typeface="ＭＳ Ｐゴシック" charset="0"/>
                        <a:cs typeface="Arial" charset="0"/>
                      </a:endParaRPr>
                    </a:p>
                  </a:txBody>
                  <a:tcPr marT="45717" marB="45717"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AC09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Calibri" charset="0"/>
                        <a:ea typeface="ＭＳ Ｐゴシック" charset="0"/>
                        <a:cs typeface="Arial" charset="0"/>
                      </a:endParaRPr>
                    </a:p>
                  </a:txBody>
                  <a:tcPr marT="45717" marB="45717"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AC09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Calibri" charset="0"/>
                        <a:ea typeface="ＭＳ Ｐゴシック" charset="0"/>
                        <a:cs typeface="Arial" charset="0"/>
                      </a:endParaRPr>
                    </a:p>
                  </a:txBody>
                  <a:tcPr marT="45717" marB="45717"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AC090"/>
                    </a:solidFill>
                  </a:tcPr>
                </a:tc>
                <a:extLst>
                  <a:ext uri="{0D108BD9-81ED-4DB2-BD59-A6C34878D82A}">
                    <a16:rowId xmlns:a16="http://schemas.microsoft.com/office/drawing/2014/main" val="10001"/>
                  </a:ext>
                </a:extLst>
              </a:tr>
              <a:tr h="1882624">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Calibri" charset="0"/>
                        <a:ea typeface="ＭＳ Ｐゴシック" charset="0"/>
                        <a:cs typeface="Arial" charset="0"/>
                      </a:endParaRPr>
                    </a:p>
                  </a:txBody>
                  <a:tcPr marT="45717" marB="45717"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CD5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000000"/>
                          </a:solidFill>
                          <a:effectLst/>
                          <a:latin typeface="Calibri"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000000"/>
                          </a:solidFill>
                          <a:effectLst/>
                          <a:latin typeface="Calibri" charset="0"/>
                          <a:ea typeface="ＭＳ Ｐゴシック" charset="0"/>
                          <a:cs typeface="Arial" charset="0"/>
                        </a:rPr>
                        <a:t>No maneja inventarios de mercancía ni costo de mercancía vendida</a:t>
                      </a:r>
                    </a:p>
                  </a:txBody>
                  <a:tcPr marT="45717" marB="45717"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CD5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1" i="0" u="none" strike="noStrike" cap="none" normalizeH="0" baseline="0">
                        <a:ln>
                          <a:noFill/>
                        </a:ln>
                        <a:solidFill>
                          <a:srgbClr val="000000"/>
                        </a:solidFill>
                        <a:effectLst/>
                        <a:latin typeface="Calibri"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ea typeface="ＭＳ Ｐゴシック" charset="0"/>
                          <a:cs typeface="Arial" charset="0"/>
                        </a:rPr>
                        <a:t>Maneja inventarios y costo de mercadería vendida</a:t>
                      </a:r>
                    </a:p>
                  </a:txBody>
                  <a:tcPr marT="45717" marB="45717"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CD5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1" i="0" u="none" strike="noStrike" cap="none" normalizeH="0" baseline="0" dirty="0">
                        <a:ln>
                          <a:noFill/>
                        </a:ln>
                        <a:solidFill>
                          <a:srgbClr val="000000"/>
                        </a:solidFill>
                        <a:effectLst/>
                        <a:latin typeface="Calibri"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000000"/>
                          </a:solidFill>
                          <a:effectLst/>
                          <a:latin typeface="Calibri" charset="0"/>
                          <a:ea typeface="ＭＳ Ｐゴシック" charset="0"/>
                          <a:cs typeface="Arial" charset="0"/>
                        </a:rPr>
                        <a:t>Maneja varios tipos de inventarios y costo de la mercancía vendida</a:t>
                      </a:r>
                    </a:p>
                  </a:txBody>
                  <a:tcPr marT="45717" marB="45717"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CD5B5"/>
                    </a:solidFill>
                  </a:tcPr>
                </a:tc>
                <a:extLst>
                  <a:ext uri="{0D108BD9-81ED-4DB2-BD59-A6C34878D82A}">
                    <a16:rowId xmlns:a16="http://schemas.microsoft.com/office/drawing/2014/main" val="10002"/>
                  </a:ext>
                </a:extLst>
              </a:tr>
            </a:tbl>
          </a:graphicData>
        </a:graphic>
      </p:graphicFrame>
      <p:sp>
        <p:nvSpPr>
          <p:cNvPr id="21528" name="15 CuadroTexto">
            <a:extLst>
              <a:ext uri="{FF2B5EF4-FFF2-40B4-BE49-F238E27FC236}">
                <a16:creationId xmlns:a16="http://schemas.microsoft.com/office/drawing/2014/main" id="{2181A387-88D1-4A0F-8436-B78DC1FFBB28}"/>
              </a:ext>
            </a:extLst>
          </p:cNvPr>
          <p:cNvSpPr txBox="1">
            <a:spLocks noChangeArrowheads="1"/>
          </p:cNvSpPr>
          <p:nvPr/>
        </p:nvSpPr>
        <p:spPr bwMode="auto">
          <a:xfrm rot="-5400000">
            <a:off x="57944" y="4755357"/>
            <a:ext cx="2000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300">
                <a:solidFill>
                  <a:schemeClr val="tx1"/>
                </a:solidFill>
                <a:latin typeface="Lucida Sans" panose="020B0602030504020204" pitchFamily="34" charset="0"/>
                <a:ea typeface="Osaka" charset="-128"/>
              </a:defRPr>
            </a:lvl1pPr>
            <a:lvl2pPr marL="742950" indent="-285750">
              <a:spcBef>
                <a:spcPct val="20000"/>
              </a:spcBef>
              <a:defRPr sz="2300">
                <a:solidFill>
                  <a:schemeClr val="tx1"/>
                </a:solidFill>
                <a:latin typeface="Lucida Sans" panose="020B0602030504020204" pitchFamily="34" charset="0"/>
                <a:ea typeface="Osaka" charset="-128"/>
              </a:defRPr>
            </a:lvl2pPr>
            <a:lvl3pPr marL="1143000" indent="-228600">
              <a:spcBef>
                <a:spcPct val="20000"/>
              </a:spcBef>
              <a:defRPr sz="2300">
                <a:solidFill>
                  <a:schemeClr val="tx1"/>
                </a:solidFill>
                <a:latin typeface="Lucida Sans" panose="020B0602030504020204" pitchFamily="34" charset="0"/>
                <a:ea typeface="Osaka" charset="-128"/>
              </a:defRPr>
            </a:lvl3pPr>
            <a:lvl4pPr marL="1600200" indent="-228600">
              <a:spcBef>
                <a:spcPct val="20000"/>
              </a:spcBef>
              <a:defRPr sz="2300">
                <a:solidFill>
                  <a:schemeClr val="tx1"/>
                </a:solidFill>
                <a:latin typeface="Lucida Sans" panose="020B0602030504020204" pitchFamily="34" charset="0"/>
                <a:ea typeface="Osaka" charset="-128"/>
              </a:defRPr>
            </a:lvl4pPr>
            <a:lvl5pPr marL="2057400" indent="-228600">
              <a:spcBef>
                <a:spcPct val="20000"/>
              </a:spcBef>
              <a:defRPr sz="2300">
                <a:solidFill>
                  <a:schemeClr val="tx1"/>
                </a:solidFill>
                <a:latin typeface="Lucida Sans" panose="020B0602030504020204" pitchFamily="34" charset="0"/>
                <a:ea typeface="Osaka" charset="-128"/>
              </a:defRPr>
            </a:lvl5pPr>
            <a:lvl6pPr marL="25146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6pPr>
            <a:lvl7pPr marL="29718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7pPr>
            <a:lvl8pPr marL="34290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8pPr>
            <a:lvl9pPr marL="3886200" indent="-228600" eaLnBrk="0" fontAlgn="base" hangingPunct="0">
              <a:spcBef>
                <a:spcPct val="20000"/>
              </a:spcBef>
              <a:spcAft>
                <a:spcPct val="0"/>
              </a:spcAft>
              <a:defRPr sz="2300">
                <a:solidFill>
                  <a:schemeClr val="tx1"/>
                </a:solidFill>
                <a:latin typeface="Lucida Sans" panose="020B0602030504020204" pitchFamily="34" charset="0"/>
                <a:ea typeface="Osaka" charset="-128"/>
              </a:defRPr>
            </a:lvl9pPr>
          </a:lstStyle>
          <a:p>
            <a:pPr algn="ctr" eaLnBrk="1" hangingPunct="1">
              <a:spcBef>
                <a:spcPct val="0"/>
              </a:spcBef>
            </a:pPr>
            <a:r>
              <a:rPr lang="es-ES" altLang="es-CR" sz="1200" b="1">
                <a:latin typeface="Arial" panose="020B0604020202020204" pitchFamily="34" charset="0"/>
                <a:ea typeface="ＭＳ Ｐゴシック" panose="020B0600070205080204" pitchFamily="34" charset="-128"/>
                <a:cs typeface="Arial" panose="020B0604020202020204" pitchFamily="34" charset="0"/>
              </a:rPr>
              <a:t>IMPLICACIONES CONTABLES</a:t>
            </a:r>
          </a:p>
        </p:txBody>
      </p:sp>
      <p:grpSp>
        <p:nvGrpSpPr>
          <p:cNvPr id="21529" name="23 Grupo">
            <a:extLst>
              <a:ext uri="{FF2B5EF4-FFF2-40B4-BE49-F238E27FC236}">
                <a16:creationId xmlns:a16="http://schemas.microsoft.com/office/drawing/2014/main" id="{9D270CF6-4EFE-40D7-9FE5-A8428C78CCD8}"/>
              </a:ext>
            </a:extLst>
          </p:cNvPr>
          <p:cNvGrpSpPr>
            <a:grpSpLocks/>
          </p:cNvGrpSpPr>
          <p:nvPr/>
        </p:nvGrpSpPr>
        <p:grpSpPr bwMode="auto">
          <a:xfrm>
            <a:off x="1466850" y="2359025"/>
            <a:ext cx="6367463" cy="1647825"/>
            <a:chOff x="1500166" y="2643182"/>
            <a:chExt cx="6367498" cy="1647825"/>
          </a:xfrm>
        </p:grpSpPr>
        <p:pic>
          <p:nvPicPr>
            <p:cNvPr id="21531" name="Picture 10" descr="C:\Users\mmora\AppData\Local\Microsoft\Windows\Temporary Internet Files\Content.IE5\CY8RKW5T\MM900234757[1].gif">
              <a:extLst>
                <a:ext uri="{FF2B5EF4-FFF2-40B4-BE49-F238E27FC236}">
                  <a16:creationId xmlns:a16="http://schemas.microsoft.com/office/drawing/2014/main" id="{2E1258F6-1BD2-41D3-83E7-E1B880F06FD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72264" y="2714620"/>
              <a:ext cx="129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32" name="21 Grupo">
              <a:extLst>
                <a:ext uri="{FF2B5EF4-FFF2-40B4-BE49-F238E27FC236}">
                  <a16:creationId xmlns:a16="http://schemas.microsoft.com/office/drawing/2014/main" id="{EC9BDB00-B36D-4CE4-B417-329A25C00C3A}"/>
                </a:ext>
              </a:extLst>
            </p:cNvPr>
            <p:cNvGrpSpPr>
              <a:grpSpLocks/>
            </p:cNvGrpSpPr>
            <p:nvPr/>
          </p:nvGrpSpPr>
          <p:grpSpPr bwMode="auto">
            <a:xfrm>
              <a:off x="3419872" y="2708920"/>
              <a:ext cx="2550717" cy="1412227"/>
              <a:chOff x="3419872" y="2708920"/>
              <a:chExt cx="2550717" cy="1412227"/>
            </a:xfrm>
          </p:grpSpPr>
          <p:pic>
            <p:nvPicPr>
              <p:cNvPr id="21537" name="Picture 8">
                <a:extLst>
                  <a:ext uri="{FF2B5EF4-FFF2-40B4-BE49-F238E27FC236}">
                    <a16:creationId xmlns:a16="http://schemas.microsoft.com/office/drawing/2014/main" id="{C7FF6089-7529-48B5-AB30-706EA8D63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1" y="3571872"/>
                <a:ext cx="1244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8" name="Picture 9">
                <a:extLst>
                  <a:ext uri="{FF2B5EF4-FFF2-40B4-BE49-F238E27FC236}">
                    <a16:creationId xmlns:a16="http://schemas.microsoft.com/office/drawing/2014/main" id="{D00CBDA4-900D-4164-8229-D2DDA3BB58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270892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9" name="Picture 10">
                <a:extLst>
                  <a:ext uri="{FF2B5EF4-FFF2-40B4-BE49-F238E27FC236}">
                    <a16:creationId xmlns:a16="http://schemas.microsoft.com/office/drawing/2014/main" id="{1DFAD776-6D43-4180-8E13-A95CC05E42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76" y="2928934"/>
                <a:ext cx="125571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33" name="22 Grupo">
              <a:extLst>
                <a:ext uri="{FF2B5EF4-FFF2-40B4-BE49-F238E27FC236}">
                  <a16:creationId xmlns:a16="http://schemas.microsoft.com/office/drawing/2014/main" id="{14B27EDC-9D08-4101-B168-2B06A03E99B3}"/>
                </a:ext>
              </a:extLst>
            </p:cNvPr>
            <p:cNvGrpSpPr>
              <a:grpSpLocks/>
            </p:cNvGrpSpPr>
            <p:nvPr/>
          </p:nvGrpSpPr>
          <p:grpSpPr bwMode="auto">
            <a:xfrm>
              <a:off x="1500166" y="2643182"/>
              <a:ext cx="1566863" cy="1647825"/>
              <a:chOff x="1500166" y="2643182"/>
              <a:chExt cx="1566863" cy="1647825"/>
            </a:xfrm>
          </p:grpSpPr>
          <p:pic>
            <p:nvPicPr>
              <p:cNvPr id="21534" name="Picture 5">
                <a:extLst>
                  <a:ext uri="{FF2B5EF4-FFF2-40B4-BE49-F238E27FC236}">
                    <a16:creationId xmlns:a16="http://schemas.microsoft.com/office/drawing/2014/main" id="{86F4A259-084A-48DC-8919-111303C555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0166" y="2643182"/>
                <a:ext cx="10001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11">
                <a:extLst>
                  <a:ext uri="{FF2B5EF4-FFF2-40B4-BE49-F238E27FC236}">
                    <a16:creationId xmlns:a16="http://schemas.microsoft.com/office/drawing/2014/main" id="{6ABED28B-67C7-453B-A09B-48F7C54368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0166" y="3643307"/>
                <a:ext cx="7858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6" name="Picture 12">
                <a:extLst>
                  <a:ext uri="{FF2B5EF4-FFF2-40B4-BE49-F238E27FC236}">
                    <a16:creationId xmlns:a16="http://schemas.microsoft.com/office/drawing/2014/main" id="{A41C9ED0-DCE2-41A6-8767-2A7B130EB4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0291" y="3357557"/>
                <a:ext cx="56673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Rounded Rectangle 13">
            <a:extLst>
              <a:ext uri="{FF2B5EF4-FFF2-40B4-BE49-F238E27FC236}">
                <a16:creationId xmlns:a16="http://schemas.microsoft.com/office/drawing/2014/main" id="{5D5B2F93-61B5-48C6-84ED-203665E00896}"/>
              </a:ext>
            </a:extLst>
          </p:cNvPr>
          <p:cNvSpPr/>
          <p:nvPr/>
        </p:nvSpPr>
        <p:spPr>
          <a:xfrm>
            <a:off x="1259632" y="260648"/>
            <a:ext cx="6840760" cy="792088"/>
          </a:xfrm>
          <a:prstGeom prst="roundRect">
            <a:avLst/>
          </a:prstGeom>
          <a:solidFill>
            <a:schemeClr val="accent5">
              <a:lumMod val="50000"/>
            </a:schemeClr>
          </a:solidFill>
          <a:ln>
            <a:noFill/>
          </a:ln>
          <a:effectLst>
            <a:outerShdw blurRad="190500" dist="228600" dir="2700000" algn="ctr">
              <a:srgbClr val="000000">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ES" b="1" dirty="0">
                <a:ln w="10541" cmpd="sng">
                  <a:noFill/>
                  <a:prstDash val="solid"/>
                </a:ln>
                <a:solidFill>
                  <a:schemeClr val="bg1"/>
                </a:solidFill>
                <a:effectLst>
                  <a:outerShdw blurRad="50800" dist="38100" dir="2700000" algn="tl" rotWithShape="0">
                    <a:srgbClr val="000000">
                      <a:alpha val="43000"/>
                    </a:srgbClr>
                  </a:outerShdw>
                </a:effectLst>
              </a:rPr>
              <a:t>Tipos de empresas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a:extLst>
              <a:ext uri="{FF2B5EF4-FFF2-40B4-BE49-F238E27FC236}">
                <a16:creationId xmlns:a16="http://schemas.microsoft.com/office/drawing/2014/main" id="{3F359816-E530-40F3-B1ED-B7DCFB4620D5}"/>
              </a:ext>
            </a:extLst>
          </p:cNvPr>
          <p:cNvGraphicFramePr/>
          <p:nvPr>
            <p:extLst>
              <p:ext uri="{D42A27DB-BD31-4B8C-83A1-F6EECF244321}">
                <p14:modId xmlns:p14="http://schemas.microsoft.com/office/powerpoint/2010/main" val="1311620508"/>
              </p:ext>
            </p:extLst>
          </p:nvPr>
        </p:nvGraphicFramePr>
        <p:xfrm>
          <a:off x="392877" y="1359918"/>
          <a:ext cx="8501122" cy="4572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2531" name="Group 1">
            <a:extLst>
              <a:ext uri="{FF2B5EF4-FFF2-40B4-BE49-F238E27FC236}">
                <a16:creationId xmlns:a16="http://schemas.microsoft.com/office/drawing/2014/main" id="{5D00A305-2B82-4EA6-B258-07DB63117A5A}"/>
              </a:ext>
            </a:extLst>
          </p:cNvPr>
          <p:cNvGrpSpPr>
            <a:grpSpLocks/>
          </p:cNvGrpSpPr>
          <p:nvPr/>
        </p:nvGrpSpPr>
        <p:grpSpPr bwMode="auto">
          <a:xfrm>
            <a:off x="4592638" y="4652963"/>
            <a:ext cx="214312" cy="785812"/>
            <a:chOff x="4429124" y="5143512"/>
            <a:chExt cx="214312" cy="785816"/>
          </a:xfrm>
        </p:grpSpPr>
        <p:sp>
          <p:nvSpPr>
            <p:cNvPr id="4" name="3 Flecha abajo">
              <a:extLst>
                <a:ext uri="{FF2B5EF4-FFF2-40B4-BE49-F238E27FC236}">
                  <a16:creationId xmlns:a16="http://schemas.microsoft.com/office/drawing/2014/main" id="{9303AC5C-6406-4010-837B-81414B0B4A47}"/>
                </a:ext>
              </a:extLst>
            </p:cNvPr>
            <p:cNvSpPr/>
            <p:nvPr/>
          </p:nvSpPr>
          <p:spPr>
            <a:xfrm>
              <a:off x="4429124" y="5715015"/>
              <a:ext cx="214312" cy="2143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 name="4 Flecha abajo">
              <a:extLst>
                <a:ext uri="{FF2B5EF4-FFF2-40B4-BE49-F238E27FC236}">
                  <a16:creationId xmlns:a16="http://schemas.microsoft.com/office/drawing/2014/main" id="{0FE6C28F-378F-4173-9656-71887459B02D}"/>
                </a:ext>
              </a:extLst>
            </p:cNvPr>
            <p:cNvSpPr/>
            <p:nvPr/>
          </p:nvSpPr>
          <p:spPr>
            <a:xfrm rot="10800000">
              <a:off x="4429124" y="5143512"/>
              <a:ext cx="214312" cy="2143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10" name="Rectangle 2">
            <a:extLst>
              <a:ext uri="{FF2B5EF4-FFF2-40B4-BE49-F238E27FC236}">
                <a16:creationId xmlns:a16="http://schemas.microsoft.com/office/drawing/2014/main" id="{31895BDA-6801-4B87-AFC3-8178F4ECEBDB}"/>
              </a:ext>
            </a:extLst>
          </p:cNvPr>
          <p:cNvSpPr txBox="1">
            <a:spLocks/>
          </p:cNvSpPr>
          <p:nvPr/>
        </p:nvSpPr>
        <p:spPr>
          <a:xfrm>
            <a:off x="47625" y="265113"/>
            <a:ext cx="8763000" cy="715962"/>
          </a:xfrm>
          <a:prstGeom prst="rect">
            <a:avLst/>
          </a:prstGeom>
        </p:spPr>
        <p:txBody>
          <a:bodyPr/>
          <a:lstStyle>
            <a:lvl1pPr algn="l" rtl="0" eaLnBrk="0" fontAlgn="base" hangingPunct="0">
              <a:spcBef>
                <a:spcPct val="0"/>
              </a:spcBef>
              <a:spcAft>
                <a:spcPct val="0"/>
              </a:spcAft>
              <a:defRPr sz="3000" b="1">
                <a:solidFill>
                  <a:srgbClr val="0074BD"/>
                </a:solidFill>
                <a:latin typeface="+mj-lt"/>
                <a:ea typeface="+mj-ea"/>
                <a:cs typeface="+mj-cs"/>
              </a:defRPr>
            </a:lvl1pPr>
            <a:lvl2pPr algn="l" rtl="0" eaLnBrk="0" fontAlgn="base" hangingPunct="0">
              <a:spcBef>
                <a:spcPct val="0"/>
              </a:spcBef>
              <a:spcAft>
                <a:spcPct val="0"/>
              </a:spcAft>
              <a:defRPr sz="3000" b="1">
                <a:solidFill>
                  <a:srgbClr val="0074BD"/>
                </a:solidFill>
                <a:latin typeface="Lucida Sans" charset="0"/>
                <a:ea typeface="Osaka" charset="-128"/>
              </a:defRPr>
            </a:lvl2pPr>
            <a:lvl3pPr algn="l" rtl="0" eaLnBrk="0" fontAlgn="base" hangingPunct="0">
              <a:spcBef>
                <a:spcPct val="0"/>
              </a:spcBef>
              <a:spcAft>
                <a:spcPct val="0"/>
              </a:spcAft>
              <a:defRPr sz="3000" b="1">
                <a:solidFill>
                  <a:srgbClr val="0074BD"/>
                </a:solidFill>
                <a:latin typeface="Lucida Sans" charset="0"/>
                <a:ea typeface="Osaka" charset="-128"/>
              </a:defRPr>
            </a:lvl3pPr>
            <a:lvl4pPr algn="l" rtl="0" eaLnBrk="0" fontAlgn="base" hangingPunct="0">
              <a:spcBef>
                <a:spcPct val="0"/>
              </a:spcBef>
              <a:spcAft>
                <a:spcPct val="0"/>
              </a:spcAft>
              <a:defRPr sz="3000" b="1">
                <a:solidFill>
                  <a:srgbClr val="0074BD"/>
                </a:solidFill>
                <a:latin typeface="Lucida Sans" charset="0"/>
                <a:ea typeface="Osaka" charset="-128"/>
              </a:defRPr>
            </a:lvl4pPr>
            <a:lvl5pPr algn="l" rtl="0" eaLnBrk="0" fontAlgn="base" hangingPunct="0">
              <a:spcBef>
                <a:spcPct val="0"/>
              </a:spcBef>
              <a:spcAft>
                <a:spcPct val="0"/>
              </a:spcAft>
              <a:defRPr sz="3000" b="1">
                <a:solidFill>
                  <a:srgbClr val="0074BD"/>
                </a:solidFill>
                <a:latin typeface="Lucida Sans" charset="0"/>
                <a:ea typeface="Osaka" charset="-128"/>
              </a:defRPr>
            </a:lvl5pPr>
            <a:lvl6pPr marL="457200" algn="l" rtl="0" fontAlgn="base">
              <a:spcBef>
                <a:spcPct val="0"/>
              </a:spcBef>
              <a:spcAft>
                <a:spcPct val="0"/>
              </a:spcAft>
              <a:defRPr sz="3000" b="1">
                <a:solidFill>
                  <a:srgbClr val="0074BD"/>
                </a:solidFill>
                <a:latin typeface="Lucida Sans" charset="0"/>
                <a:ea typeface="Osaka" charset="-128"/>
              </a:defRPr>
            </a:lvl6pPr>
            <a:lvl7pPr marL="914400" algn="l" rtl="0" fontAlgn="base">
              <a:spcBef>
                <a:spcPct val="0"/>
              </a:spcBef>
              <a:spcAft>
                <a:spcPct val="0"/>
              </a:spcAft>
              <a:defRPr sz="3000" b="1">
                <a:solidFill>
                  <a:srgbClr val="0074BD"/>
                </a:solidFill>
                <a:latin typeface="Lucida Sans" charset="0"/>
                <a:ea typeface="Osaka" charset="-128"/>
              </a:defRPr>
            </a:lvl7pPr>
            <a:lvl8pPr marL="1371600" algn="l" rtl="0" fontAlgn="base">
              <a:spcBef>
                <a:spcPct val="0"/>
              </a:spcBef>
              <a:spcAft>
                <a:spcPct val="0"/>
              </a:spcAft>
              <a:defRPr sz="3000" b="1">
                <a:solidFill>
                  <a:srgbClr val="0074BD"/>
                </a:solidFill>
                <a:latin typeface="Lucida Sans" charset="0"/>
                <a:ea typeface="Osaka" charset="-128"/>
              </a:defRPr>
            </a:lvl8pPr>
            <a:lvl9pPr marL="1828800" algn="l" rtl="0" fontAlgn="base">
              <a:spcBef>
                <a:spcPct val="0"/>
              </a:spcBef>
              <a:spcAft>
                <a:spcPct val="0"/>
              </a:spcAft>
              <a:defRPr sz="3000" b="1">
                <a:solidFill>
                  <a:srgbClr val="0074BD"/>
                </a:solidFill>
                <a:latin typeface="Lucida Sans" charset="0"/>
                <a:ea typeface="Osaka" charset="-128"/>
              </a:defRPr>
            </a:lvl9pPr>
          </a:lstStyle>
          <a:p>
            <a:pPr>
              <a:defRPr/>
            </a:pPr>
            <a:r>
              <a:rPr lang="es-ES_tradnl" altLang="es-CR" sz="2500" kern="0" dirty="0"/>
              <a:t>Comparación entre bases de contabilización</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Sans"/>
        <a:ea typeface="Osaka"/>
        <a:cs typeface=""/>
      </a:majorFont>
      <a:minorFont>
        <a:latin typeface="Lucida San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ea typeface="Osaka"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ea typeface="Osaka"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1087</TotalTime>
  <Words>3541</Words>
  <Application>Microsoft Office PowerPoint</Application>
  <PresentationFormat>Presentación en pantalla (4:3)</PresentationFormat>
  <Paragraphs>680</Paragraphs>
  <Slides>63</Slides>
  <Notes>37</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63</vt:i4>
      </vt:variant>
    </vt:vector>
  </HeadingPairs>
  <TitlesOfParts>
    <vt:vector size="72" baseType="lpstr">
      <vt:lpstr>Arial</vt:lpstr>
      <vt:lpstr>Arial Black</vt:lpstr>
      <vt:lpstr>Calibri</vt:lpstr>
      <vt:lpstr>Franklin Gothic Book</vt:lpstr>
      <vt:lpstr>Helvetica Neue Black Condensed</vt:lpstr>
      <vt:lpstr>Lucida Sans</vt:lpstr>
      <vt:lpstr>Times</vt:lpstr>
      <vt:lpstr>Times New Roman</vt:lpstr>
      <vt:lpstr>Blank Presentation</vt:lpstr>
      <vt:lpstr>Presentación de PowerPoint</vt:lpstr>
      <vt:lpstr>Presentación de PowerPoint</vt:lpstr>
      <vt:lpstr>OBJETIVO DE LA CONTABILIDAD</vt:lpstr>
      <vt:lpstr>La contabilidad como herramienta estratégica</vt:lpstr>
      <vt:lpstr>La contabilidad como herramienta estratégica</vt:lpstr>
      <vt:lpstr>La contabilidad como herramienta estratégica</vt:lpstr>
      <vt:lpstr>Tipos de usuarios de la contabilidad</vt:lpstr>
      <vt:lpstr>Presentación de PowerPoint</vt:lpstr>
      <vt:lpstr>Presentación de PowerPoint</vt:lpstr>
      <vt:lpstr>Presentación de PowerPoint</vt:lpstr>
      <vt:lpstr>Ecuación contable básica</vt:lpstr>
      <vt:lpstr>Definición de activo</vt:lpstr>
      <vt:lpstr>Ejemplos de activos</vt:lpstr>
      <vt:lpstr>Definición de pasivo</vt:lpstr>
      <vt:lpstr>Ejemplos de pasivos</vt:lpstr>
      <vt:lpstr>Definición de capital</vt:lpstr>
      <vt:lpstr>Consideraciones importantes sobre el capital</vt:lpstr>
      <vt:lpstr>Ejemplos de capital</vt:lpstr>
      <vt:lpstr>Definición de ingresos</vt:lpstr>
      <vt:lpstr>Ejemplos de ingresos</vt:lpstr>
      <vt:lpstr>Definición de gastos</vt:lpstr>
      <vt:lpstr>Ejemplos de gastos</vt:lpstr>
      <vt:lpstr>Elementos del sistema contable</vt:lpstr>
      <vt:lpstr>Debitos y créditos</vt:lpstr>
      <vt:lpstr>TRANSACCIONES DE INGRESOS Y GASTOS</vt:lpstr>
      <vt:lpstr>Resumen</vt:lpstr>
      <vt:lpstr>Resumen de las reglas establecidas</vt:lpstr>
      <vt:lpstr>Resumen de las reglas establecidas</vt:lpstr>
      <vt:lpstr>Procedimiento para asentar las operaciones de una empresa</vt:lpstr>
      <vt:lpstr>Balance de comprobación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Ciclo de Operación para un Negocio Comercial</vt:lpstr>
      <vt:lpstr>Utilidad Bruta en Ventas, Margen Bruto</vt:lpstr>
      <vt:lpstr>Presentación de PowerPoint</vt:lpstr>
      <vt:lpstr>Presentación de PowerPoint</vt:lpstr>
      <vt:lpstr>Presentación de PowerPoint</vt:lpstr>
      <vt:lpstr>Descuentos sobre ventas o sobre compras</vt:lpstr>
      <vt:lpstr>Descuentos comerciales</vt:lpstr>
      <vt:lpstr>Descuentos por pronto pago</vt:lpstr>
      <vt:lpstr>Registro contable de las VENTAS</vt:lpstr>
      <vt:lpstr>Determinación del Costo de Ventas</vt:lpstr>
      <vt:lpstr>Presentación de PowerPoint</vt:lpstr>
      <vt:lpstr>Otras fórmulas que se desprenden del estado de resultado de la empresa comercial son:</vt:lpstr>
      <vt:lpstr>Aumentos y disminuciones de los elementos  de compras y ventas</vt:lpstr>
      <vt:lpstr>Ejemplo del Estado de Variaciones al Capital Contable</vt:lpstr>
      <vt:lpstr>Asiento de ajuste - cierre</vt:lpstr>
      <vt:lpstr>Cierre de libros (Empresa Comercial)</vt:lpstr>
      <vt:lpstr>Cierre de libros (Empresa Comercial)</vt:lpstr>
      <vt:lpstr>Cierre de libros (Empresa Comercial)</vt:lpstr>
      <vt:lpstr>Cierre de Libros (Empresa Comercial)</vt:lpstr>
      <vt:lpstr>Presentación de PowerPoint</vt:lpstr>
      <vt:lpstr>Presentación de PowerPoint</vt:lpstr>
    </vt:vector>
  </TitlesOfParts>
  <Company>Nela Solano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Nela Solano</dc:creator>
  <cp:lastModifiedBy>Leonel Ábrego Campos</cp:lastModifiedBy>
  <cp:revision>91</cp:revision>
  <cp:lastPrinted>2018-03-23T23:06:37Z</cp:lastPrinted>
  <dcterms:created xsi:type="dcterms:W3CDTF">2011-09-19T15:34:16Z</dcterms:created>
  <dcterms:modified xsi:type="dcterms:W3CDTF">2022-06-27T15:16:34Z</dcterms:modified>
</cp:coreProperties>
</file>