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511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und"/>
          <p:cNvSpPr/>
          <p:nvPr userDrawn="1"/>
        </p:nvSpPr>
        <p:spPr bwMode="gray">
          <a:xfrm>
            <a:off x="1" y="0"/>
            <a:ext cx="12192000" cy="58166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Bar"/>
          <p:cNvSpPr/>
          <p:nvPr userDrawn="1"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rgbClr val="B2B2B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9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Text 1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7" name="Text 2"/>
          <p:cNvSpPr>
            <a:spLocks noGrp="1"/>
          </p:cNvSpPr>
          <p:nvPr>
            <p:ph type="body" sz="quarter" idx="16"/>
          </p:nvPr>
        </p:nvSpPr>
        <p:spPr bwMode="gray">
          <a:xfrm>
            <a:off x="3355637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28" name="Content 2"/>
          <p:cNvSpPr>
            <a:spLocks noGrp="1"/>
          </p:cNvSpPr>
          <p:nvPr>
            <p:ph sz="quarter" idx="17"/>
          </p:nvPr>
        </p:nvSpPr>
        <p:spPr bwMode="gray">
          <a:xfrm>
            <a:off x="3355637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5" name="Text 3"/>
          <p:cNvSpPr>
            <a:spLocks noGrp="1"/>
          </p:cNvSpPr>
          <p:nvPr>
            <p:ph type="body" sz="quarter" idx="14"/>
          </p:nvPr>
        </p:nvSpPr>
        <p:spPr bwMode="gray">
          <a:xfrm>
            <a:off x="6171203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26" name="Content 3"/>
          <p:cNvSpPr>
            <a:spLocks noGrp="1"/>
          </p:cNvSpPr>
          <p:nvPr>
            <p:ph sz="quarter" idx="15"/>
          </p:nvPr>
        </p:nvSpPr>
        <p:spPr bwMode="gray">
          <a:xfrm>
            <a:off x="6171203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4"/>
          <p:cNvSpPr>
            <a:spLocks noGrp="1"/>
          </p:cNvSpPr>
          <p:nvPr>
            <p:ph type="body" sz="quarter" idx="3"/>
          </p:nvPr>
        </p:nvSpPr>
        <p:spPr bwMode="gray">
          <a:xfrm>
            <a:off x="8986770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6" name="Content 4"/>
          <p:cNvSpPr>
            <a:spLocks noGrp="1"/>
          </p:cNvSpPr>
          <p:nvPr>
            <p:ph sz="quarter" idx="4"/>
          </p:nvPr>
        </p:nvSpPr>
        <p:spPr bwMode="gray">
          <a:xfrm>
            <a:off x="8986770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20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2"/>
          <p:cNvSpPr>
            <a:spLocks noGrp="1"/>
          </p:cNvSpPr>
          <p:nvPr>
            <p:ph sz="quarter" idx="4"/>
          </p:nvPr>
        </p:nvSpPr>
        <p:spPr bwMode="gray">
          <a:xfrm>
            <a:off x="6304421" y="15120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Content 3"/>
          <p:cNvSpPr>
            <a:spLocks noGrp="1"/>
          </p:cNvSpPr>
          <p:nvPr>
            <p:ph sz="half" idx="15"/>
          </p:nvPr>
        </p:nvSpPr>
        <p:spPr bwMode="gray">
          <a:xfrm>
            <a:off x="540070" y="38808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Content 4"/>
          <p:cNvSpPr>
            <a:spLocks noGrp="1"/>
          </p:cNvSpPr>
          <p:nvPr>
            <p:ph sz="quarter" idx="17"/>
          </p:nvPr>
        </p:nvSpPr>
        <p:spPr bwMode="gray">
          <a:xfrm>
            <a:off x="6304421" y="38808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9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540070" y="1512000"/>
            <a:ext cx="11111046" cy="207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5"/>
          </p:nvPr>
        </p:nvSpPr>
        <p:spPr bwMode="gray">
          <a:xfrm>
            <a:off x="540070" y="3740400"/>
            <a:ext cx="3420445" cy="2070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800"/>
            </a:lvl1pPr>
            <a:lvl2pPr marL="450000" indent="0">
              <a:buNone/>
              <a:defRPr sz="1600"/>
            </a:lvl2pPr>
            <a:lvl3pPr marL="810000" indent="0">
              <a:buNone/>
              <a:defRPr sz="1400"/>
            </a:lvl3pPr>
            <a:lvl4pPr marL="1170000" indent="0">
              <a:buNone/>
              <a:defRPr sz="1200"/>
            </a:lvl4pPr>
            <a:lvl5pPr marL="1530000" indent="0"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6" name="Content 2"/>
          <p:cNvSpPr>
            <a:spLocks noGrp="1"/>
          </p:cNvSpPr>
          <p:nvPr>
            <p:ph sz="half" idx="16"/>
          </p:nvPr>
        </p:nvSpPr>
        <p:spPr bwMode="gray">
          <a:xfrm>
            <a:off x="4385371" y="3740400"/>
            <a:ext cx="3420445" cy="2070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800"/>
            </a:lvl1pPr>
            <a:lvl2pPr marL="450000" indent="0">
              <a:buNone/>
              <a:defRPr sz="1600"/>
            </a:lvl2pPr>
            <a:lvl3pPr marL="810000" indent="0">
              <a:buNone/>
              <a:defRPr sz="1400"/>
            </a:lvl3pPr>
            <a:lvl4pPr marL="1170000" indent="0">
              <a:buNone/>
              <a:defRPr sz="1200"/>
            </a:lvl4pPr>
            <a:lvl5pPr marL="1530000" indent="0"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7" name="Content 3"/>
          <p:cNvSpPr>
            <a:spLocks noGrp="1"/>
          </p:cNvSpPr>
          <p:nvPr>
            <p:ph sz="half" idx="17"/>
          </p:nvPr>
        </p:nvSpPr>
        <p:spPr bwMode="gray">
          <a:xfrm>
            <a:off x="8230671" y="3740400"/>
            <a:ext cx="3420445" cy="2070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800"/>
            </a:lvl1pPr>
            <a:lvl2pPr marL="450000" indent="0">
              <a:buNone/>
              <a:defRPr sz="1600"/>
            </a:lvl2pPr>
            <a:lvl3pPr marL="810000" indent="0">
              <a:buNone/>
              <a:defRPr sz="1400"/>
            </a:lvl3pPr>
            <a:lvl4pPr marL="1170000" indent="0">
              <a:buNone/>
              <a:defRPr sz="1200"/>
            </a:lvl4pPr>
            <a:lvl5pPr marL="1530000" indent="0"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9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3" name="Text 1"/>
          <p:cNvSpPr>
            <a:spLocks noGrp="1"/>
          </p:cNvSpPr>
          <p:nvPr>
            <p:ph type="body" idx="24"/>
          </p:nvPr>
        </p:nvSpPr>
        <p:spPr bwMode="gray">
          <a:xfrm>
            <a:off x="540071" y="1512000"/>
            <a:ext cx="3629272" cy="1330050"/>
          </a:xfrm>
          <a:solidFill>
            <a:schemeClr val="bg1">
              <a:lumMod val="65000"/>
            </a:schemeClr>
          </a:solidFill>
        </p:spPr>
        <p:txBody>
          <a:bodyPr lIns="252000" tIns="252000" rIns="252000" bIns="252000" anchor="t"/>
          <a:lstStyle>
            <a:lvl1pPr marL="0" indent="0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4" name="Content 1"/>
          <p:cNvSpPr>
            <a:spLocks noGrp="1"/>
          </p:cNvSpPr>
          <p:nvPr>
            <p:ph sz="quarter" idx="25"/>
          </p:nvPr>
        </p:nvSpPr>
        <p:spPr bwMode="gray">
          <a:xfrm>
            <a:off x="4169343" y="1512000"/>
            <a:ext cx="7481774" cy="1332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1" name="Text 2"/>
          <p:cNvSpPr>
            <a:spLocks noGrp="1"/>
          </p:cNvSpPr>
          <p:nvPr>
            <p:ph type="body" idx="22"/>
          </p:nvPr>
        </p:nvSpPr>
        <p:spPr bwMode="gray">
          <a:xfrm>
            <a:off x="540071" y="2996175"/>
            <a:ext cx="3629272" cy="1330050"/>
          </a:xfrm>
          <a:solidFill>
            <a:schemeClr val="bg1">
              <a:lumMod val="65000"/>
            </a:schemeClr>
          </a:solidFill>
        </p:spPr>
        <p:txBody>
          <a:bodyPr lIns="252000" tIns="252000" rIns="252000" bIns="252000" anchor="t"/>
          <a:lstStyle>
            <a:lvl1pPr marL="0" indent="0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2" name="Content 2"/>
          <p:cNvSpPr>
            <a:spLocks noGrp="1"/>
          </p:cNvSpPr>
          <p:nvPr>
            <p:ph sz="quarter" idx="23"/>
          </p:nvPr>
        </p:nvSpPr>
        <p:spPr bwMode="gray">
          <a:xfrm>
            <a:off x="4169343" y="2995200"/>
            <a:ext cx="7481774" cy="1332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 3"/>
          <p:cNvSpPr>
            <a:spLocks noGrp="1"/>
          </p:cNvSpPr>
          <p:nvPr>
            <p:ph type="body" idx="18"/>
          </p:nvPr>
        </p:nvSpPr>
        <p:spPr bwMode="gray">
          <a:xfrm>
            <a:off x="540071" y="4480350"/>
            <a:ext cx="3629272" cy="1330050"/>
          </a:xfrm>
          <a:solidFill>
            <a:schemeClr val="bg1">
              <a:lumMod val="65000"/>
            </a:schemeClr>
          </a:solidFill>
        </p:spPr>
        <p:txBody>
          <a:bodyPr lIns="252000" tIns="252000" rIns="252000" bIns="252000" anchor="t"/>
          <a:lstStyle>
            <a:lvl1pPr marL="0" indent="0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Content 3"/>
          <p:cNvSpPr>
            <a:spLocks noGrp="1"/>
          </p:cNvSpPr>
          <p:nvPr>
            <p:ph sz="quarter" idx="21"/>
          </p:nvPr>
        </p:nvSpPr>
        <p:spPr bwMode="gray">
          <a:xfrm>
            <a:off x="4169343" y="4478400"/>
            <a:ext cx="7481774" cy="1332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540070" y="1512000"/>
            <a:ext cx="3420445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 bwMode="gray">
          <a:xfrm>
            <a:off x="3960516" y="1512000"/>
            <a:ext cx="7690601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1" name="Picture 2"/>
          <p:cNvSpPr>
            <a:spLocks noGrp="1"/>
          </p:cNvSpPr>
          <p:nvPr>
            <p:ph type="pic" sz="quarter" idx="20"/>
          </p:nvPr>
        </p:nvSpPr>
        <p:spPr bwMode="gray">
          <a:xfrm>
            <a:off x="540070" y="3884400"/>
            <a:ext cx="3420445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2" name="Content 2"/>
          <p:cNvSpPr>
            <a:spLocks noGrp="1"/>
          </p:cNvSpPr>
          <p:nvPr>
            <p:ph sz="half" idx="21"/>
          </p:nvPr>
        </p:nvSpPr>
        <p:spPr bwMode="gray">
          <a:xfrm>
            <a:off x="3960516" y="3884400"/>
            <a:ext cx="7690601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8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540070" y="15120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 bwMode="gray">
          <a:xfrm>
            <a:off x="3204417" y="15120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8" name="Picture 2"/>
          <p:cNvSpPr>
            <a:spLocks noGrp="1"/>
          </p:cNvSpPr>
          <p:nvPr>
            <p:ph type="pic" sz="quarter" idx="22"/>
          </p:nvPr>
        </p:nvSpPr>
        <p:spPr bwMode="gray">
          <a:xfrm>
            <a:off x="6304421" y="15120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9" name="Content 2"/>
          <p:cNvSpPr>
            <a:spLocks noGrp="1"/>
          </p:cNvSpPr>
          <p:nvPr>
            <p:ph sz="half" idx="23"/>
          </p:nvPr>
        </p:nvSpPr>
        <p:spPr bwMode="gray">
          <a:xfrm>
            <a:off x="8968768" y="15120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1" name="Picture 3"/>
          <p:cNvSpPr>
            <a:spLocks noGrp="1"/>
          </p:cNvSpPr>
          <p:nvPr>
            <p:ph type="pic" sz="quarter" idx="20"/>
          </p:nvPr>
        </p:nvSpPr>
        <p:spPr bwMode="gray">
          <a:xfrm>
            <a:off x="540070" y="38844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2" name="Content 3"/>
          <p:cNvSpPr>
            <a:spLocks noGrp="1"/>
          </p:cNvSpPr>
          <p:nvPr>
            <p:ph sz="half" idx="21"/>
          </p:nvPr>
        </p:nvSpPr>
        <p:spPr bwMode="gray">
          <a:xfrm>
            <a:off x="3204417" y="38844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60" name="Picture 4"/>
          <p:cNvSpPr>
            <a:spLocks noGrp="1"/>
          </p:cNvSpPr>
          <p:nvPr>
            <p:ph type="pic" sz="quarter" idx="24"/>
          </p:nvPr>
        </p:nvSpPr>
        <p:spPr bwMode="gray">
          <a:xfrm>
            <a:off x="6304421" y="38844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61" name="Content 4"/>
          <p:cNvSpPr>
            <a:spLocks noGrp="1"/>
          </p:cNvSpPr>
          <p:nvPr>
            <p:ph sz="half" idx="25"/>
          </p:nvPr>
        </p:nvSpPr>
        <p:spPr bwMode="gray">
          <a:xfrm>
            <a:off x="8968768" y="38844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9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sz="half" idx="1"/>
          </p:nvPr>
        </p:nvSpPr>
        <p:spPr>
          <a:xfrm>
            <a:off x="540069" y="1512000"/>
            <a:ext cx="5346696" cy="4298400"/>
          </a:xfrm>
        </p:spPr>
        <p:txBody>
          <a:bodyPr/>
          <a:lstStyle>
            <a:lvl1pPr marL="0" indent="0">
              <a:buNone/>
              <a:defRPr sz="2200"/>
            </a:lvl1pPr>
            <a:lvl2pPr marL="450000" indent="0">
              <a:buNone/>
              <a:defRPr sz="2000"/>
            </a:lvl2pPr>
            <a:lvl3pPr marL="810000" indent="0">
              <a:buNone/>
              <a:defRPr sz="1800"/>
            </a:lvl3pPr>
            <a:lvl4pPr marL="1170000" indent="0">
              <a:buNone/>
              <a:defRPr sz="1600"/>
            </a:lvl4pPr>
            <a:lvl5pPr marL="1530000" indent="0"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6304421" y="1512000"/>
            <a:ext cx="5346696" cy="42984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534669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534669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5346696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6305234" y="0"/>
            <a:ext cx="5886766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4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72657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72657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 1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37" name="Content 2"/>
          <p:cNvSpPr>
            <a:spLocks noGrp="1"/>
          </p:cNvSpPr>
          <p:nvPr>
            <p:ph sz="half" idx="14"/>
          </p:nvPr>
        </p:nvSpPr>
        <p:spPr>
          <a:xfrm>
            <a:off x="43853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Picture"/>
          <p:cNvSpPr>
            <a:spLocks noGrp="1"/>
          </p:cNvSpPr>
          <p:nvPr>
            <p:ph type="pic" sz="quarter" idx="15"/>
          </p:nvPr>
        </p:nvSpPr>
        <p:spPr bwMode="gray">
          <a:xfrm>
            <a:off x="8231484" y="0"/>
            <a:ext cx="3960516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9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72657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72657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2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20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2"/>
          <p:cNvSpPr>
            <a:spLocks noGrp="1"/>
          </p:cNvSpPr>
          <p:nvPr>
            <p:ph sz="quarter" idx="4"/>
          </p:nvPr>
        </p:nvSpPr>
        <p:spPr bwMode="gray">
          <a:xfrm>
            <a:off x="4385371" y="15120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Content 3"/>
          <p:cNvSpPr>
            <a:spLocks noGrp="1"/>
          </p:cNvSpPr>
          <p:nvPr>
            <p:ph sz="half" idx="16"/>
          </p:nvPr>
        </p:nvSpPr>
        <p:spPr bwMode="gray">
          <a:xfrm>
            <a:off x="540070" y="38808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5" name="Content 4"/>
          <p:cNvSpPr>
            <a:spLocks noGrp="1"/>
          </p:cNvSpPr>
          <p:nvPr>
            <p:ph sz="quarter" idx="17"/>
          </p:nvPr>
        </p:nvSpPr>
        <p:spPr bwMode="gray">
          <a:xfrm>
            <a:off x="4385371" y="38808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Picture"/>
          <p:cNvSpPr>
            <a:spLocks noGrp="1"/>
          </p:cNvSpPr>
          <p:nvPr>
            <p:ph type="pic" sz="quarter" idx="15"/>
          </p:nvPr>
        </p:nvSpPr>
        <p:spPr bwMode="gray">
          <a:xfrm>
            <a:off x="8231484" y="0"/>
            <a:ext cx="3960516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2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539820" y="1512000"/>
            <a:ext cx="7265996" cy="42984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Content"/>
          <p:cNvSpPr>
            <a:spLocks noGrp="1"/>
          </p:cNvSpPr>
          <p:nvPr>
            <p:ph sz="half" idx="1"/>
          </p:nvPr>
        </p:nvSpPr>
        <p:spPr>
          <a:xfrm>
            <a:off x="82306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6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540070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2" name="Picture 2"/>
          <p:cNvSpPr>
            <a:spLocks noGrp="1"/>
          </p:cNvSpPr>
          <p:nvPr>
            <p:ph type="pic" sz="quarter" idx="20"/>
          </p:nvPr>
        </p:nvSpPr>
        <p:spPr bwMode="gray">
          <a:xfrm>
            <a:off x="2791263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3" name="Content 2"/>
          <p:cNvSpPr>
            <a:spLocks noGrp="1"/>
          </p:cNvSpPr>
          <p:nvPr>
            <p:ph sz="half" idx="21"/>
          </p:nvPr>
        </p:nvSpPr>
        <p:spPr>
          <a:xfrm>
            <a:off x="2791263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4" name="Picture 3"/>
          <p:cNvSpPr>
            <a:spLocks noGrp="1"/>
          </p:cNvSpPr>
          <p:nvPr>
            <p:ph type="pic" sz="quarter" idx="22"/>
          </p:nvPr>
        </p:nvSpPr>
        <p:spPr bwMode="gray">
          <a:xfrm>
            <a:off x="5042456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5" name="Content 3"/>
          <p:cNvSpPr>
            <a:spLocks noGrp="1"/>
          </p:cNvSpPr>
          <p:nvPr>
            <p:ph sz="half" idx="23"/>
          </p:nvPr>
        </p:nvSpPr>
        <p:spPr>
          <a:xfrm>
            <a:off x="5042456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6" name="Picture 4"/>
          <p:cNvSpPr>
            <a:spLocks noGrp="1"/>
          </p:cNvSpPr>
          <p:nvPr>
            <p:ph type="pic" sz="quarter" idx="24"/>
          </p:nvPr>
        </p:nvSpPr>
        <p:spPr bwMode="gray">
          <a:xfrm>
            <a:off x="7293649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7" name="Content 4"/>
          <p:cNvSpPr>
            <a:spLocks noGrp="1"/>
          </p:cNvSpPr>
          <p:nvPr>
            <p:ph sz="half" idx="25"/>
          </p:nvPr>
        </p:nvSpPr>
        <p:spPr>
          <a:xfrm>
            <a:off x="7293649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8" name="Picture 5"/>
          <p:cNvSpPr>
            <a:spLocks noGrp="1"/>
          </p:cNvSpPr>
          <p:nvPr>
            <p:ph type="pic" sz="quarter" idx="26"/>
          </p:nvPr>
        </p:nvSpPr>
        <p:spPr bwMode="gray">
          <a:xfrm>
            <a:off x="9544843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9" name="Content 5"/>
          <p:cNvSpPr>
            <a:spLocks noGrp="1"/>
          </p:cNvSpPr>
          <p:nvPr>
            <p:ph sz="half" idx="27"/>
          </p:nvPr>
        </p:nvSpPr>
        <p:spPr>
          <a:xfrm>
            <a:off x="9544843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 userDrawn="1"/>
        </p:nvSpPr>
        <p:spPr>
          <a:xfrm>
            <a:off x="540070" y="2370138"/>
            <a:ext cx="1640588" cy="1640374"/>
          </a:xfrm>
          <a:prstGeom prst="ellipse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>
          <a:xfrm>
            <a:off x="2435962" y="2370138"/>
            <a:ext cx="1640588" cy="164037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>
          <a:xfrm>
            <a:off x="4331854" y="2370138"/>
            <a:ext cx="1640588" cy="16403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>
          <a:xfrm>
            <a:off x="6227745" y="2370138"/>
            <a:ext cx="1640588" cy="1640374"/>
          </a:xfrm>
          <a:prstGeom prst="ellipse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>
          <a:xfrm>
            <a:off x="8123637" y="2370138"/>
            <a:ext cx="1640588" cy="164037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>
          <a:xfrm>
            <a:off x="10019530" y="2370138"/>
            <a:ext cx="1640588" cy="16403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8" name="Content 1"/>
          <p:cNvSpPr>
            <a:spLocks noGrp="1"/>
          </p:cNvSpPr>
          <p:nvPr>
            <p:ph sz="half" idx="20"/>
          </p:nvPr>
        </p:nvSpPr>
        <p:spPr>
          <a:xfrm>
            <a:off x="2435962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9" name="Content 1"/>
          <p:cNvSpPr>
            <a:spLocks noGrp="1"/>
          </p:cNvSpPr>
          <p:nvPr>
            <p:ph sz="half" idx="21"/>
          </p:nvPr>
        </p:nvSpPr>
        <p:spPr>
          <a:xfrm>
            <a:off x="4331854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Content 1"/>
          <p:cNvSpPr>
            <a:spLocks noGrp="1"/>
          </p:cNvSpPr>
          <p:nvPr>
            <p:ph sz="half" idx="22"/>
          </p:nvPr>
        </p:nvSpPr>
        <p:spPr>
          <a:xfrm>
            <a:off x="6227745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1" name="Content 1"/>
          <p:cNvSpPr>
            <a:spLocks noGrp="1"/>
          </p:cNvSpPr>
          <p:nvPr>
            <p:ph sz="half" idx="23"/>
          </p:nvPr>
        </p:nvSpPr>
        <p:spPr>
          <a:xfrm>
            <a:off x="8123637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2" name="Content 1"/>
          <p:cNvSpPr>
            <a:spLocks noGrp="1"/>
          </p:cNvSpPr>
          <p:nvPr>
            <p:ph sz="half" idx="24"/>
          </p:nvPr>
        </p:nvSpPr>
        <p:spPr>
          <a:xfrm>
            <a:off x="10019530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986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1008131" y="1872000"/>
            <a:ext cx="2484323" cy="248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4730400"/>
            <a:ext cx="3420445" cy="108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200"/>
            </a:lvl1pPr>
            <a:lvl2pPr marL="450000" indent="0" algn="ctr">
              <a:buNone/>
              <a:defRPr sz="2000"/>
            </a:lvl2pPr>
            <a:lvl3pPr marL="810000" indent="0" algn="ctr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Picture 2"/>
          <p:cNvSpPr>
            <a:spLocks noGrp="1"/>
          </p:cNvSpPr>
          <p:nvPr>
            <p:ph type="pic" sz="quarter" idx="26"/>
          </p:nvPr>
        </p:nvSpPr>
        <p:spPr bwMode="gray">
          <a:xfrm>
            <a:off x="4853432" y="1872000"/>
            <a:ext cx="2484323" cy="248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2" name="Content 2"/>
          <p:cNvSpPr>
            <a:spLocks noGrp="1"/>
          </p:cNvSpPr>
          <p:nvPr>
            <p:ph sz="half" idx="21"/>
          </p:nvPr>
        </p:nvSpPr>
        <p:spPr>
          <a:xfrm>
            <a:off x="4385371" y="4730400"/>
            <a:ext cx="3420445" cy="1080000"/>
          </a:xfrm>
        </p:spPr>
        <p:txBody>
          <a:bodyPr/>
          <a:lstStyle>
            <a:lvl1pPr marL="0" indent="0" algn="ctr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Picture 3"/>
          <p:cNvSpPr>
            <a:spLocks noGrp="1"/>
          </p:cNvSpPr>
          <p:nvPr>
            <p:ph type="pic" sz="quarter" idx="27"/>
          </p:nvPr>
        </p:nvSpPr>
        <p:spPr bwMode="gray">
          <a:xfrm>
            <a:off x="8698732" y="1872000"/>
            <a:ext cx="2484323" cy="248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61" name="Content 3"/>
          <p:cNvSpPr>
            <a:spLocks noGrp="1"/>
          </p:cNvSpPr>
          <p:nvPr>
            <p:ph sz="half" idx="25"/>
          </p:nvPr>
        </p:nvSpPr>
        <p:spPr>
          <a:xfrm>
            <a:off x="8230671" y="4730400"/>
            <a:ext cx="3420445" cy="1080000"/>
          </a:xfrm>
        </p:spPr>
        <p:txBody>
          <a:bodyPr/>
          <a:lstStyle>
            <a:lvl1pPr marL="0" indent="0" algn="ctr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5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540070" y="1512000"/>
            <a:ext cx="11111046" cy="306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ext"/>
          <p:cNvSpPr>
            <a:spLocks noGrp="1"/>
          </p:cNvSpPr>
          <p:nvPr>
            <p:ph idx="15"/>
          </p:nvPr>
        </p:nvSpPr>
        <p:spPr bwMode="gray">
          <a:xfrm>
            <a:off x="1200" y="4572000"/>
            <a:ext cx="12191187" cy="2286000"/>
          </a:xfrm>
          <a:solidFill>
            <a:schemeClr val="accent1">
              <a:lumMod val="75000"/>
            </a:schemeClr>
          </a:solidFill>
        </p:spPr>
        <p:txBody>
          <a:bodyPr lIns="540000" tIns="180000" rIns="540000" b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0000" indent="0">
              <a:buNone/>
              <a:defRPr/>
            </a:lvl2pPr>
            <a:lvl3pPr marL="810000" indent="0">
              <a:buNone/>
              <a:defRPr/>
            </a:lvl3pPr>
            <a:lvl4pPr marL="1170000" indent="0">
              <a:buNone/>
              <a:defRPr/>
            </a:lvl4pPr>
            <a:lvl5pPr marL="15300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0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Text"/>
          <p:cNvSpPr>
            <a:spLocks noGrp="1"/>
          </p:cNvSpPr>
          <p:nvPr>
            <p:ph type="body" sz="quarter" idx="16"/>
          </p:nvPr>
        </p:nvSpPr>
        <p:spPr bwMode="gray">
          <a:xfrm>
            <a:off x="8231484" y="0"/>
            <a:ext cx="3960516" cy="6858000"/>
          </a:xfrm>
          <a:solidFill>
            <a:schemeClr val="accent1">
              <a:lumMod val="75000"/>
              <a:alpha val="80000"/>
            </a:schemeClr>
          </a:solidFill>
        </p:spPr>
        <p:txBody>
          <a:bodyPr lIns="540000" tIns="1512000" rIns="54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9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Text"/>
          <p:cNvSpPr>
            <a:spLocks noGrp="1"/>
          </p:cNvSpPr>
          <p:nvPr>
            <p:ph type="body" sz="quarter" idx="16"/>
          </p:nvPr>
        </p:nvSpPr>
        <p:spPr bwMode="gray">
          <a:xfrm>
            <a:off x="0" y="0"/>
            <a:ext cx="3960516" cy="6858000"/>
          </a:xfrm>
          <a:solidFill>
            <a:schemeClr val="accent1">
              <a:lumMod val="75000"/>
              <a:alpha val="80000"/>
            </a:schemeClr>
          </a:solidFill>
        </p:spPr>
        <p:txBody>
          <a:bodyPr lIns="540000" tIns="1512000" rIns="54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4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" name="Content"/>
          <p:cNvSpPr>
            <a:spLocks noGrp="1"/>
          </p:cNvSpPr>
          <p:nvPr>
            <p:ph idx="1"/>
          </p:nvPr>
        </p:nvSpPr>
        <p:spPr>
          <a:xfrm>
            <a:off x="1933452" y="1512000"/>
            <a:ext cx="9717665" cy="42984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>
          <a:xfrm>
            <a:off x="10210929" y="6084000"/>
            <a:ext cx="1440187" cy="360000"/>
          </a:xfrm>
        </p:spPr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540071" y="4572000"/>
            <a:ext cx="11120047" cy="124618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8" name="Content 2"/>
          <p:cNvSpPr>
            <a:spLocks noGrp="1"/>
          </p:cNvSpPr>
          <p:nvPr>
            <p:ph sz="quarter" idx="17"/>
          </p:nvPr>
        </p:nvSpPr>
        <p:spPr bwMode="gray">
          <a:xfrm>
            <a:off x="3355637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6" name="Content 3"/>
          <p:cNvSpPr>
            <a:spLocks noGrp="1"/>
          </p:cNvSpPr>
          <p:nvPr>
            <p:ph sz="quarter" idx="15"/>
          </p:nvPr>
        </p:nvSpPr>
        <p:spPr bwMode="gray">
          <a:xfrm>
            <a:off x="6171203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4"/>
          <p:cNvSpPr>
            <a:spLocks noGrp="1"/>
          </p:cNvSpPr>
          <p:nvPr>
            <p:ph sz="quarter" idx="4"/>
          </p:nvPr>
        </p:nvSpPr>
        <p:spPr bwMode="gray">
          <a:xfrm>
            <a:off x="89867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Content 1"/>
          <p:cNvSpPr>
            <a:spLocks noGrp="1"/>
          </p:cNvSpPr>
          <p:nvPr>
            <p:ph sz="half" idx="18" hasCustomPrompt="1"/>
          </p:nvPr>
        </p:nvSpPr>
        <p:spPr bwMode="gray">
          <a:xfrm>
            <a:off x="616805" y="4668319"/>
            <a:ext cx="2510877" cy="1053553"/>
          </a:xfrm>
          <a:solidFill>
            <a:schemeClr val="accent2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Content 2"/>
          <p:cNvSpPr>
            <a:spLocks noGrp="1"/>
          </p:cNvSpPr>
          <p:nvPr>
            <p:ph sz="quarter" idx="19" hasCustomPrompt="1"/>
          </p:nvPr>
        </p:nvSpPr>
        <p:spPr bwMode="gray">
          <a:xfrm>
            <a:off x="3432372" y="4668319"/>
            <a:ext cx="2510877" cy="1053553"/>
          </a:xfrm>
          <a:solidFill>
            <a:schemeClr val="accent3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3" name="Content 3"/>
          <p:cNvSpPr>
            <a:spLocks noGrp="1"/>
          </p:cNvSpPr>
          <p:nvPr>
            <p:ph sz="quarter" idx="20" hasCustomPrompt="1"/>
          </p:nvPr>
        </p:nvSpPr>
        <p:spPr bwMode="gray">
          <a:xfrm>
            <a:off x="6247938" y="4668319"/>
            <a:ext cx="2510877" cy="1053553"/>
          </a:xfrm>
          <a:solidFill>
            <a:schemeClr val="accent1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Content 4"/>
          <p:cNvSpPr>
            <a:spLocks noGrp="1"/>
          </p:cNvSpPr>
          <p:nvPr>
            <p:ph sz="quarter" idx="21" hasCustomPrompt="1"/>
          </p:nvPr>
        </p:nvSpPr>
        <p:spPr bwMode="gray">
          <a:xfrm>
            <a:off x="9063505" y="4668319"/>
            <a:ext cx="2510877" cy="1053553"/>
          </a:xfrm>
          <a:solidFill>
            <a:schemeClr val="accent4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4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540071" y="4572000"/>
            <a:ext cx="11120047" cy="124618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8" name="Content 2"/>
          <p:cNvSpPr>
            <a:spLocks noGrp="1"/>
          </p:cNvSpPr>
          <p:nvPr>
            <p:ph sz="quarter" idx="17"/>
          </p:nvPr>
        </p:nvSpPr>
        <p:spPr bwMode="gray">
          <a:xfrm>
            <a:off x="3355637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6" name="Content 3"/>
          <p:cNvSpPr>
            <a:spLocks noGrp="1"/>
          </p:cNvSpPr>
          <p:nvPr>
            <p:ph sz="quarter" idx="15"/>
          </p:nvPr>
        </p:nvSpPr>
        <p:spPr bwMode="gray">
          <a:xfrm>
            <a:off x="6171203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4"/>
          <p:cNvSpPr>
            <a:spLocks noGrp="1"/>
          </p:cNvSpPr>
          <p:nvPr>
            <p:ph sz="quarter" idx="4"/>
          </p:nvPr>
        </p:nvSpPr>
        <p:spPr bwMode="gray">
          <a:xfrm>
            <a:off x="89867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Content 1"/>
          <p:cNvSpPr>
            <a:spLocks noGrp="1"/>
          </p:cNvSpPr>
          <p:nvPr>
            <p:ph sz="half" idx="18" hasCustomPrompt="1"/>
          </p:nvPr>
        </p:nvSpPr>
        <p:spPr bwMode="gray">
          <a:xfrm>
            <a:off x="616805" y="4747261"/>
            <a:ext cx="1577287" cy="895668"/>
          </a:xfrm>
          <a:solidFill>
            <a:schemeClr val="accent2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Content 2"/>
          <p:cNvSpPr>
            <a:spLocks noGrp="1"/>
          </p:cNvSpPr>
          <p:nvPr>
            <p:ph sz="quarter" idx="19" hasCustomPrompt="1"/>
          </p:nvPr>
        </p:nvSpPr>
        <p:spPr bwMode="gray">
          <a:xfrm>
            <a:off x="2493853" y="4747261"/>
            <a:ext cx="1577287" cy="895668"/>
          </a:xfrm>
          <a:solidFill>
            <a:schemeClr val="accent3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3" name="Content 3"/>
          <p:cNvSpPr>
            <a:spLocks noGrp="1"/>
          </p:cNvSpPr>
          <p:nvPr>
            <p:ph sz="quarter" idx="20" hasCustomPrompt="1"/>
          </p:nvPr>
        </p:nvSpPr>
        <p:spPr bwMode="gray">
          <a:xfrm>
            <a:off x="4370900" y="4747261"/>
            <a:ext cx="1577287" cy="895668"/>
          </a:xfrm>
          <a:solidFill>
            <a:schemeClr val="accent1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Content 4"/>
          <p:cNvSpPr>
            <a:spLocks noGrp="1"/>
          </p:cNvSpPr>
          <p:nvPr>
            <p:ph sz="quarter" idx="21" hasCustomPrompt="1"/>
          </p:nvPr>
        </p:nvSpPr>
        <p:spPr bwMode="gray">
          <a:xfrm>
            <a:off x="6247947" y="4747261"/>
            <a:ext cx="1577287" cy="895668"/>
          </a:xfrm>
          <a:solidFill>
            <a:schemeClr val="accent4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6" name="Content 3"/>
          <p:cNvSpPr>
            <a:spLocks noGrp="1"/>
          </p:cNvSpPr>
          <p:nvPr>
            <p:ph sz="quarter" idx="22" hasCustomPrompt="1"/>
          </p:nvPr>
        </p:nvSpPr>
        <p:spPr bwMode="gray">
          <a:xfrm>
            <a:off x="8124995" y="4747261"/>
            <a:ext cx="1577287" cy="895668"/>
          </a:xfrm>
          <a:solidFill>
            <a:schemeClr val="accent5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7" name="Content 4"/>
          <p:cNvSpPr>
            <a:spLocks noGrp="1"/>
          </p:cNvSpPr>
          <p:nvPr>
            <p:ph sz="quarter" idx="23" hasCustomPrompt="1"/>
          </p:nvPr>
        </p:nvSpPr>
        <p:spPr bwMode="gray">
          <a:xfrm>
            <a:off x="10002042" y="4747261"/>
            <a:ext cx="1577287" cy="895668"/>
          </a:xfrm>
          <a:solidFill>
            <a:schemeClr val="accent6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1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0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2323070"/>
            <a:ext cx="2106274" cy="3487330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3" name="Content 2"/>
          <p:cNvSpPr>
            <a:spLocks noGrp="1"/>
          </p:cNvSpPr>
          <p:nvPr>
            <p:ph sz="half" idx="21"/>
          </p:nvPr>
        </p:nvSpPr>
        <p:spPr>
          <a:xfrm>
            <a:off x="2791263" y="2323070"/>
            <a:ext cx="2106274" cy="3487330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5" name="Content 3"/>
          <p:cNvSpPr>
            <a:spLocks noGrp="1"/>
          </p:cNvSpPr>
          <p:nvPr>
            <p:ph sz="half" idx="23"/>
          </p:nvPr>
        </p:nvSpPr>
        <p:spPr>
          <a:xfrm>
            <a:off x="5042456" y="2323070"/>
            <a:ext cx="2106274" cy="3487330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9" name="Content 5"/>
          <p:cNvSpPr>
            <a:spLocks noGrp="1"/>
          </p:cNvSpPr>
          <p:nvPr>
            <p:ph sz="half" idx="27"/>
          </p:nvPr>
        </p:nvSpPr>
        <p:spPr>
          <a:xfrm flipH="1">
            <a:off x="9544843" y="2323070"/>
            <a:ext cx="2106274" cy="348733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defRPr lang="de-DE" sz="1600" smtClean="0"/>
            </a:lvl1pPr>
            <a:lvl2pPr>
              <a:defRPr lang="de-DE" sz="1400" smtClean="0"/>
            </a:lvl2pPr>
            <a:lvl3pPr>
              <a:defRPr lang="de-DE" sz="1200" smtClean="0"/>
            </a:lvl3pPr>
            <a:lvl4pPr>
              <a:defRPr lang="de-DE" sz="1100" smtClean="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0" name="Content 3"/>
          <p:cNvSpPr>
            <a:spLocks noGrp="1"/>
          </p:cNvSpPr>
          <p:nvPr>
            <p:ph sz="half" idx="28"/>
          </p:nvPr>
        </p:nvSpPr>
        <p:spPr>
          <a:xfrm>
            <a:off x="540070" y="1509714"/>
            <a:ext cx="6608660" cy="813356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22" name="Content 3"/>
          <p:cNvSpPr>
            <a:spLocks noGrp="1"/>
          </p:cNvSpPr>
          <p:nvPr>
            <p:ph sz="half" idx="29"/>
          </p:nvPr>
        </p:nvSpPr>
        <p:spPr>
          <a:xfrm flipH="1">
            <a:off x="9544843" y="1509714"/>
            <a:ext cx="2106274" cy="813356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41376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7E3C1-AA89-334E-AC98-EC1AF62E6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1B000-8803-C746-9FF4-EEF40E8DB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B02DC-FFF9-134E-A99C-D55072E8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0E5D-0488-354F-82B1-B23F1AE3B7B4}" type="datetimeFigureOut">
              <a:rPr lang="es-CR" smtClean="0"/>
              <a:t>29/6/24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C7AD46-E0C7-3448-85C0-0B44C1E0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E03DA4-BC3E-5F43-9E4F-CB49435E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9D0-2F62-6D43-A729-75A643A0A98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974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86053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5"/>
          </p:nvPr>
        </p:nvSpPr>
        <p:spPr>
          <a:xfrm>
            <a:off x="9816790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/>
          </p:nvPr>
        </p:nvSpPr>
        <p:spPr>
          <a:xfrm>
            <a:off x="265178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7"/>
          </p:nvPr>
        </p:nvSpPr>
        <p:spPr>
          <a:xfrm>
            <a:off x="444303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8"/>
          </p:nvPr>
        </p:nvSpPr>
        <p:spPr>
          <a:xfrm>
            <a:off x="623428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9"/>
          </p:nvPr>
        </p:nvSpPr>
        <p:spPr>
          <a:xfrm>
            <a:off x="8025538" y="2370138"/>
            <a:ext cx="1522611" cy="299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1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" name="Agenda"/>
          <p:cNvSpPr>
            <a:spLocks noGrp="1"/>
          </p:cNvSpPr>
          <p:nvPr>
            <p:ph type="body" sz="quarter" idx="15"/>
          </p:nvPr>
        </p:nvSpPr>
        <p:spPr bwMode="gray">
          <a:xfrm>
            <a:off x="7806629" y="0"/>
            <a:ext cx="4385371" cy="6858000"/>
          </a:xfrm>
          <a:solidFill>
            <a:schemeClr val="accent1">
              <a:lumMod val="75000"/>
              <a:alpha val="80000"/>
            </a:schemeClr>
          </a:solidFill>
        </p:spPr>
        <p:txBody>
          <a:bodyPr lIns="540000" tIns="1512000" rIns="540000" bIns="1080000"/>
          <a:lstStyle>
            <a:lvl1pPr marL="360000" indent="-360000">
              <a:lnSpc>
                <a:spcPct val="80000"/>
              </a:lnSpc>
              <a:buFont typeface="+mj-lt"/>
              <a:buAutoNum type="arabicPeriod"/>
              <a:defRPr sz="2800">
                <a:solidFill>
                  <a:schemeClr val="bg1"/>
                </a:solidFill>
                <a:latin typeface="Bebas Neue" panose="020B0506020202020201" pitchFamily="34" charset="0"/>
              </a:defRPr>
            </a:lvl1pPr>
            <a:lvl2pPr marL="907200" indent="-457200">
              <a:buFont typeface="+mj-lt"/>
              <a:buAutoNum type="arabicPeriod"/>
              <a:defRPr sz="2800">
                <a:solidFill>
                  <a:schemeClr val="bg1"/>
                </a:solidFill>
                <a:latin typeface="Bebas Neue" panose="020B0506020202020201" pitchFamily="34" charset="0"/>
              </a:defRPr>
            </a:lvl2pPr>
            <a:lvl3pPr marL="1152900" indent="-342900">
              <a:buFont typeface="+mj-lt"/>
              <a:buAutoNum type="arabicPeriod"/>
              <a:defRPr sz="2400">
                <a:solidFill>
                  <a:schemeClr val="bg1"/>
                </a:solidFill>
                <a:latin typeface="Bebas Neue" panose="020B0506020202020201" pitchFamily="34" charset="0"/>
              </a:defRPr>
            </a:lvl3pPr>
            <a:lvl4pPr marL="1512900" indent="-342900">
              <a:buFont typeface="+mj-lt"/>
              <a:buAutoNum type="arabicPeriod"/>
              <a:defRPr sz="2000">
                <a:solidFill>
                  <a:schemeClr val="bg1"/>
                </a:solidFill>
                <a:latin typeface="Bebas Neue" panose="020B0506020202020201" pitchFamily="34" charset="0"/>
              </a:defRPr>
            </a:lvl4pPr>
            <a:lvl5pPr marL="1872900" indent="-342900">
              <a:buFont typeface="+mj-lt"/>
              <a:buAutoNum type="arabicPeriod"/>
              <a:defRPr sz="2000">
                <a:solidFill>
                  <a:schemeClr val="bg1"/>
                </a:solidFill>
                <a:latin typeface="Bebas Neue" panose="020B0506020202020201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2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 1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5346696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2"/>
          <p:cNvSpPr>
            <a:spLocks noGrp="1"/>
          </p:cNvSpPr>
          <p:nvPr>
            <p:ph sz="half" idx="2"/>
          </p:nvPr>
        </p:nvSpPr>
        <p:spPr>
          <a:xfrm>
            <a:off x="6304421" y="1512000"/>
            <a:ext cx="5346696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3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 1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37" name="Content 2"/>
          <p:cNvSpPr>
            <a:spLocks noGrp="1"/>
          </p:cNvSpPr>
          <p:nvPr>
            <p:ph sz="half" idx="14"/>
          </p:nvPr>
        </p:nvSpPr>
        <p:spPr>
          <a:xfrm>
            <a:off x="43853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3"/>
          <p:cNvSpPr>
            <a:spLocks noGrp="1"/>
          </p:cNvSpPr>
          <p:nvPr>
            <p:ph sz="half" idx="2"/>
          </p:nvPr>
        </p:nvSpPr>
        <p:spPr>
          <a:xfrm>
            <a:off x="82306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6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6/29/24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176935"/>
              </p:ext>
            </p:extLst>
          </p:nvPr>
        </p:nvGraphicFramePr>
        <p:xfrm>
          <a:off x="599710" y="539265"/>
          <a:ext cx="11279398" cy="61933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6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395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>
                          <a:solidFill>
                            <a:schemeClr val="tx1"/>
                          </a:solidFill>
                        </a:rPr>
                        <a:t>(1) Amenazas-Nivel de Exposición (1-10)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>
                          <a:solidFill>
                            <a:schemeClr val="tx1"/>
                          </a:solidFill>
                        </a:rPr>
                        <a:t>(2) Vulnerabilidades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>
                          <a:solidFill>
                            <a:schemeClr val="tx1"/>
                          </a:solidFill>
                        </a:rPr>
                        <a:t>(3) Posibles consecuencias</a:t>
                      </a:r>
                      <a:r>
                        <a:rPr lang="es-ES_tradnl" sz="1400" baseline="0" dirty="0">
                          <a:solidFill>
                            <a:schemeClr val="tx1"/>
                          </a:solidFill>
                        </a:rPr>
                        <a:t> que afectan continuidad del servicio si los riegos se materializan 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134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821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400" b="1" dirty="0"/>
                        <a:t>(4) Capacidad actual de la</a:t>
                      </a:r>
                      <a:r>
                        <a:rPr lang="es-ES_tradnl" sz="1400" b="1" baseline="0" dirty="0"/>
                        <a:t> Organización para Prevención /Respuesta</a:t>
                      </a:r>
                      <a:endParaRPr lang="es-ES_tradnl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b="1" dirty="0"/>
                        <a:t>(5)</a:t>
                      </a:r>
                      <a:r>
                        <a:rPr lang="es-ES_tradnl" sz="1400" b="1" baseline="0" dirty="0"/>
                        <a:t> Capacidad actual de la Organización para Recuperación</a:t>
                      </a:r>
                      <a:endParaRPr lang="es-ES_tradnl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370">
                <a:tc gridSpan="2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821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400" b="1" dirty="0"/>
                        <a:t>(6) Medidas de tratamiento propuestas </a:t>
                      </a:r>
                      <a:r>
                        <a:rPr lang="es-ES_tradnl" sz="1400" b="1" baseline="0" dirty="0"/>
                        <a:t> para mejorar capacidad de Prevención / Respuesta</a:t>
                      </a:r>
                      <a:endParaRPr lang="es-ES_tradnl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b="1" dirty="0"/>
                        <a:t>(7)  Medidas de tratamiento propuestas para mejorar capacidad de Recuperación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767">
                <a:tc gridSpan="2">
                  <a:txBody>
                    <a:bodyPr/>
                    <a:lstStyle/>
                    <a:p>
                      <a:endParaRPr lang="es-ES_tradnl" dirty="0"/>
                    </a:p>
                    <a:p>
                      <a:endParaRPr lang="es-ES_tradnl" dirty="0"/>
                    </a:p>
                    <a:p>
                      <a:endParaRPr lang="es-ES_tradnl" dirty="0"/>
                    </a:p>
                    <a:p>
                      <a:endParaRPr lang="es-ES_tradn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 rot="16200000">
            <a:off x="-1295084" y="3435864"/>
            <a:ext cx="3243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Análisis de Riesgos- Servicios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99710" y="97104"/>
            <a:ext cx="6619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Nombre del Servicio:_____________________________________________________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9208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STYLEGUIDE_2016_16x9_160218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Bebas Neue</vt:lpstr>
      <vt:lpstr>Calibri</vt:lpstr>
      <vt:lpstr>Calibri Light</vt:lpstr>
      <vt:lpstr>Wingdings</vt:lpstr>
      <vt:lpstr>2_STYLEGUIDE_2016_16x9_160218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Docente INTECO 1</dc:creator>
  <cp:lastModifiedBy>Docente INTECO 1</cp:lastModifiedBy>
  <cp:revision>2</cp:revision>
  <dcterms:created xsi:type="dcterms:W3CDTF">2024-05-30T03:48:02Z</dcterms:created>
  <dcterms:modified xsi:type="dcterms:W3CDTF">2024-06-29T13:33:01Z</dcterms:modified>
</cp:coreProperties>
</file>