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9BAD1-1AB0-97A4-68BC-AF85179D9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2C951E-46B6-6F21-75D1-C38E806AF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EAB3F-9BED-2489-820C-2259C15C9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D5BE5E-7FA3-4133-F08B-B81130F8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1D85C8-048D-8E96-049C-D9D9FAD1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6777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0769A-8EB3-84F8-8280-8FBFA7D1E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60DE74-8F48-A85E-DE4B-AA397188D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72F3D4-57FE-498F-BEEF-5CB05471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609021-F829-77EC-C241-F72992B0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F099B9-5F57-926C-DF07-DBD1CC9A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287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C8916A-03D6-97CE-87C8-8F1B31371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4EF26A-BAEE-936F-2EF0-F5BF35261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43C39A-7F2E-9896-84A2-44B135B8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689E21-D9C6-E272-E133-9A211E4D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88BEBC-D90D-15E0-A800-A388C040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0411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88926-36AC-F411-A2DA-02B27835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44BA37-503F-EE40-B213-CD219A08A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D3B6A4-F609-0E33-57A8-DD5E4AE3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43B399-2A32-6C0E-18C3-3502FF48A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D1FB8C-2F89-2D7A-7204-A89CC240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7498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415C8-D407-5C9C-5256-EA38958D0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22005D-F1C3-61C3-8923-63E477A56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A485E7-B8BD-5B38-D620-12B98A9B4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B7E3D2-8A06-037A-C3B3-813C530D2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59CDAC-F682-73EB-3E2F-BBD51D19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1130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9228B-77C7-0704-E29E-1411A1EB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790F73-ECD8-4653-9A39-9B3ABE533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8D22F4-9EB6-C9DB-59EB-399654444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5037A8-55F1-16CB-ABFD-07E18979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B7A39E-CDB0-BC17-FABA-862A9F7E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B44B92-1637-A0D4-8450-7E48E52AF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6029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6697EA-ECAE-58A4-1706-54EE9583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CD94B1-C8EF-A24F-6F32-29C06A470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CF9722-CB1B-ABCA-660A-91CDE15D2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B798D9-BD59-E91A-558F-F0E232212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C007447-7B46-1D76-403F-A487B706FA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B416512-00A1-967B-8DCF-031C8E930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ABDD017-35F3-71A2-7BFE-6598F79DB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4544C61-3483-7A6E-39BB-A08F6176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2647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AAE31-5C45-9DD1-A8AE-D19356487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8334EF-20E2-ABBA-2495-C30E1006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B90F2B-D482-3603-09A6-612C9791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C63E50-D7BD-930A-4499-DC7B63BF5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1256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CDE1FA-9C62-365F-30B4-8F28472C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4FD710-F2B1-1313-A4B5-B3040A0A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117D70-1EE5-985B-DAB6-911937D90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2266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10EB8-EDCC-C91A-7342-2985DDA9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0E474A-9F74-2F7B-E0A9-A11AD89A6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74C58-A753-716F-5529-CC2074147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8E12C-06F1-988B-FAD9-93B29139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BED30F-B6BE-2E4F-17BE-FE0020C0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EE6FC1-504A-0939-055D-461F41C3E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942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D6F0E-06BA-B408-F9C0-C9394E61D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DC092A-10B5-F00E-47D9-E5E1A5768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1CC198-F8E2-4AC2-CDD5-39314FD4A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D40520-0C6B-B4F9-7641-B80613B6D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015130-6C16-F775-62D9-BC61C41A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8AF6CC-9C45-79DA-E6B6-D21AE0768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786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1D562AC-5152-6C5D-792F-3A4051DE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EA2CC5-9BD6-4B02-C413-F78C3E2BE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E51F98-0E9A-0E02-C06C-A528FDD91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ED4776-374A-4A62-B033-3C51FC4171B9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D0A4CD-A28A-373F-B142-F4D85D4AA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C4A437-410E-90F7-472D-78F939194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61E31F-27E3-4854-8883-918AADF3715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0098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Isosceles Triangle 59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F32C3EF-EE02-BEDF-3CDC-11D1EF02C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1496" y="643467"/>
            <a:ext cx="5589007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2374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0B526BB377A6C4DBAAE0BBE72A12D09" ma:contentTypeVersion="8" ma:contentTypeDescription="Crear nuevo documento." ma:contentTypeScope="" ma:versionID="c39885309da8abf85712a2870e40f9fa">
  <xsd:schema xmlns:xsd="http://www.w3.org/2001/XMLSchema" xmlns:xs="http://www.w3.org/2001/XMLSchema" xmlns:p="http://schemas.microsoft.com/office/2006/metadata/properties" xmlns:ns3="ab84e8fd-7f85-4658-b3a5-daf42343acd2" xmlns:ns4="e5c71a73-45c2-48d9-a632-6bf2cfce004d" targetNamespace="http://schemas.microsoft.com/office/2006/metadata/properties" ma:root="true" ma:fieldsID="b316394260d914c4f8fe413d3c35a594" ns3:_="" ns4:_="">
    <xsd:import namespace="ab84e8fd-7f85-4658-b3a5-daf42343acd2"/>
    <xsd:import namespace="e5c71a73-45c2-48d9-a632-6bf2cfce00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_activity" minOccurs="0"/>
                <xsd:element ref="ns4:MediaServiceMetadata" minOccurs="0"/>
                <xsd:element ref="ns4:MediaServiceFastMetadata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4e8fd-7f85-4658-b3a5-daf42343ac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c71a73-45c2-48d9-a632-6bf2cfce004d" elementFormDefault="qualified">
    <xsd:import namespace="http://schemas.microsoft.com/office/2006/documentManagement/types"/>
    <xsd:import namespace="http://schemas.microsoft.com/office/infopath/2007/PartnerControls"/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5c71a73-45c2-48d9-a632-6bf2cfce004d" xsi:nil="true"/>
  </documentManagement>
</p:properties>
</file>

<file path=customXml/itemProps1.xml><?xml version="1.0" encoding="utf-8"?>
<ds:datastoreItem xmlns:ds="http://schemas.openxmlformats.org/officeDocument/2006/customXml" ds:itemID="{E45A3E2D-B624-470F-932D-867D7EBF00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84e8fd-7f85-4658-b3a5-daf42343acd2"/>
    <ds:schemaRef ds:uri="e5c71a73-45c2-48d9-a632-6bf2cfce00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32A873-E302-4DE9-8A5E-91E14A4A8A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D90A36-D545-4147-9E89-54F769FFCCB0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5c71a73-45c2-48d9-a632-6bf2cfce004d"/>
    <ds:schemaRef ds:uri="ab84e8fd-7f85-4658-b3a5-daf42343acd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Marco Antonio Arias Vargas</dc:creator>
  <cp:lastModifiedBy>Marco Antonio Arias Vargas</cp:lastModifiedBy>
  <cp:revision>5</cp:revision>
  <dcterms:created xsi:type="dcterms:W3CDTF">2024-08-20T21:52:36Z</dcterms:created>
  <dcterms:modified xsi:type="dcterms:W3CDTF">2024-08-26T16:07:32Z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0x010100E0B526BB377A6C4DBAAE0BBE72A12D09</vt:lpwstr>
  </property>
</Properties>
</file>